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311" r:id="rId5"/>
    <p:sldId id="261" r:id="rId6"/>
    <p:sldId id="262" r:id="rId7"/>
    <p:sldId id="263" r:id="rId8"/>
    <p:sldId id="264" r:id="rId9"/>
    <p:sldId id="265" r:id="rId10"/>
    <p:sldId id="266" r:id="rId11"/>
    <p:sldId id="271" r:id="rId12"/>
    <p:sldId id="259" r:id="rId13"/>
    <p:sldId id="267" r:id="rId14"/>
    <p:sldId id="268" r:id="rId15"/>
    <p:sldId id="358" r:id="rId16"/>
    <p:sldId id="359" r:id="rId17"/>
    <p:sldId id="351" r:id="rId18"/>
    <p:sldId id="269" r:id="rId19"/>
    <p:sldId id="342" r:id="rId20"/>
    <p:sldId id="343" r:id="rId21"/>
    <p:sldId id="346" r:id="rId22"/>
    <p:sldId id="344" r:id="rId23"/>
    <p:sldId id="379" r:id="rId24"/>
    <p:sldId id="380" r:id="rId25"/>
    <p:sldId id="378" r:id="rId26"/>
    <p:sldId id="347" r:id="rId27"/>
    <p:sldId id="409" r:id="rId28"/>
    <p:sldId id="348" r:id="rId29"/>
    <p:sldId id="350" r:id="rId30"/>
    <p:sldId id="307" r:id="rId31"/>
    <p:sldId id="352" r:id="rId32"/>
    <p:sldId id="357" r:id="rId33"/>
    <p:sldId id="377" r:id="rId34"/>
    <p:sldId id="374" r:id="rId35"/>
    <p:sldId id="376" r:id="rId36"/>
    <p:sldId id="407" r:id="rId37"/>
    <p:sldId id="406" r:id="rId38"/>
    <p:sldId id="285" r:id="rId39"/>
    <p:sldId id="286" r:id="rId40"/>
    <p:sldId id="287" r:id="rId41"/>
    <p:sldId id="272" r:id="rId42"/>
    <p:sldId id="355" r:id="rId43"/>
    <p:sldId id="40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2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27AC95F-2154-4E34-B9DE-FA493817F0E2}" type="datetimeFigureOut">
              <a:rPr lang="en-US" smtClean="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AC95F-2154-4E34-B9DE-FA493817F0E2}" type="datetimeFigureOut">
              <a:rPr lang="en-US" smtClean="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AC95F-2154-4E34-B9DE-FA493817F0E2}" type="datetimeFigureOut">
              <a:rPr lang="en-US" smtClean="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AC95F-2154-4E34-B9DE-FA493817F0E2}" type="datetimeFigureOut">
              <a:rPr lang="en-US" smtClean="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AC95F-2154-4E34-B9DE-FA493817F0E2}" type="datetimeFigureOut">
              <a:rPr lang="en-US" smtClean="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7AC95F-2154-4E34-B9DE-FA493817F0E2}" type="datetimeFigureOut">
              <a:rPr lang="en-US" smtClean="0"/>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7AC95F-2154-4E34-B9DE-FA493817F0E2}" type="datetimeFigureOut">
              <a:rPr lang="en-US" smtClean="0"/>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7AC95F-2154-4E34-B9DE-FA493817F0E2}" type="datetimeFigureOut">
              <a:rPr lang="en-US" smtClean="0"/>
              <a:t>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7AC95F-2154-4E34-B9DE-FA493817F0E2}" type="datetimeFigureOut">
              <a:rPr lang="en-US" smtClean="0"/>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AC95F-2154-4E34-B9DE-FA493817F0E2}" type="datetimeFigureOut">
              <a:rPr lang="en-US" smtClean="0"/>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AC95F-2154-4E34-B9DE-FA493817F0E2}" type="datetimeFigureOut">
              <a:rPr lang="en-US" smtClean="0"/>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AC95F-2154-4E34-B9DE-FA493817F0E2}" type="datetimeFigureOut">
              <a:rPr lang="en-US" smtClean="0"/>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45A2E-CAEB-4DB9-80BB-F853B92E298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AC95F-2154-4E34-B9DE-FA493817F0E2}" type="datetimeFigureOut">
              <a:rPr lang="en-US" smtClean="0"/>
              <a:t>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45A2E-CAEB-4DB9-80BB-F853B92E298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1.xml"/><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e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slide" Target="slide18.xml"/><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 Target="slide15.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11.xml"/><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image" Target="../media/image1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0.png"/><Relationship Id="rId3" Type="http://schemas.openxmlformats.org/officeDocument/2006/relationships/slide" Target="slide1.xml"/><Relationship Id="rId7" Type="http://schemas.openxmlformats.org/officeDocument/2006/relationships/image" Target="../media/image4.png"/><Relationship Id="rId12"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slide" Target="slide12.xml"/><Relationship Id="rId4" Type="http://schemas.openxmlformats.org/officeDocument/2006/relationships/slide" Target="slide18.xml"/><Relationship Id="rId9" Type="http://schemas.openxmlformats.org/officeDocument/2006/relationships/image" Target="../media/image6.jpeg"/></Relationships>
</file>

<file path=ppt/slides/_rels/slide1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18.xml"/><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xml"/><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30.xml"/><Relationship Id="rId5" Type="http://schemas.openxmlformats.org/officeDocument/2006/relationships/slide" Target="slide2.xml"/><Relationship Id="rId10" Type="http://schemas.openxmlformats.org/officeDocument/2006/relationships/image" Target="../media/image5.png"/><Relationship Id="rId4" Type="http://schemas.openxmlformats.org/officeDocument/2006/relationships/slide" Target="slide11.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3.png"/><Relationship Id="rId3" Type="http://schemas.openxmlformats.org/officeDocument/2006/relationships/slide" Target="slide18.xml"/><Relationship Id="rId7" Type="http://schemas.openxmlformats.org/officeDocument/2006/relationships/image" Target="../media/image3.png"/><Relationship Id="rId12" Type="http://schemas.openxmlformats.org/officeDocument/2006/relationships/image" Target="../media/image12.png"/><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slide" Target="slide3.xml"/><Relationship Id="rId10" Type="http://schemas.openxmlformats.org/officeDocument/2006/relationships/image" Target="../media/image10.png"/><Relationship Id="rId4" Type="http://schemas.openxmlformats.org/officeDocument/2006/relationships/slide" Target="slide12.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slide" Target="slide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2.xml"/><Relationship Id="rId10" Type="http://schemas.openxmlformats.org/officeDocument/2006/relationships/image" Target="../media/image19.png"/><Relationship Id="rId4" Type="http://schemas.openxmlformats.org/officeDocument/2006/relationships/slide" Target="slide11.xml"/><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0.png"/><Relationship Id="rId3" Type="http://schemas.openxmlformats.org/officeDocument/2006/relationships/slide" Target="slide1.xml"/><Relationship Id="rId7" Type="http://schemas.openxmlformats.org/officeDocument/2006/relationships/image" Target="../media/image4.png"/><Relationship Id="rId12"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31.xml"/><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slide" Target="slide18.xml"/><Relationship Id="rId9" Type="http://schemas.openxmlformats.org/officeDocument/2006/relationships/image" Target="../media/image6.jpeg"/></Relationships>
</file>

<file path=ppt/slides/_rels/slide31.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18.xml"/><Relationship Id="rId7" Type="http://schemas.openxmlformats.org/officeDocument/2006/relationships/image" Target="../media/image21.png"/><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slide" Target="slide21.xml"/><Relationship Id="rId4" Type="http://schemas.openxmlformats.org/officeDocument/2006/relationships/image" Target="../media/image6.jpeg"/><Relationship Id="rId9" Type="http://schemas.openxmlformats.org/officeDocument/2006/relationships/slide" Target="slide30.xml"/></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1.xml"/><Relationship Id="rId7" Type="http://schemas.openxmlformats.org/officeDocument/2006/relationships/image" Target="../media/image4.pn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jpe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slide" Target="slide18.xml"/><Relationship Id="rId9" Type="http://schemas.openxmlformats.org/officeDocument/2006/relationships/image" Target="../media/image6.jpe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30.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8.jpeg"/></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slide" Target="slide3.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11.xml"/><Relationship Id="rId10" Type="http://schemas.openxmlformats.org/officeDocument/2006/relationships/image" Target="../media/image19.png"/><Relationship Id="rId4" Type="http://schemas.openxmlformats.org/officeDocument/2006/relationships/slide" Target="slide1.xml"/><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6.png"/><Relationship Id="rId4" Type="http://schemas.openxmlformats.org/officeDocument/2006/relationships/image" Target="../media/image25.jpeg"/></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15"/>
            <a:ext cx="12192000" cy="5249008"/>
          </a:xfrm>
          <a:prstGeom prst="rect">
            <a:avLst/>
          </a:prstGeom>
        </p:spPr>
      </p:pic>
      <p:sp>
        <p:nvSpPr>
          <p:cNvPr id="5"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431" y="136253"/>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12" name="Rounded Rectangle 11">
            <a:hlinkClick r:id="rId3"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352602" y="153893"/>
            <a:ext cx="833883" cy="338554"/>
          </a:xfrm>
          <a:prstGeom prst="rect">
            <a:avLst/>
          </a:prstGeom>
          <a:noFill/>
        </p:spPr>
        <p:txBody>
          <a:bodyPr wrap="none" rtlCol="0">
            <a:spAutoFit/>
          </a:bodyPr>
          <a:lstStyle/>
          <a:p>
            <a:r>
              <a:rPr lang="vi-VN" sz="1600" dirty="0">
                <a:solidFill>
                  <a:schemeClr val="bg1">
                    <a:lumMod val="65000"/>
                  </a:schemeClr>
                </a:solidFill>
              </a:rPr>
              <a:t>Search</a:t>
            </a:r>
            <a:endParaRPr lang="en-US" sz="1600" dirty="0">
              <a:solidFill>
                <a:schemeClr val="bg1">
                  <a:lumMod val="65000"/>
                </a:schemeClr>
              </a:solidFill>
            </a:endParaRPr>
          </a:p>
        </p:txBody>
      </p:sp>
      <p:sp>
        <p:nvSpPr>
          <p:cNvPr id="16" name="Rectangle 15"/>
          <p:cNvSpPr/>
          <p:nvPr/>
        </p:nvSpPr>
        <p:spPr>
          <a:xfrm>
            <a:off x="6157768" y="175850"/>
            <a:ext cx="752129" cy="307777"/>
          </a:xfrm>
          <a:prstGeom prst="rect">
            <a:avLst/>
          </a:prstGeom>
        </p:spPr>
        <p:txBody>
          <a:bodyPr wrap="none">
            <a:spAutoFit/>
          </a:bodyPr>
          <a:lstStyle/>
          <a:p>
            <a:r>
              <a:rPr lang="vi-VN" sz="1400" dirty="0">
                <a:solidFill>
                  <a:schemeClr val="bg1"/>
                </a:solidFill>
                <a:hlinkClick r:id="rId4" action="ppaction://hlinksldjump"/>
              </a:rPr>
              <a:t>Search</a:t>
            </a:r>
            <a:endParaRPr lang="en-US" sz="1400" dirty="0">
              <a:solidFill>
                <a:schemeClr val="bg1"/>
              </a:solidFill>
            </a:endParaRPr>
          </a:p>
        </p:txBody>
      </p:sp>
      <p:sp>
        <p:nvSpPr>
          <p:cNvPr id="19"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 Hot</a:t>
            </a:r>
            <a:endParaRPr lang="en-US" sz="3600" dirty="0">
              <a:solidFill>
                <a:schemeClr val="accent4">
                  <a:lumMod val="75000"/>
                </a:schemeClr>
              </a:soli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2" name="Text Box 1"/>
          <p:cNvSpPr txBox="1"/>
          <p:nvPr/>
        </p:nvSpPr>
        <p:spPr>
          <a:xfrm>
            <a:off x="5671185" y="5088255"/>
            <a:ext cx="424815" cy="76200"/>
          </a:xfrm>
          <a:prstGeom prst="rect">
            <a:avLst/>
          </a:prstGeom>
          <a:noFill/>
        </p:spPr>
        <p:txBody>
          <a:bodyPr wrap="square" rtlCol="0">
            <a:noAutofit/>
          </a:bodyPr>
          <a:lstStyle/>
          <a:p>
            <a:endParaRPr lang="en-US"/>
          </a:p>
        </p:txBody>
      </p:sp>
      <p:sp>
        <p:nvSpPr>
          <p:cNvPr id="8" name="Text Box 7"/>
          <p:cNvSpPr txBox="1"/>
          <p:nvPr/>
        </p:nvSpPr>
        <p:spPr>
          <a:xfrm>
            <a:off x="850265" y="4477385"/>
            <a:ext cx="10886440" cy="403225"/>
          </a:xfrm>
          <a:prstGeom prst="rect">
            <a:avLst/>
          </a:prstGeom>
          <a:noFill/>
        </p:spPr>
        <p:txBody>
          <a:bodyPr wrap="square" rtlCol="0">
            <a:noAutofit/>
          </a:bodyPr>
          <a:lstStyle/>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p>
        </p:txBody>
      </p:sp>
      <p:pic>
        <p:nvPicPr>
          <p:cNvPr id="3" name="Picture 2" descr="vector-home-icon-symbol-sign"/>
          <p:cNvPicPr>
            <a:picLocks noChangeAspect="1"/>
          </p:cNvPicPr>
          <p:nvPr/>
        </p:nvPicPr>
        <p:blipFill>
          <a:blip r:embed="rId9"/>
          <a:stretch>
            <a:fillRect/>
          </a:stretch>
        </p:blipFill>
        <p:spPr>
          <a:xfrm>
            <a:off x="8223250" y="153670"/>
            <a:ext cx="295910" cy="269875"/>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15" name="Picture 14" descr="pngtree-shopping-cart-icon-simple-png-image_2028930"/>
          <p:cNvPicPr>
            <a:picLocks noChangeAspect="1"/>
          </p:cNvPicPr>
          <p:nvPr/>
        </p:nvPicPr>
        <p:blipFill>
          <a:blip r:embed="rId11"/>
          <a:stretch>
            <a:fillRect/>
          </a:stretch>
        </p:blipFill>
        <p:spPr>
          <a:xfrm>
            <a:off x="9575800" y="153670"/>
            <a:ext cx="361315" cy="3028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endParaRPr lang="en-US"/>
          </a:p>
        </p:txBody>
      </p:sp>
      <p:sp>
        <p:nvSpPr>
          <p:cNvPr id="5" name="Content Placeholder 2"/>
          <p:cNvSpPr>
            <a:spLocks noGrp="1"/>
          </p:cNvSpPr>
          <p:nvPr>
            <p:ph idx="1"/>
          </p:nvPr>
        </p:nvSpPr>
        <p:spPr>
          <a:xfrm>
            <a:off x="838200" y="1825625"/>
            <a:ext cx="10515600" cy="4351338"/>
          </a:xfrm>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7" name="Oval 6"/>
          <p:cNvSpPr/>
          <p:nvPr/>
        </p:nvSpPr>
        <p:spPr>
          <a:xfrm>
            <a:off x="6324599" y="-228599"/>
            <a:ext cx="8543925" cy="7648574"/>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8056243" y="1783460"/>
            <a:ext cx="3563796" cy="523220"/>
          </a:xfrm>
          <a:prstGeom prst="rect">
            <a:avLst/>
          </a:prstGeom>
          <a:noFill/>
        </p:spPr>
        <p:txBody>
          <a:bodyPr wrap="none" rtlCol="0">
            <a:spAutoFit/>
          </a:bodyPr>
          <a:lstStyle/>
          <a:p>
            <a:r>
              <a:rPr lang="vi-VN" sz="2800" dirty="0"/>
              <a:t>Bạn đã có tài khoản?</a:t>
            </a:r>
            <a:endParaRPr lang="en-US" sz="2800" dirty="0"/>
          </a:p>
        </p:txBody>
      </p:sp>
      <p:sp>
        <p:nvSpPr>
          <p:cNvPr id="9" name="TextBox 8"/>
          <p:cNvSpPr txBox="1"/>
          <p:nvPr/>
        </p:nvSpPr>
        <p:spPr>
          <a:xfrm>
            <a:off x="7124700" y="2664204"/>
            <a:ext cx="5229225" cy="646331"/>
          </a:xfrm>
          <a:prstGeom prst="rect">
            <a:avLst/>
          </a:prstGeom>
          <a:noFill/>
        </p:spPr>
        <p:txBody>
          <a:bodyPr wrap="square" rtlCol="0">
            <a:spAutoFit/>
          </a:bodyPr>
          <a:lstStyle/>
          <a:p>
            <a:pPr algn="ctr"/>
            <a:r>
              <a:rPr lang="vi-VN" dirty="0"/>
              <a:t>Đăng nhập vào trang web để nhận thông trin những chuyến đi thú vị</a:t>
            </a:r>
            <a:endParaRPr lang="en-US" dirty="0"/>
          </a:p>
        </p:txBody>
      </p:sp>
      <p:sp>
        <p:nvSpPr>
          <p:cNvPr id="10" name="Flowchart: Alternate Process 9"/>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83381" y="4093924"/>
            <a:ext cx="1313180" cy="369332"/>
          </a:xfrm>
          <a:prstGeom prst="rect">
            <a:avLst/>
          </a:prstGeom>
          <a:noFill/>
        </p:spPr>
        <p:txBody>
          <a:bodyPr wrap="none" rtlCol="0">
            <a:spAutoFit/>
          </a:bodyPr>
          <a:lstStyle/>
          <a:p>
            <a:r>
              <a:rPr lang="vi-VN" dirty="0">
                <a:solidFill>
                  <a:schemeClr val="bg1"/>
                </a:solidFill>
              </a:rPr>
              <a:t>Đăng nhập</a:t>
            </a:r>
            <a:endParaRPr lang="en-US" dirty="0">
              <a:solidFill>
                <a:schemeClr val="bg1"/>
              </a:solidFill>
            </a:endParaRPr>
          </a:p>
        </p:txBody>
      </p:sp>
      <p:sp>
        <p:nvSpPr>
          <p:cNvPr id="12" name="TextBox 11"/>
          <p:cNvSpPr txBox="1"/>
          <p:nvPr/>
        </p:nvSpPr>
        <p:spPr>
          <a:xfrm>
            <a:off x="2052540" y="659738"/>
            <a:ext cx="1366080" cy="461665"/>
          </a:xfrm>
          <a:prstGeom prst="rect">
            <a:avLst/>
          </a:prstGeom>
          <a:noFill/>
        </p:spPr>
        <p:txBody>
          <a:bodyPr wrap="none" rtlCol="0">
            <a:spAutoFit/>
          </a:bodyPr>
          <a:lstStyle/>
          <a:p>
            <a:r>
              <a:rPr lang="vi-VN" sz="2400" dirty="0">
                <a:solidFill>
                  <a:schemeClr val="bg1"/>
                </a:solidFill>
              </a:rPr>
              <a:t>Đăng Ký</a:t>
            </a:r>
            <a:endParaRPr lang="en-US" sz="2400" dirty="0">
              <a:solidFill>
                <a:schemeClr val="bg1"/>
              </a:solidFill>
            </a:endParaRPr>
          </a:p>
        </p:txBody>
      </p:sp>
      <p:sp>
        <p:nvSpPr>
          <p:cNvPr id="13" name="Rounded Rectangle 12"/>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242266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hlinkClick r:id="" action="ppaction://hlinkshowjump?jump=nextslide"/>
          </p:cNvPr>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417320" y="1458259"/>
            <a:ext cx="1640193" cy="276999"/>
          </a:xfrm>
          <a:prstGeom prst="rect">
            <a:avLst/>
          </a:prstGeom>
          <a:noFill/>
        </p:spPr>
        <p:txBody>
          <a:bodyPr wrap="none" rtlCol="0">
            <a:spAutoFit/>
          </a:bodyPr>
          <a:lstStyle/>
          <a:p>
            <a:r>
              <a:rPr lang="vi-VN" sz="1200" dirty="0"/>
              <a:t>NguyenThiThuHuong</a:t>
            </a:r>
            <a:endParaRPr lang="en-US" sz="1200" dirty="0"/>
          </a:p>
        </p:txBody>
      </p:sp>
      <p:sp>
        <p:nvSpPr>
          <p:cNvPr id="22" name="Rectangle 21"/>
          <p:cNvSpPr/>
          <p:nvPr/>
        </p:nvSpPr>
        <p:spPr>
          <a:xfrm>
            <a:off x="1407433" y="1941850"/>
            <a:ext cx="1798185" cy="276999"/>
          </a:xfrm>
          <a:prstGeom prst="rect">
            <a:avLst/>
          </a:prstGeom>
        </p:spPr>
        <p:txBody>
          <a:bodyPr wrap="none">
            <a:spAutoFit/>
          </a:bodyPr>
          <a:lstStyle/>
          <a:p>
            <a:r>
              <a:rPr lang="vi-VN" sz="1200" dirty="0"/>
              <a:t>Nguyễn Thị Thu Hương</a:t>
            </a:r>
            <a:endParaRPr lang="en-US" sz="1200" dirty="0"/>
          </a:p>
        </p:txBody>
      </p:sp>
      <p:sp>
        <p:nvSpPr>
          <p:cNvPr id="23" name="Rectangle 22"/>
          <p:cNvSpPr/>
          <p:nvPr/>
        </p:nvSpPr>
        <p:spPr>
          <a:xfrm>
            <a:off x="1407432" y="2979819"/>
            <a:ext cx="1034257" cy="276999"/>
          </a:xfrm>
          <a:prstGeom prst="rect">
            <a:avLst/>
          </a:prstGeom>
        </p:spPr>
        <p:txBody>
          <a:bodyPr wrap="none">
            <a:spAutoFit/>
          </a:bodyPr>
          <a:lstStyle/>
          <a:p>
            <a:r>
              <a:rPr lang="vi-VN" sz="1200" dirty="0"/>
              <a:t>0384898221</a:t>
            </a:r>
            <a:endParaRPr lang="en-US" sz="1200" dirty="0"/>
          </a:p>
        </p:txBody>
      </p:sp>
      <p:sp>
        <p:nvSpPr>
          <p:cNvPr id="24" name="Rectangle 23"/>
          <p:cNvSpPr/>
          <p:nvPr/>
        </p:nvSpPr>
        <p:spPr>
          <a:xfrm>
            <a:off x="1407433" y="2477224"/>
            <a:ext cx="1558440" cy="276999"/>
          </a:xfrm>
          <a:prstGeom prst="rect">
            <a:avLst/>
          </a:prstGeom>
        </p:spPr>
        <p:txBody>
          <a:bodyPr wrap="none">
            <a:spAutoFit/>
          </a:bodyPr>
          <a:lstStyle/>
          <a:p>
            <a:r>
              <a:rPr lang="vi-VN" sz="1200" dirty="0"/>
              <a:t>huongnt@tlu.edu.vn</a:t>
            </a:r>
            <a:endParaRPr lang="en-US" sz="1200" dirty="0"/>
          </a:p>
        </p:txBody>
      </p:sp>
      <p:sp>
        <p:nvSpPr>
          <p:cNvPr id="26" name="Rectangle 25"/>
          <p:cNvSpPr/>
          <p:nvPr/>
        </p:nvSpPr>
        <p:spPr>
          <a:xfrm>
            <a:off x="1417320" y="4092381"/>
            <a:ext cx="1266693" cy="461665"/>
          </a:xfrm>
          <a:prstGeom prst="rect">
            <a:avLst/>
          </a:prstGeom>
        </p:spPr>
        <p:txBody>
          <a:bodyPr wrap="none">
            <a:spAutoFit/>
          </a:bodyPr>
          <a:lstStyle/>
          <a:p>
            <a:r>
              <a:rPr lang="vi-VN" sz="2400" dirty="0"/>
              <a:t>*********</a:t>
            </a:r>
            <a:endParaRPr lang="en-US" sz="2400" dirty="0"/>
          </a:p>
        </p:txBody>
      </p:sp>
      <p:sp>
        <p:nvSpPr>
          <p:cNvPr id="27" name="Rectangle 26"/>
          <p:cNvSpPr/>
          <p:nvPr/>
        </p:nvSpPr>
        <p:spPr>
          <a:xfrm>
            <a:off x="1407432" y="3530607"/>
            <a:ext cx="652743" cy="276999"/>
          </a:xfrm>
          <a:prstGeom prst="rect">
            <a:avLst/>
          </a:prstGeom>
        </p:spPr>
        <p:txBody>
          <a:bodyPr wrap="none">
            <a:spAutoFit/>
          </a:bodyPr>
          <a:lstStyle/>
          <a:p>
            <a:r>
              <a:rPr lang="vi-VN" sz="1200" dirty="0"/>
              <a:t>Hà Nội</a:t>
            </a:r>
            <a:endParaRPr lang="en-US" sz="1200" dirty="0"/>
          </a:p>
        </p:txBody>
      </p:sp>
      <p:sp>
        <p:nvSpPr>
          <p:cNvPr id="28" name="TextBox 27"/>
          <p:cNvSpPr txBox="1"/>
          <p:nvPr/>
        </p:nvSpPr>
        <p:spPr>
          <a:xfrm>
            <a:off x="2333057" y="5159974"/>
            <a:ext cx="872355" cy="307777"/>
          </a:xfrm>
          <a:prstGeom prst="rect">
            <a:avLst/>
          </a:prstGeom>
          <a:noFill/>
        </p:spPr>
        <p:txBody>
          <a:bodyPr wrap="none" rtlCol="0">
            <a:spAutoFit/>
          </a:bodyPr>
          <a:lstStyle/>
          <a:p>
            <a:r>
              <a:rPr lang="vi-VN" sz="1400" dirty="0">
                <a:solidFill>
                  <a:schemeClr val="bg1"/>
                </a:solidFill>
                <a:hlinkClick r:id="rId4" action="ppaction://hlinksldjump"/>
              </a:rPr>
              <a:t>Đăng Ký</a:t>
            </a:r>
            <a:endParaRPr lang="en-US" sz="1400" dirty="0">
              <a:solidFill>
                <a:schemeClr val="bg1"/>
              </a:solidFill>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
        <p:nvSpPr>
          <p:cNvPr id="37" name="Rectangle 36"/>
          <p:cNvSpPr/>
          <p:nvPr/>
        </p:nvSpPr>
        <p:spPr>
          <a:xfrm>
            <a:off x="1435865" y="4644573"/>
            <a:ext cx="1266693" cy="461665"/>
          </a:xfrm>
          <a:prstGeom prst="rect">
            <a:avLst/>
          </a:prstGeom>
        </p:spPr>
        <p:txBody>
          <a:bodyPr wrap="none">
            <a:spAutoFit/>
          </a:bodyPr>
          <a:lstStyle/>
          <a:p>
            <a:r>
              <a:rPr lang="vi-VN" sz="2400" dirty="0"/>
              <a:t>*********</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6" name="Rectangle 5"/>
          <p:cNvSpPr/>
          <p:nvPr/>
        </p:nvSpPr>
        <p:spPr>
          <a:xfrm>
            <a:off x="0" y="0"/>
            <a:ext cx="12192000" cy="641838"/>
          </a:xfrm>
          <a:prstGeom prst="rect">
            <a:avLst/>
          </a:prstGeom>
          <a:solidFill>
            <a:schemeClr val="bg1">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3431" y="136253"/>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8" name="TextBox 7"/>
          <p:cNvSpPr txBox="1"/>
          <p:nvPr/>
        </p:nvSpPr>
        <p:spPr>
          <a:xfrm>
            <a:off x="9119571" y="136251"/>
            <a:ext cx="982705" cy="307777"/>
          </a:xfrm>
          <a:prstGeom prst="rect">
            <a:avLst/>
          </a:prstGeom>
          <a:noFill/>
        </p:spPr>
        <p:txBody>
          <a:bodyPr wrap="none" rtlCol="0">
            <a:spAutoFit/>
          </a:bodyPr>
          <a:lstStyle/>
          <a:p>
            <a:r>
              <a:rPr lang="vi-VN" sz="1400" dirty="0">
                <a:solidFill>
                  <a:schemeClr val="bg1"/>
                </a:solidFill>
                <a:hlinkClick r:id="rId3" action="ppaction://hlinksldjump"/>
              </a:rPr>
              <a:t>Trang chủ</a:t>
            </a:r>
            <a:endParaRPr lang="en-US" sz="1400" dirty="0">
              <a:solidFill>
                <a:schemeClr val="bg1"/>
              </a:solidFill>
            </a:endParaRPr>
          </a:p>
        </p:txBody>
      </p:sp>
      <p:sp>
        <p:nvSpPr>
          <p:cNvPr id="9" name="TextBox 8"/>
          <p:cNvSpPr txBox="1"/>
          <p:nvPr/>
        </p:nvSpPr>
        <p:spPr>
          <a:xfrm>
            <a:off x="10241539" y="136252"/>
            <a:ext cx="1000595" cy="307777"/>
          </a:xfrm>
          <a:prstGeom prst="rect">
            <a:avLst/>
          </a:prstGeom>
          <a:noFill/>
        </p:spPr>
        <p:txBody>
          <a:bodyPr wrap="none" rtlCol="0">
            <a:spAutoFit/>
          </a:bodyPr>
          <a:lstStyle/>
          <a:p>
            <a:r>
              <a:rPr lang="vi-VN" sz="1400" dirty="0">
                <a:solidFill>
                  <a:schemeClr val="bg1"/>
                </a:solidFill>
              </a:rPr>
              <a:t>Tài Khoản</a:t>
            </a:r>
          </a:p>
        </p:txBody>
      </p:sp>
      <p:sp>
        <p:nvSpPr>
          <p:cNvPr id="11" name="Rounded Rectangle 10">
            <a:hlinkClick r:id="rId4"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52602" y="153893"/>
            <a:ext cx="833883" cy="338554"/>
          </a:xfrm>
          <a:prstGeom prst="rect">
            <a:avLst/>
          </a:prstGeom>
          <a:noFill/>
        </p:spPr>
        <p:txBody>
          <a:bodyPr wrap="none" rtlCol="0">
            <a:spAutoFit/>
          </a:bodyPr>
          <a:lstStyle/>
          <a:p>
            <a:r>
              <a:rPr lang="vi-VN" sz="1600" dirty="0">
                <a:solidFill>
                  <a:schemeClr val="bg1">
                    <a:lumMod val="65000"/>
                  </a:schemeClr>
                </a:solidFill>
              </a:rPr>
              <a:t>Search</a:t>
            </a:r>
            <a:endParaRPr lang="en-US" sz="1600" dirty="0">
              <a:solidFill>
                <a:schemeClr val="bg1">
                  <a:lumMod val="65000"/>
                </a:schemeClr>
              </a:solidFill>
            </a:endParaRPr>
          </a:p>
        </p:txBody>
      </p:sp>
      <p:sp>
        <p:nvSpPr>
          <p:cNvPr id="14" name="Rectangle 13"/>
          <p:cNvSpPr/>
          <p:nvPr/>
        </p:nvSpPr>
        <p:spPr>
          <a:xfrm>
            <a:off x="6157768" y="175850"/>
            <a:ext cx="752129" cy="307777"/>
          </a:xfrm>
          <a:prstGeom prst="rect">
            <a:avLst/>
          </a:prstGeom>
        </p:spPr>
        <p:txBody>
          <a:bodyPr wrap="none">
            <a:spAutoFit/>
          </a:bodyPr>
          <a:lstStyle/>
          <a:p>
            <a:r>
              <a:rPr lang="vi-VN" sz="1400" dirty="0">
                <a:solidFill>
                  <a:schemeClr val="bg1"/>
                </a:solidFill>
              </a:rPr>
              <a:t>Search</a:t>
            </a:r>
            <a:endParaRPr lang="en-US" sz="1400" dirty="0">
              <a:solidFill>
                <a:schemeClr val="bg1"/>
              </a:solidFill>
            </a:endParaRPr>
          </a:p>
        </p:txBody>
      </p:sp>
      <p:sp>
        <p:nvSpPr>
          <p:cNvPr id="17" name="Rectangle 16"/>
          <p:cNvSpPr/>
          <p:nvPr/>
        </p:nvSpPr>
        <p:spPr>
          <a:xfrm>
            <a:off x="5176520" y="5011420"/>
            <a:ext cx="369570" cy="933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680075" y="5010785"/>
            <a:ext cx="415925" cy="946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30620" y="5012055"/>
            <a:ext cx="415925" cy="9334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 Hot</a:t>
            </a:r>
            <a:endParaRPr lang="en-US" sz="3600" dirty="0">
              <a:solidFill>
                <a:schemeClr val="accent4">
                  <a:lumMod val="75000"/>
                </a:schemeClr>
              </a:solidFill>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2" name="Text Box 1"/>
          <p:cNvSpPr txBox="1"/>
          <p:nvPr/>
        </p:nvSpPr>
        <p:spPr>
          <a:xfrm>
            <a:off x="786130" y="4439285"/>
            <a:ext cx="11290935" cy="453390"/>
          </a:xfrm>
          <a:prstGeom prst="rect">
            <a:avLst/>
          </a:prstGeom>
          <a:noFill/>
        </p:spPr>
        <p:txBody>
          <a:bodyPr wrap="square" rtlCol="0">
            <a:noAutofit/>
          </a:bodyPr>
          <a:lstStyle/>
          <a:p>
            <a:r>
              <a:rPr lang="en-US">
                <a:solidFill>
                  <a:schemeClr val="bg1"/>
                </a:solidFill>
                <a:latin typeface="+mn-ea"/>
                <a:cs typeface="+mn-ea"/>
                <a:sym typeface="+mn-ea"/>
              </a:rPr>
              <a:t>Còn điều gì tốt đẹp hơn mà chúng ta có thể trao cho nhau ngoài sự quan tâm,tôn trộng và thấu hiểu</a:t>
            </a:r>
            <a:r>
              <a:rPr lang="en-US">
                <a:solidFill>
                  <a:schemeClr val="bg1"/>
                </a:solidFill>
                <a:latin typeface="+mj-lt"/>
                <a:cs typeface="+mj-lt"/>
                <a:sym typeface="+mn-ea"/>
              </a:rPr>
              <a:t>.</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chưa có 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a:t>Hãy gia nhập cùng chúng tôi để có thể có những chuyến đi thú vị. Gia nhập bằng cách ấn nút phía dưới</a:t>
            </a:r>
            <a:endParaRPr lang="en-US" dirty="0"/>
          </a:p>
        </p:txBody>
      </p:sp>
      <p:sp>
        <p:nvSpPr>
          <p:cNvPr id="8" name="Flowchart: Alternate Process 7">
            <a:hlinkClick r:id="rId4" action="ppaction://hlinksldjump"/>
          </p:cNvPr>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3133" y="4023146"/>
            <a:ext cx="1018227" cy="369332"/>
          </a:xfrm>
          <a:prstGeom prst="rect">
            <a:avLst/>
          </a:prstGeom>
          <a:noFill/>
        </p:spPr>
        <p:txBody>
          <a:bodyPr wrap="none" rtlCol="0">
            <a:spAutoFit/>
          </a:bodyPr>
          <a:lstStyle/>
          <a:p>
            <a:r>
              <a:rPr lang="vi-VN" dirty="0">
                <a:solidFill>
                  <a:schemeClr val="bg1"/>
                </a:solidFill>
                <a:hlinkClick r:id="rId4" action="ppaction://hlinksldjump"/>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a:t>Đăng nhập</a:t>
            </a:r>
            <a:endParaRPr lang="en-US" sz="3600" dirty="0"/>
          </a:p>
        </p:txBody>
      </p:sp>
      <p:sp>
        <p:nvSpPr>
          <p:cNvPr id="11" name="Rounded Rectangle 10">
            <a:hlinkClick r:id="" action="ppaction://hlinkshowjump?jump=nextslide"/>
          </p:cNvPr>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1215397" cy="276999"/>
          </a:xfrm>
          <a:prstGeom prst="rect">
            <a:avLst/>
          </a:prstGeom>
        </p:spPr>
        <p:txBody>
          <a:bodyPr wrap="none">
            <a:spAutoFit/>
          </a:bodyPr>
          <a:lstStyle/>
          <a:p>
            <a:r>
              <a:rPr lang="vi-VN" sz="1200" dirty="0">
                <a:solidFill>
                  <a:schemeClr val="bg1">
                    <a:lumMod val="75000"/>
                  </a:schemeClr>
                </a:solidFill>
              </a:rPr>
              <a:t>Nhập tài khoản</a:t>
            </a:r>
            <a:endParaRPr lang="en-US" sz="1200" dirty="0">
              <a:solidFill>
                <a:schemeClr val="bg1">
                  <a:lumMod val="75000"/>
                </a:schemeClr>
              </a:solidFill>
            </a:endParaRPr>
          </a:p>
        </p:txBody>
      </p:sp>
      <p:sp>
        <p:nvSpPr>
          <p:cNvPr id="17" name="Rectangle 16"/>
          <p:cNvSpPr/>
          <p:nvPr/>
        </p:nvSpPr>
        <p:spPr>
          <a:xfrm>
            <a:off x="8751517" y="3870710"/>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rPr>
              <a:t>Đăng Nhập</a:t>
            </a:r>
            <a:endParaRPr lang="en-US" sz="12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chưa có 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a:t>Hãy gia nhập cùng chúng tôi để có thể có những chuyến đi thú vị. Gia nhập bằng cách ấn nút phía dưới</a:t>
            </a:r>
            <a:endParaRPr lang="en-US" dirty="0"/>
          </a:p>
        </p:txBody>
      </p:sp>
      <p:sp>
        <p:nvSpPr>
          <p:cNvPr id="8" name="Flowchart: Alternate Process 7"/>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412369" y="4015234"/>
            <a:ext cx="1018227" cy="369332"/>
          </a:xfrm>
          <a:prstGeom prst="rect">
            <a:avLst/>
          </a:prstGeom>
          <a:noFill/>
        </p:spPr>
        <p:txBody>
          <a:bodyPr wrap="none" rtlCol="0">
            <a:spAutoFit/>
          </a:bodyPr>
          <a:lstStyle/>
          <a:p>
            <a:r>
              <a:rPr lang="vi-VN" dirty="0">
                <a:solidFill>
                  <a:schemeClr val="bg1"/>
                </a:solidFill>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a:t>Đăng nhập</a:t>
            </a:r>
            <a:endParaRPr lang="en-US" sz="3600" dirty="0"/>
          </a:p>
        </p:txBody>
      </p:sp>
      <p:sp>
        <p:nvSpPr>
          <p:cNvPr id="11" name="Rounded Rectangle 10"/>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hlinkClick r:id="" action="ppaction://hlinkshowjump?jump=nextslide"/>
          </p:cNvPr>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1640193" cy="276999"/>
          </a:xfrm>
          <a:prstGeom prst="rect">
            <a:avLst/>
          </a:prstGeom>
        </p:spPr>
        <p:txBody>
          <a:bodyPr wrap="none">
            <a:spAutoFit/>
          </a:bodyPr>
          <a:lstStyle/>
          <a:p>
            <a:r>
              <a:rPr lang="vi-VN" sz="1200" dirty="0"/>
              <a:t>NguyenThiThuHuong</a:t>
            </a:r>
            <a:endParaRPr lang="en-US" sz="1200" dirty="0"/>
          </a:p>
        </p:txBody>
      </p:sp>
      <p:sp>
        <p:nvSpPr>
          <p:cNvPr id="17" name="Rectangle 16"/>
          <p:cNvSpPr/>
          <p:nvPr/>
        </p:nvSpPr>
        <p:spPr>
          <a:xfrm>
            <a:off x="8751517" y="3870710"/>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rPr>
              <a:t>Đăng Nhập</a:t>
            </a:r>
            <a:endParaRPr lang="en-US" sz="12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chưa có 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a:t>Hãy gia nhập cùng chúng tôi để có thể có những chuyến đi thú vị. Gia nhập bằng cách ấn nút phía dưới</a:t>
            </a:r>
            <a:endParaRPr lang="en-US" dirty="0"/>
          </a:p>
        </p:txBody>
      </p:sp>
      <p:sp>
        <p:nvSpPr>
          <p:cNvPr id="8" name="Flowchart: Alternate Process 7"/>
          <p:cNvSpPr/>
          <p:nvPr/>
        </p:nvSpPr>
        <p:spPr>
          <a:xfrm>
            <a:off x="1811635" y="3969099"/>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6933" y="4013426"/>
            <a:ext cx="1018227" cy="369332"/>
          </a:xfrm>
          <a:prstGeom prst="rect">
            <a:avLst/>
          </a:prstGeom>
          <a:noFill/>
        </p:spPr>
        <p:txBody>
          <a:bodyPr wrap="none" rtlCol="0">
            <a:spAutoFit/>
          </a:bodyPr>
          <a:lstStyle/>
          <a:p>
            <a:r>
              <a:rPr lang="vi-VN" dirty="0">
                <a:solidFill>
                  <a:schemeClr val="bg1"/>
                </a:solidFill>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a:t>Đăng nhập</a:t>
            </a:r>
            <a:endParaRPr lang="en-US" sz="3600" dirty="0"/>
          </a:p>
        </p:txBody>
      </p:sp>
      <p:sp>
        <p:nvSpPr>
          <p:cNvPr id="11" name="Rounded Rectangle 10"/>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hlinkClick r:id="" action="ppaction://hlinkshowjump?jump=nextslide"/>
          </p:cNvPr>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1640193" cy="276999"/>
          </a:xfrm>
          <a:prstGeom prst="rect">
            <a:avLst/>
          </a:prstGeom>
        </p:spPr>
        <p:txBody>
          <a:bodyPr wrap="none">
            <a:spAutoFit/>
          </a:bodyPr>
          <a:lstStyle/>
          <a:p>
            <a:r>
              <a:rPr lang="vi-VN" sz="1200" dirty="0"/>
              <a:t>NguyenThiThuHuong</a:t>
            </a:r>
            <a:endParaRPr lang="en-US" sz="1200" dirty="0"/>
          </a:p>
        </p:txBody>
      </p:sp>
      <p:sp>
        <p:nvSpPr>
          <p:cNvPr id="17" name="Rectangle 16"/>
          <p:cNvSpPr/>
          <p:nvPr/>
        </p:nvSpPr>
        <p:spPr>
          <a:xfrm>
            <a:off x="8751517" y="3870710"/>
            <a:ext cx="1266693" cy="830997"/>
          </a:xfrm>
          <a:prstGeom prst="rect">
            <a:avLst/>
          </a:prstGeom>
        </p:spPr>
        <p:txBody>
          <a:bodyPr wrap="none">
            <a:spAutoFit/>
          </a:bodyPr>
          <a:lstStyle/>
          <a:p>
            <a:r>
              <a:rPr lang="vi-VN" sz="2400" dirty="0"/>
              <a:t>*********</a:t>
            </a:r>
            <a:endParaRPr lang="en-US" sz="2400" dirty="0"/>
          </a:p>
          <a:p>
            <a:endParaRPr lang="en-US" sz="24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hlinkClick r:id="rId6" action="ppaction://hlinksldjump"/>
              </a:rPr>
              <a:t>Đăng Nhập</a:t>
            </a:r>
            <a:endParaRPr lang="en-US" sz="12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27"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5"/>
          <p:cNvSpPr txBox="1"/>
          <p:nvPr/>
        </p:nvSpPr>
        <p:spPr>
          <a:xfrm>
            <a:off x="193431" y="136253"/>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29" name="Rounded Rectangle 28">
            <a:hlinkClick r:id="rId3"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13"/>
          <p:cNvSpPr txBox="1"/>
          <p:nvPr/>
        </p:nvSpPr>
        <p:spPr>
          <a:xfrm>
            <a:off x="2352602" y="153893"/>
            <a:ext cx="833883" cy="338554"/>
          </a:xfrm>
          <a:prstGeom prst="rect">
            <a:avLst/>
          </a:prstGeom>
          <a:noFill/>
        </p:spPr>
        <p:txBody>
          <a:bodyPr wrap="none" rtlCol="0">
            <a:spAutoFit/>
          </a:bodyPr>
          <a:lstStyle/>
          <a:p>
            <a:r>
              <a:rPr lang="vi-VN" sz="1600" dirty="0">
                <a:solidFill>
                  <a:schemeClr val="bg1">
                    <a:lumMod val="65000"/>
                  </a:schemeClr>
                </a:solidFill>
              </a:rPr>
              <a:t>Search</a:t>
            </a:r>
            <a:endParaRPr lang="en-US" sz="1600" dirty="0">
              <a:solidFill>
                <a:schemeClr val="bg1">
                  <a:lumMod val="65000"/>
                </a:schemeClr>
              </a:solidFill>
            </a:endParaRPr>
          </a:p>
        </p:txBody>
      </p:sp>
      <p:sp>
        <p:nvSpPr>
          <p:cNvPr id="32" name="Rectangle 15"/>
          <p:cNvSpPr/>
          <p:nvPr/>
        </p:nvSpPr>
        <p:spPr>
          <a:xfrm>
            <a:off x="6157768" y="175850"/>
            <a:ext cx="752129" cy="307777"/>
          </a:xfrm>
          <a:prstGeom prst="rect">
            <a:avLst/>
          </a:prstGeom>
        </p:spPr>
        <p:txBody>
          <a:bodyPr wrap="none">
            <a:spAutoFit/>
          </a:bodyPr>
          <a:lstStyle/>
          <a:p>
            <a:r>
              <a:rPr lang="vi-VN" sz="1400" dirty="0">
                <a:solidFill>
                  <a:schemeClr val="bg1"/>
                </a:solidFill>
                <a:hlinkClick r:id="rId4" action="ppaction://hlinksldjump"/>
              </a:rPr>
              <a:t>Search</a:t>
            </a:r>
            <a:endParaRPr lang="en-US" sz="1400" dirty="0">
              <a:solidFill>
                <a:schemeClr val="bg1"/>
              </a:solidFill>
            </a:endParaRPr>
          </a:p>
        </p:txBody>
      </p:sp>
      <p:sp>
        <p:nvSpPr>
          <p:cNvPr id="33"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21"/>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 Hot</a:t>
            </a:r>
            <a:endParaRPr lang="en-US" sz="3600" dirty="0">
              <a:solidFill>
                <a:schemeClr val="accent4">
                  <a:lumMod val="75000"/>
                </a:schemeClr>
              </a:solidFill>
            </a:endParaRPr>
          </a:p>
        </p:txBody>
      </p:sp>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41" name="Text Box 40"/>
          <p:cNvSpPr txBox="1"/>
          <p:nvPr/>
        </p:nvSpPr>
        <p:spPr>
          <a:xfrm>
            <a:off x="5671185" y="5088255"/>
            <a:ext cx="424815" cy="76200"/>
          </a:xfrm>
          <a:prstGeom prst="rect">
            <a:avLst/>
          </a:prstGeom>
          <a:noFill/>
        </p:spPr>
        <p:txBody>
          <a:bodyPr wrap="square" rtlCol="0">
            <a:noAutofit/>
          </a:bodyPr>
          <a:lstStyle/>
          <a:p>
            <a:endParaRPr lang="en-US"/>
          </a:p>
        </p:txBody>
      </p:sp>
      <p:sp>
        <p:nvSpPr>
          <p:cNvPr id="42" name="Text Box 41"/>
          <p:cNvSpPr txBox="1"/>
          <p:nvPr/>
        </p:nvSpPr>
        <p:spPr>
          <a:xfrm>
            <a:off x="850265" y="4477385"/>
            <a:ext cx="10886440" cy="403225"/>
          </a:xfrm>
          <a:prstGeom prst="rect">
            <a:avLst/>
          </a:prstGeom>
          <a:noFill/>
        </p:spPr>
        <p:txBody>
          <a:bodyPr wrap="square" rtlCol="0">
            <a:noAutofit/>
          </a:bodyPr>
          <a:lstStyle/>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p>
        </p:txBody>
      </p:sp>
      <p:pic>
        <p:nvPicPr>
          <p:cNvPr id="43" name="Picture 42" descr="vector-home-icon-symbol-sign"/>
          <p:cNvPicPr>
            <a:picLocks noChangeAspect="1"/>
          </p:cNvPicPr>
          <p:nvPr/>
        </p:nvPicPr>
        <p:blipFill>
          <a:blip r:embed="rId9"/>
          <a:stretch>
            <a:fillRect/>
          </a:stretch>
        </p:blipFill>
        <p:spPr>
          <a:xfrm>
            <a:off x="8223250" y="153670"/>
            <a:ext cx="295910" cy="269875"/>
          </a:xfrm>
          <a:prstGeom prst="rect">
            <a:avLst/>
          </a:prstGeom>
        </p:spPr>
      </p:pic>
      <p:pic>
        <p:nvPicPr>
          <p:cNvPr id="44" name="Picture 43">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45" name="Picture 44" descr="pngtree-shopping-cart-icon-simple-png-image_2028930"/>
          <p:cNvPicPr>
            <a:picLocks noChangeAspect="1"/>
          </p:cNvPicPr>
          <p:nvPr/>
        </p:nvPicPr>
        <p:blipFill>
          <a:blip r:embed="rId12"/>
          <a:stretch>
            <a:fillRect/>
          </a:stretch>
        </p:blipFill>
        <p:spPr>
          <a:xfrm>
            <a:off x="9575800" y="153670"/>
            <a:ext cx="361315" cy="302895"/>
          </a:xfrm>
          <a:prstGeom prst="rect">
            <a:avLst/>
          </a:prstGeom>
        </p:spPr>
      </p:pic>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7" name="Text Box 46"/>
          <p:cNvSpPr txBox="1"/>
          <p:nvPr/>
        </p:nvSpPr>
        <p:spPr>
          <a:xfrm>
            <a:off x="8740775" y="5838825"/>
            <a:ext cx="4064000" cy="368300"/>
          </a:xfrm>
          <a:prstGeom prst="rect">
            <a:avLst/>
          </a:prstGeom>
          <a:noFill/>
        </p:spPr>
        <p:txBody>
          <a:bodyPr wrap="square" rtlCol="0">
            <a:spAutoFit/>
          </a:bodyPr>
          <a:lstStyle/>
          <a:p>
            <a:r>
              <a:rPr lang="en-US"/>
              <a:t>Đăng kí thành công</a:t>
            </a:r>
          </a:p>
        </p:txBody>
      </p:sp>
      <p:pic>
        <p:nvPicPr>
          <p:cNvPr id="48" name="Picture 47" descr="Screenshot 2023-12-30 131038"/>
          <p:cNvPicPr>
            <a:picLocks noChangeAspect="1"/>
          </p:cNvPicPr>
          <p:nvPr/>
        </p:nvPicPr>
        <p:blipFill>
          <a:blip r:embed="rId13"/>
          <a:stretch>
            <a:fillRect/>
          </a:stretch>
        </p:blipFill>
        <p:spPr>
          <a:xfrm>
            <a:off x="10943590" y="5852160"/>
            <a:ext cx="274955" cy="2622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27"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5"/>
          <p:cNvSpPr txBox="1"/>
          <p:nvPr/>
        </p:nvSpPr>
        <p:spPr>
          <a:xfrm>
            <a:off x="193431" y="136253"/>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29" name="Rounded Rectangle 28">
            <a:hlinkClick r:id="rId3"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13"/>
          <p:cNvSpPr txBox="1"/>
          <p:nvPr/>
        </p:nvSpPr>
        <p:spPr>
          <a:xfrm>
            <a:off x="2352602" y="153893"/>
            <a:ext cx="833883" cy="338554"/>
          </a:xfrm>
          <a:prstGeom prst="rect">
            <a:avLst/>
          </a:prstGeom>
          <a:noFill/>
        </p:spPr>
        <p:txBody>
          <a:bodyPr wrap="none" rtlCol="0">
            <a:spAutoFit/>
          </a:bodyPr>
          <a:lstStyle/>
          <a:p>
            <a:r>
              <a:rPr lang="vi-VN" sz="1600" dirty="0">
                <a:solidFill>
                  <a:schemeClr val="bg1">
                    <a:lumMod val="65000"/>
                  </a:schemeClr>
                </a:solidFill>
              </a:rPr>
              <a:t>Search</a:t>
            </a:r>
            <a:endParaRPr lang="en-US" sz="1600" dirty="0">
              <a:solidFill>
                <a:schemeClr val="bg1">
                  <a:lumMod val="65000"/>
                </a:schemeClr>
              </a:solidFill>
            </a:endParaRPr>
          </a:p>
        </p:txBody>
      </p:sp>
      <p:sp>
        <p:nvSpPr>
          <p:cNvPr id="32" name="Rectangle 15"/>
          <p:cNvSpPr/>
          <p:nvPr/>
        </p:nvSpPr>
        <p:spPr>
          <a:xfrm>
            <a:off x="6157768" y="175850"/>
            <a:ext cx="752129" cy="307777"/>
          </a:xfrm>
          <a:prstGeom prst="rect">
            <a:avLst/>
          </a:prstGeom>
        </p:spPr>
        <p:txBody>
          <a:bodyPr wrap="none">
            <a:spAutoFit/>
          </a:bodyPr>
          <a:lstStyle/>
          <a:p>
            <a:r>
              <a:rPr lang="vi-VN" sz="1400" dirty="0">
                <a:solidFill>
                  <a:schemeClr val="bg1"/>
                </a:solidFill>
                <a:hlinkClick r:id="rId3" action="ppaction://hlinksldjump"/>
              </a:rPr>
              <a:t>Search</a:t>
            </a:r>
            <a:endParaRPr lang="en-US" sz="1400" dirty="0">
              <a:solidFill>
                <a:schemeClr val="bg1"/>
              </a:solidFill>
            </a:endParaRPr>
          </a:p>
        </p:txBody>
      </p:sp>
      <p:sp>
        <p:nvSpPr>
          <p:cNvPr id="33"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21"/>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 Hot</a:t>
            </a:r>
            <a:endParaRPr lang="en-US" sz="3600" dirty="0">
              <a:solidFill>
                <a:schemeClr val="accent4">
                  <a:lumMod val="75000"/>
                </a:schemeClr>
              </a:solidFill>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41" name="Text Box 40"/>
          <p:cNvSpPr txBox="1"/>
          <p:nvPr/>
        </p:nvSpPr>
        <p:spPr>
          <a:xfrm>
            <a:off x="5671185" y="5088255"/>
            <a:ext cx="424815" cy="76200"/>
          </a:xfrm>
          <a:prstGeom prst="rect">
            <a:avLst/>
          </a:prstGeom>
          <a:noFill/>
        </p:spPr>
        <p:txBody>
          <a:bodyPr wrap="square" rtlCol="0">
            <a:noAutofit/>
          </a:bodyPr>
          <a:lstStyle/>
          <a:p>
            <a:endParaRPr lang="en-US"/>
          </a:p>
        </p:txBody>
      </p:sp>
      <p:sp>
        <p:nvSpPr>
          <p:cNvPr id="42" name="Text Box 41"/>
          <p:cNvSpPr txBox="1"/>
          <p:nvPr/>
        </p:nvSpPr>
        <p:spPr>
          <a:xfrm>
            <a:off x="850265" y="4477385"/>
            <a:ext cx="10886440" cy="403225"/>
          </a:xfrm>
          <a:prstGeom prst="rect">
            <a:avLst/>
          </a:prstGeom>
          <a:noFill/>
        </p:spPr>
        <p:txBody>
          <a:bodyPr wrap="square" rtlCol="0">
            <a:noAutofit/>
          </a:bodyPr>
          <a:lstStyle/>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p>
        </p:txBody>
      </p:sp>
      <p:pic>
        <p:nvPicPr>
          <p:cNvPr id="43" name="Picture 42" descr="vector-home-icon-symbol-sign"/>
          <p:cNvPicPr>
            <a:picLocks noChangeAspect="1"/>
          </p:cNvPicPr>
          <p:nvPr/>
        </p:nvPicPr>
        <p:blipFill>
          <a:blip r:embed="rId8"/>
          <a:stretch>
            <a:fillRect/>
          </a:stretch>
        </p:blipFill>
        <p:spPr>
          <a:xfrm>
            <a:off x="8223250" y="153670"/>
            <a:ext cx="295910" cy="269875"/>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45" name="Picture 44" descr="pngtree-shopping-cart-icon-simple-png-image_2028930"/>
          <p:cNvPicPr>
            <a:picLocks noChangeAspect="1"/>
          </p:cNvPicPr>
          <p:nvPr/>
        </p:nvPicPr>
        <p:blipFill>
          <a:blip r:embed="rId10"/>
          <a:stretch>
            <a:fillRect/>
          </a:stretch>
        </p:blipFill>
        <p:spPr>
          <a:xfrm>
            <a:off x="9575800" y="153670"/>
            <a:ext cx="361315" cy="302895"/>
          </a:xfrm>
          <a:prstGeom prst="rect">
            <a:avLst/>
          </a:prstGeom>
        </p:spPr>
      </p:pic>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7" name="Text Box 46"/>
          <p:cNvSpPr txBox="1"/>
          <p:nvPr/>
        </p:nvSpPr>
        <p:spPr>
          <a:xfrm>
            <a:off x="8740775" y="5838825"/>
            <a:ext cx="4064000" cy="368300"/>
          </a:xfrm>
          <a:prstGeom prst="rect">
            <a:avLst/>
          </a:prstGeom>
          <a:noFill/>
        </p:spPr>
        <p:txBody>
          <a:bodyPr wrap="square" rtlCol="0">
            <a:spAutoFit/>
          </a:bodyPr>
          <a:lstStyle/>
          <a:p>
            <a:r>
              <a:rPr lang="en-US"/>
              <a:t>Đăng nhập thành công</a:t>
            </a:r>
          </a:p>
        </p:txBody>
      </p:sp>
      <p:pic>
        <p:nvPicPr>
          <p:cNvPr id="48" name="Picture 47" descr="Screenshot 2023-12-30 131038"/>
          <p:cNvPicPr>
            <a:picLocks noChangeAspect="1"/>
          </p:cNvPicPr>
          <p:nvPr/>
        </p:nvPicPr>
        <p:blipFill>
          <a:blip r:embed="rId11"/>
          <a:stretch>
            <a:fillRect/>
          </a:stretch>
        </p:blipFill>
        <p:spPr>
          <a:xfrm>
            <a:off x="10943590" y="5852160"/>
            <a:ext cx="274955" cy="2622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5"/>
            <a:ext cx="12192000" cy="5249008"/>
          </a:xfrm>
          <a:prstGeom prst="rect">
            <a:avLst/>
          </a:prstGeom>
        </p:spPr>
      </p:pic>
      <p:sp>
        <p:nvSpPr>
          <p:cNvPr id="5"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431" y="136253"/>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7" name="TextBox 6"/>
          <p:cNvSpPr txBox="1"/>
          <p:nvPr/>
        </p:nvSpPr>
        <p:spPr>
          <a:xfrm>
            <a:off x="7659760" y="136253"/>
            <a:ext cx="982705" cy="307777"/>
          </a:xfrm>
          <a:prstGeom prst="rect">
            <a:avLst/>
          </a:prstGeom>
          <a:noFill/>
        </p:spPr>
        <p:txBody>
          <a:bodyPr wrap="none" rtlCol="0">
            <a:spAutoFit/>
          </a:bodyPr>
          <a:lstStyle/>
          <a:p>
            <a:r>
              <a:rPr lang="vi-VN" sz="1400" dirty="0">
                <a:solidFill>
                  <a:schemeClr val="bg1"/>
                </a:solidFill>
                <a:hlinkClick r:id="rId3" action="ppaction://hlinksldjump"/>
              </a:rPr>
              <a:t>Trang chủ</a:t>
            </a:r>
            <a:endParaRPr lang="en-US" sz="1400" dirty="0">
              <a:solidFill>
                <a:schemeClr val="bg1"/>
              </a:solidFill>
            </a:endParaRPr>
          </a:p>
        </p:txBody>
      </p:sp>
      <p:sp>
        <p:nvSpPr>
          <p:cNvPr id="9" name="TextBox 8"/>
          <p:cNvSpPr txBox="1"/>
          <p:nvPr/>
        </p:nvSpPr>
        <p:spPr>
          <a:xfrm>
            <a:off x="8768045" y="136253"/>
            <a:ext cx="1059906" cy="307777"/>
          </a:xfrm>
          <a:prstGeom prst="rect">
            <a:avLst/>
          </a:prstGeom>
          <a:noFill/>
        </p:spPr>
        <p:txBody>
          <a:bodyPr wrap="none" rtlCol="0">
            <a:spAutoFit/>
          </a:bodyPr>
          <a:lstStyle/>
          <a:p>
            <a:r>
              <a:rPr lang="vi-VN" sz="1400" dirty="0">
                <a:solidFill>
                  <a:schemeClr val="bg1"/>
                </a:solidFill>
                <a:hlinkClick r:id="rId4" action="ppaction://hlinksldjump"/>
              </a:rPr>
              <a:t>Đăng nhập</a:t>
            </a:r>
            <a:endParaRPr lang="vi-VN" sz="1400" dirty="0">
              <a:solidFill>
                <a:schemeClr val="bg1"/>
              </a:solidFill>
            </a:endParaRPr>
          </a:p>
        </p:txBody>
      </p:sp>
      <p:sp>
        <p:nvSpPr>
          <p:cNvPr id="10" name="TextBox 9"/>
          <p:cNvSpPr txBox="1"/>
          <p:nvPr/>
        </p:nvSpPr>
        <p:spPr>
          <a:xfrm>
            <a:off x="9953531" y="136252"/>
            <a:ext cx="841897" cy="307777"/>
          </a:xfrm>
          <a:prstGeom prst="rect">
            <a:avLst/>
          </a:prstGeom>
          <a:noFill/>
        </p:spPr>
        <p:txBody>
          <a:bodyPr wrap="none" rtlCol="0">
            <a:spAutoFit/>
          </a:bodyPr>
          <a:lstStyle/>
          <a:p>
            <a:r>
              <a:rPr lang="vi-VN" sz="1400" dirty="0">
                <a:solidFill>
                  <a:schemeClr val="bg1"/>
                </a:solidFill>
                <a:hlinkClick r:id="rId5" action="ppaction://hlinksldjump"/>
              </a:rPr>
              <a:t>Đăng ký</a:t>
            </a:r>
            <a:endParaRPr lang="en-US" sz="1400" dirty="0">
              <a:solidFill>
                <a:schemeClr val="bg1"/>
              </a:solidFill>
            </a:endParaRPr>
          </a:p>
        </p:txBody>
      </p:sp>
      <p:sp>
        <p:nvSpPr>
          <p:cNvPr id="12" name="Rounded Rectangle 11">
            <a:hlinkClick r:id="rId3"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352602" y="153893"/>
            <a:ext cx="833883" cy="338554"/>
          </a:xfrm>
          <a:prstGeom prst="rect">
            <a:avLst/>
          </a:prstGeom>
          <a:noFill/>
        </p:spPr>
        <p:txBody>
          <a:bodyPr wrap="none" rtlCol="0">
            <a:spAutoFit/>
          </a:bodyPr>
          <a:lstStyle/>
          <a:p>
            <a:r>
              <a:rPr lang="vi-VN" sz="1600" dirty="0">
                <a:solidFill>
                  <a:schemeClr val="bg1">
                    <a:lumMod val="65000"/>
                  </a:schemeClr>
                </a:solidFill>
              </a:rPr>
              <a:t>Search</a:t>
            </a:r>
            <a:endParaRPr lang="en-US" sz="1600" dirty="0">
              <a:solidFill>
                <a:schemeClr val="bg1">
                  <a:lumMod val="65000"/>
                </a:schemeClr>
              </a:solidFill>
            </a:endParaRPr>
          </a:p>
        </p:txBody>
      </p:sp>
      <p:sp>
        <p:nvSpPr>
          <p:cNvPr id="16" name="Rectangle 15"/>
          <p:cNvSpPr/>
          <p:nvPr/>
        </p:nvSpPr>
        <p:spPr>
          <a:xfrm>
            <a:off x="6157768" y="175850"/>
            <a:ext cx="752129" cy="307777"/>
          </a:xfrm>
          <a:prstGeom prst="rect">
            <a:avLst/>
          </a:prstGeom>
        </p:spPr>
        <p:txBody>
          <a:bodyPr wrap="none">
            <a:spAutoFit/>
          </a:bodyPr>
          <a:lstStyle/>
          <a:p>
            <a:r>
              <a:rPr lang="vi-VN" sz="1400" dirty="0">
                <a:solidFill>
                  <a:schemeClr val="bg1"/>
                </a:solidFill>
                <a:hlinkClick r:id="rId6" action="ppaction://hlinksldjump"/>
              </a:rPr>
              <a:t>Search</a:t>
            </a:r>
            <a:endParaRPr lang="en-US" sz="1400" dirty="0">
              <a:solidFill>
                <a:schemeClr val="bg1"/>
              </a:solidFill>
            </a:endParaRPr>
          </a:p>
        </p:txBody>
      </p:sp>
      <p:sp>
        <p:nvSpPr>
          <p:cNvPr id="19"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 Hot</a:t>
            </a:r>
            <a:endParaRPr lang="en-US" sz="3600" dirty="0">
              <a:solidFill>
                <a:schemeClr val="accent4">
                  <a:lumMod val="75000"/>
                </a:schemeClr>
              </a:solidFill>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2" name="Text Box 1"/>
          <p:cNvSpPr txBox="1"/>
          <p:nvPr/>
        </p:nvSpPr>
        <p:spPr>
          <a:xfrm>
            <a:off x="5671185" y="5088255"/>
            <a:ext cx="424815" cy="76200"/>
          </a:xfrm>
          <a:prstGeom prst="rect">
            <a:avLst/>
          </a:prstGeom>
          <a:noFill/>
        </p:spPr>
        <p:txBody>
          <a:bodyPr wrap="square" rtlCol="0">
            <a:noAutofit/>
          </a:bodyPr>
          <a:lstStyle/>
          <a:p>
            <a:endParaRPr lang="en-US"/>
          </a:p>
        </p:txBody>
      </p:sp>
      <p:sp>
        <p:nvSpPr>
          <p:cNvPr id="8" name="Text Box 7"/>
          <p:cNvSpPr txBox="1"/>
          <p:nvPr/>
        </p:nvSpPr>
        <p:spPr>
          <a:xfrm>
            <a:off x="850265" y="4477385"/>
            <a:ext cx="10886440" cy="403225"/>
          </a:xfrm>
          <a:prstGeom prst="rect">
            <a:avLst/>
          </a:prstGeom>
          <a:noFill/>
        </p:spPr>
        <p:txBody>
          <a:bodyPr wrap="square" rtlCol="0">
            <a:noAutofit/>
          </a:bodyPr>
          <a:lstStyle/>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431" y="136253"/>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7" name="TextBox 6"/>
          <p:cNvSpPr txBox="1"/>
          <p:nvPr/>
        </p:nvSpPr>
        <p:spPr>
          <a:xfrm>
            <a:off x="7659760" y="136253"/>
            <a:ext cx="982705" cy="307777"/>
          </a:xfrm>
          <a:prstGeom prst="rect">
            <a:avLst/>
          </a:prstGeom>
          <a:noFill/>
        </p:spPr>
        <p:txBody>
          <a:bodyPr wrap="none" rtlCol="0">
            <a:spAutoFit/>
          </a:bodyPr>
          <a:lstStyle/>
          <a:p>
            <a:r>
              <a:rPr lang="vi-VN" sz="1400" dirty="0">
                <a:solidFill>
                  <a:schemeClr val="bg1"/>
                </a:solidFill>
              </a:rPr>
              <a:t>Trang chủ</a:t>
            </a:r>
            <a:endParaRPr lang="en-US" sz="1400" dirty="0">
              <a:solidFill>
                <a:schemeClr val="bg1"/>
              </a:solidFill>
            </a:endParaRPr>
          </a:p>
        </p:txBody>
      </p:sp>
      <p:sp>
        <p:nvSpPr>
          <p:cNvPr id="8" name="TextBox 7"/>
          <p:cNvSpPr txBox="1"/>
          <p:nvPr/>
        </p:nvSpPr>
        <p:spPr>
          <a:xfrm>
            <a:off x="8768045" y="136253"/>
            <a:ext cx="1059906" cy="307777"/>
          </a:xfrm>
          <a:prstGeom prst="rect">
            <a:avLst/>
          </a:prstGeom>
          <a:noFill/>
        </p:spPr>
        <p:txBody>
          <a:bodyPr wrap="none" rtlCol="0">
            <a:spAutoFit/>
          </a:bodyPr>
          <a:lstStyle/>
          <a:p>
            <a:r>
              <a:rPr lang="vi-VN" sz="1400" dirty="0">
                <a:solidFill>
                  <a:schemeClr val="bg1"/>
                </a:solidFill>
                <a:hlinkClick r:id="rId2" action="ppaction://hlinksldjump"/>
              </a:rPr>
              <a:t>Đăng nhập</a:t>
            </a:r>
            <a:endParaRPr lang="vi-VN" sz="1400" dirty="0">
              <a:solidFill>
                <a:schemeClr val="bg1"/>
              </a:solidFill>
            </a:endParaRPr>
          </a:p>
        </p:txBody>
      </p:sp>
      <p:sp>
        <p:nvSpPr>
          <p:cNvPr id="9" name="TextBox 8"/>
          <p:cNvSpPr txBox="1"/>
          <p:nvPr/>
        </p:nvSpPr>
        <p:spPr>
          <a:xfrm>
            <a:off x="9953531" y="136252"/>
            <a:ext cx="801823" cy="307777"/>
          </a:xfrm>
          <a:prstGeom prst="rect">
            <a:avLst/>
          </a:prstGeom>
          <a:noFill/>
        </p:spPr>
        <p:txBody>
          <a:bodyPr wrap="none" rtlCol="0">
            <a:spAutoFit/>
          </a:bodyPr>
          <a:lstStyle/>
          <a:p>
            <a:r>
              <a:rPr lang="vi-VN" sz="1400" dirty="0">
                <a:solidFill>
                  <a:schemeClr val="bg1"/>
                </a:solidFill>
                <a:hlinkClick r:id="rId3" action="ppaction://hlinksldjump"/>
              </a:rPr>
              <a:t>Đăng kí</a:t>
            </a:r>
            <a:endParaRPr lang="en-US" sz="1400" dirty="0">
              <a:solidFill>
                <a:schemeClr val="bg1"/>
              </a:solidFill>
            </a:endParaRPr>
          </a:p>
        </p:txBody>
      </p:sp>
      <p:sp>
        <p:nvSpPr>
          <p:cNvPr id="10" name="Rounded Rectangle 9"/>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352602" y="153893"/>
            <a:ext cx="891591" cy="307777"/>
          </a:xfrm>
          <a:prstGeom prst="rect">
            <a:avLst/>
          </a:prstGeom>
          <a:noFill/>
        </p:spPr>
        <p:txBody>
          <a:bodyPr wrap="none" rtlCol="0">
            <a:spAutoFit/>
          </a:bodyPr>
          <a:lstStyle/>
          <a:p>
            <a:r>
              <a:rPr lang="vi-VN" sz="1400" dirty="0"/>
              <a:t>Đà Nẵng</a:t>
            </a:r>
            <a:endParaRPr lang="en-US" sz="1400" dirty="0"/>
          </a:p>
        </p:txBody>
      </p:sp>
      <p:sp>
        <p:nvSpPr>
          <p:cNvPr id="13" name="Rectangle 12"/>
          <p:cNvSpPr/>
          <p:nvPr/>
        </p:nvSpPr>
        <p:spPr>
          <a:xfrm>
            <a:off x="6157768" y="175850"/>
            <a:ext cx="752129" cy="307777"/>
          </a:xfrm>
          <a:prstGeom prst="rect">
            <a:avLst/>
          </a:prstGeom>
        </p:spPr>
        <p:txBody>
          <a:bodyPr wrap="none">
            <a:spAutoFit/>
          </a:bodyPr>
          <a:lstStyle/>
          <a:p>
            <a:r>
              <a:rPr lang="vi-VN" sz="1400" dirty="0">
                <a:solidFill>
                  <a:schemeClr val="bg1"/>
                </a:solidFill>
              </a:rPr>
              <a:t>Search</a:t>
            </a:r>
            <a:endParaRPr lang="en-US" sz="1400" dirty="0">
              <a:solidFill>
                <a:schemeClr val="bg1"/>
              </a:solidFill>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5131" y="1275348"/>
            <a:ext cx="2236508" cy="1400866"/>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2531" y="1275348"/>
            <a:ext cx="2222121" cy="1430152"/>
          </a:xfrm>
          <a:prstGeom prst="rect">
            <a:avLst/>
          </a:prstGeom>
        </p:spPr>
      </p:pic>
      <p:sp>
        <p:nvSpPr>
          <p:cNvPr id="27" name="Rectangle 26"/>
          <p:cNvSpPr/>
          <p:nvPr/>
        </p:nvSpPr>
        <p:spPr>
          <a:xfrm>
            <a:off x="6585131" y="2676214"/>
            <a:ext cx="2236508" cy="20599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t>Phố cổ Hội An với lung linh sắc màu của đewnf lồng và những hoạt động dân gian đặc sắc .....  </a:t>
            </a:r>
            <a:endParaRPr lang="vi-VN" dirty="0"/>
          </a:p>
        </p:txBody>
      </p:sp>
      <p:sp>
        <p:nvSpPr>
          <p:cNvPr id="28" name="Rectangle 27"/>
          <p:cNvSpPr/>
          <p:nvPr/>
        </p:nvSpPr>
        <p:spPr>
          <a:xfrm>
            <a:off x="9433308" y="2705500"/>
            <a:ext cx="2211344" cy="2030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065123" y="2831947"/>
            <a:ext cx="1207382" cy="276999"/>
          </a:xfrm>
          <a:prstGeom prst="rect">
            <a:avLst/>
          </a:prstGeom>
        </p:spPr>
        <p:txBody>
          <a:bodyPr wrap="none">
            <a:spAutoFit/>
          </a:bodyPr>
          <a:lstStyle/>
          <a:p>
            <a:r>
              <a:rPr lang="vi-VN" sz="1200" dirty="0"/>
              <a:t>Đà Nẵng - Huế</a:t>
            </a:r>
            <a:endParaRPr lang="en-US" sz="1200" dirty="0"/>
          </a:p>
        </p:txBody>
      </p:sp>
      <p:sp>
        <p:nvSpPr>
          <p:cNvPr id="30" name="Rectangle 29"/>
          <p:cNvSpPr/>
          <p:nvPr/>
        </p:nvSpPr>
        <p:spPr>
          <a:xfrm>
            <a:off x="6637239" y="3129096"/>
            <a:ext cx="2184400" cy="577081"/>
          </a:xfrm>
          <a:prstGeom prst="rect">
            <a:avLst/>
          </a:prstGeom>
        </p:spPr>
        <p:txBody>
          <a:bodyPr wrap="square">
            <a:spAutoFit/>
          </a:bodyPr>
          <a:lstStyle/>
          <a:p>
            <a:r>
              <a:rPr lang="vi-VN" sz="1050" dirty="0"/>
              <a:t>Phố cổ Hội An với lung linh sắc màu của đewnf lồng và những hoạt động dân gian đặc sắc .....  </a:t>
            </a:r>
          </a:p>
        </p:txBody>
      </p:sp>
      <p:sp>
        <p:nvSpPr>
          <p:cNvPr id="31" name="Rectangle 30"/>
          <p:cNvSpPr/>
          <p:nvPr/>
        </p:nvSpPr>
        <p:spPr>
          <a:xfrm>
            <a:off x="9521824" y="3201279"/>
            <a:ext cx="2023533" cy="577081"/>
          </a:xfrm>
          <a:prstGeom prst="rect">
            <a:avLst/>
          </a:prstGeom>
        </p:spPr>
        <p:txBody>
          <a:bodyPr wrap="square">
            <a:spAutoFit/>
          </a:bodyPr>
          <a:lstStyle/>
          <a:p>
            <a:r>
              <a:rPr lang="vi-VN" sz="1050" dirty="0"/>
              <a:t>Khu Tâm Linh mới của Bà Nà viếng Đền Lĩnh Chúa Linh Từ, khu vui chơi Fantasy Park, .....</a:t>
            </a:r>
          </a:p>
        </p:txBody>
      </p:sp>
      <p:sp>
        <p:nvSpPr>
          <p:cNvPr id="32" name="Rectangle 31"/>
          <p:cNvSpPr/>
          <p:nvPr/>
        </p:nvSpPr>
        <p:spPr>
          <a:xfrm>
            <a:off x="9755056" y="2887409"/>
            <a:ext cx="1641796" cy="276999"/>
          </a:xfrm>
          <a:prstGeom prst="rect">
            <a:avLst/>
          </a:prstGeom>
        </p:spPr>
        <p:txBody>
          <a:bodyPr wrap="none">
            <a:spAutoFit/>
          </a:bodyPr>
          <a:lstStyle/>
          <a:p>
            <a:r>
              <a:rPr lang="vi-VN" sz="1200" dirty="0"/>
              <a:t>Đà Nẵng – Cầu Vàng</a:t>
            </a:r>
            <a:endParaRPr lang="en-US" sz="1200" dirty="0"/>
          </a:p>
        </p:txBody>
      </p:sp>
      <p:sp>
        <p:nvSpPr>
          <p:cNvPr id="33" name="Rectangle 32"/>
          <p:cNvSpPr/>
          <p:nvPr/>
        </p:nvSpPr>
        <p:spPr>
          <a:xfrm>
            <a:off x="6637239" y="3778360"/>
            <a:ext cx="1479892" cy="369332"/>
          </a:xfrm>
          <a:prstGeom prst="rect">
            <a:avLst/>
          </a:prstGeom>
        </p:spPr>
        <p:txBody>
          <a:bodyPr wrap="none">
            <a:spAutoFit/>
          </a:bodyPr>
          <a:lstStyle/>
          <a:p>
            <a:r>
              <a:rPr lang="vi-VN" dirty="0">
                <a:solidFill>
                  <a:schemeClr val="bg1">
                    <a:lumMod val="65000"/>
                  </a:schemeClr>
                </a:solidFill>
              </a:rPr>
              <a:t>Price: 1200$</a:t>
            </a:r>
            <a:endParaRPr lang="en-US" dirty="0">
              <a:solidFill>
                <a:schemeClr val="bg1">
                  <a:lumMod val="65000"/>
                </a:schemeClr>
              </a:solidFill>
            </a:endParaRPr>
          </a:p>
        </p:txBody>
      </p:sp>
      <p:sp>
        <p:nvSpPr>
          <p:cNvPr id="34" name="Rectangle 33"/>
          <p:cNvSpPr/>
          <p:nvPr/>
        </p:nvSpPr>
        <p:spPr>
          <a:xfrm>
            <a:off x="9521824" y="3766320"/>
            <a:ext cx="1479892" cy="369332"/>
          </a:xfrm>
          <a:prstGeom prst="rect">
            <a:avLst/>
          </a:prstGeom>
        </p:spPr>
        <p:txBody>
          <a:bodyPr wrap="none">
            <a:spAutoFit/>
          </a:bodyPr>
          <a:lstStyle/>
          <a:p>
            <a:r>
              <a:rPr lang="vi-VN" dirty="0">
                <a:solidFill>
                  <a:schemeClr val="bg1">
                    <a:lumMod val="65000"/>
                  </a:schemeClr>
                </a:solidFill>
              </a:rPr>
              <a:t>Price: 1200$</a:t>
            </a:r>
            <a:endParaRPr lang="en-US" dirty="0">
              <a:solidFill>
                <a:schemeClr val="bg1">
                  <a:lumMod val="65000"/>
                </a:schemeClr>
              </a:solidFill>
            </a:endParaRPr>
          </a:p>
        </p:txBody>
      </p:sp>
      <p:sp>
        <p:nvSpPr>
          <p:cNvPr id="36" name="Rounded Rectangle 35"/>
          <p:cNvSpPr/>
          <p:nvPr/>
        </p:nvSpPr>
        <p:spPr>
          <a:xfrm>
            <a:off x="9633123" y="421746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6705572" y="421746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633123" y="4208640"/>
            <a:ext cx="761747" cy="369332"/>
          </a:xfrm>
          <a:prstGeom prst="rect">
            <a:avLst/>
          </a:prstGeom>
        </p:spPr>
        <p:txBody>
          <a:bodyPr wrap="none">
            <a:spAutoFit/>
          </a:bodyPr>
          <a:lstStyle/>
          <a:p>
            <a:r>
              <a:rPr lang="vi-VN" dirty="0">
                <a:solidFill>
                  <a:schemeClr val="bg1"/>
                </a:solidFill>
                <a:hlinkClick r:id="" action="ppaction://hlinkshowjump?jump=nextslide"/>
              </a:rPr>
              <a:t>Show</a:t>
            </a:r>
            <a:endParaRPr lang="en-US" dirty="0"/>
          </a:p>
        </p:txBody>
      </p:sp>
      <p:sp>
        <p:nvSpPr>
          <p:cNvPr id="39" name="Rectangle 38"/>
          <p:cNvSpPr/>
          <p:nvPr/>
        </p:nvSpPr>
        <p:spPr>
          <a:xfrm>
            <a:off x="6684249" y="4217460"/>
            <a:ext cx="761747" cy="369332"/>
          </a:xfrm>
          <a:prstGeom prst="rect">
            <a:avLst/>
          </a:prstGeom>
        </p:spPr>
        <p:txBody>
          <a:bodyPr wrap="none">
            <a:spAutoFit/>
          </a:bodyPr>
          <a:lstStyle/>
          <a:p>
            <a:r>
              <a:rPr lang="vi-VN" dirty="0">
                <a:solidFill>
                  <a:schemeClr val="bg1"/>
                </a:solidFill>
              </a:rPr>
              <a:t>Show</a:t>
            </a:r>
            <a:endParaRPr lang="en-US" dirty="0"/>
          </a:p>
        </p:txBody>
      </p:sp>
      <p:sp>
        <p:nvSpPr>
          <p:cNvPr id="15" name="Freeform 14"/>
          <p:cNvSpPr>
            <a:spLocks noEditPoints="1"/>
          </p:cNvSpPr>
          <p:nvPr/>
        </p:nvSpPr>
        <p:spPr bwMode="auto">
          <a:xfrm>
            <a:off x="2090088" y="1548033"/>
            <a:ext cx="562734" cy="368945"/>
          </a:xfrm>
          <a:custGeom>
            <a:avLst/>
            <a:gdLst>
              <a:gd name="T0" fmla="*/ 457 w 629"/>
              <a:gd name="T1" fmla="*/ 287 h 413"/>
              <a:gd name="T2" fmla="*/ 517 w 629"/>
              <a:gd name="T3" fmla="*/ 108 h 413"/>
              <a:gd name="T4" fmla="*/ 541 w 629"/>
              <a:gd name="T5" fmla="*/ 75 h 413"/>
              <a:gd name="T6" fmla="*/ 552 w 629"/>
              <a:gd name="T7" fmla="*/ 66 h 413"/>
              <a:gd name="T8" fmla="*/ 564 w 629"/>
              <a:gd name="T9" fmla="*/ 74 h 413"/>
              <a:gd name="T10" fmla="*/ 597 w 629"/>
              <a:gd name="T11" fmla="*/ 61 h 413"/>
              <a:gd name="T12" fmla="*/ 609 w 629"/>
              <a:gd name="T13" fmla="*/ 89 h 413"/>
              <a:gd name="T14" fmla="*/ 554 w 629"/>
              <a:gd name="T15" fmla="*/ 5 h 413"/>
              <a:gd name="T16" fmla="*/ 439 w 629"/>
              <a:gd name="T17" fmla="*/ 24 h 413"/>
              <a:gd name="T18" fmla="*/ 381 w 629"/>
              <a:gd name="T19" fmla="*/ 17 h 413"/>
              <a:gd name="T20" fmla="*/ 313 w 629"/>
              <a:gd name="T21" fmla="*/ 109 h 413"/>
              <a:gd name="T22" fmla="*/ 211 w 629"/>
              <a:gd name="T23" fmla="*/ 200 h 413"/>
              <a:gd name="T24" fmla="*/ 17 w 629"/>
              <a:gd name="T25" fmla="*/ 232 h 413"/>
              <a:gd name="T26" fmla="*/ 82 w 629"/>
              <a:gd name="T27" fmla="*/ 278 h 413"/>
              <a:gd name="T28" fmla="*/ 124 w 629"/>
              <a:gd name="T29" fmla="*/ 275 h 413"/>
              <a:gd name="T30" fmla="*/ 146 w 629"/>
              <a:gd name="T31" fmla="*/ 288 h 413"/>
              <a:gd name="T32" fmla="*/ 159 w 629"/>
              <a:gd name="T33" fmla="*/ 312 h 413"/>
              <a:gd name="T34" fmla="*/ 175 w 629"/>
              <a:gd name="T35" fmla="*/ 312 h 413"/>
              <a:gd name="T36" fmla="*/ 192 w 629"/>
              <a:gd name="T37" fmla="*/ 311 h 413"/>
              <a:gd name="T38" fmla="*/ 199 w 629"/>
              <a:gd name="T39" fmla="*/ 303 h 413"/>
              <a:gd name="T40" fmla="*/ 236 w 629"/>
              <a:gd name="T41" fmla="*/ 286 h 413"/>
              <a:gd name="T42" fmla="*/ 245 w 629"/>
              <a:gd name="T43" fmla="*/ 279 h 413"/>
              <a:gd name="T44" fmla="*/ 259 w 629"/>
              <a:gd name="T45" fmla="*/ 272 h 413"/>
              <a:gd name="T46" fmla="*/ 271 w 629"/>
              <a:gd name="T47" fmla="*/ 271 h 413"/>
              <a:gd name="T48" fmla="*/ 286 w 629"/>
              <a:gd name="T49" fmla="*/ 312 h 413"/>
              <a:gd name="T50" fmla="*/ 314 w 629"/>
              <a:gd name="T51" fmla="*/ 290 h 413"/>
              <a:gd name="T52" fmla="*/ 377 w 629"/>
              <a:gd name="T53" fmla="*/ 274 h 413"/>
              <a:gd name="T54" fmla="*/ 381 w 629"/>
              <a:gd name="T55" fmla="*/ 225 h 413"/>
              <a:gd name="T56" fmla="*/ 374 w 629"/>
              <a:gd name="T57" fmla="*/ 170 h 413"/>
              <a:gd name="T58" fmla="*/ 413 w 629"/>
              <a:gd name="T59" fmla="*/ 152 h 413"/>
              <a:gd name="T60" fmla="*/ 437 w 629"/>
              <a:gd name="T61" fmla="*/ 136 h 413"/>
              <a:gd name="T62" fmla="*/ 470 w 629"/>
              <a:gd name="T63" fmla="*/ 151 h 413"/>
              <a:gd name="T64" fmla="*/ 481 w 629"/>
              <a:gd name="T65" fmla="*/ 132 h 413"/>
              <a:gd name="T66" fmla="*/ 494 w 629"/>
              <a:gd name="T67" fmla="*/ 113 h 413"/>
              <a:gd name="T68" fmla="*/ 526 w 629"/>
              <a:gd name="T69" fmla="*/ 288 h 413"/>
              <a:gd name="T70" fmla="*/ 546 w 629"/>
              <a:gd name="T71" fmla="*/ 292 h 413"/>
              <a:gd name="T72" fmla="*/ 573 w 629"/>
              <a:gd name="T73" fmla="*/ 128 h 413"/>
              <a:gd name="T74" fmla="*/ 613 w 629"/>
              <a:gd name="T75" fmla="*/ 124 h 413"/>
              <a:gd name="T76" fmla="*/ 566 w 629"/>
              <a:gd name="T77" fmla="*/ 270 h 413"/>
              <a:gd name="T78" fmla="*/ 553 w 629"/>
              <a:gd name="T79" fmla="*/ 135 h 413"/>
              <a:gd name="T80" fmla="*/ 139 w 629"/>
              <a:gd name="T81" fmla="*/ 349 h 413"/>
              <a:gd name="T82" fmla="*/ 168 w 629"/>
              <a:gd name="T83" fmla="*/ 375 h 413"/>
              <a:gd name="T84" fmla="*/ 425 w 629"/>
              <a:gd name="T85" fmla="*/ 336 h 413"/>
              <a:gd name="T86" fmla="*/ 450 w 629"/>
              <a:gd name="T87" fmla="*/ 313 h 413"/>
              <a:gd name="T88" fmla="*/ 255 w 629"/>
              <a:gd name="T89" fmla="*/ 363 h 413"/>
              <a:gd name="T90" fmla="*/ 212 w 629"/>
              <a:gd name="T91" fmla="*/ 348 h 413"/>
              <a:gd name="T92" fmla="*/ 206 w 629"/>
              <a:gd name="T93" fmla="*/ 377 h 413"/>
              <a:gd name="T94" fmla="*/ 237 w 629"/>
              <a:gd name="T95" fmla="*/ 398 h 413"/>
              <a:gd name="T96" fmla="*/ 237 w 629"/>
              <a:gd name="T97" fmla="*/ 407 h 413"/>
              <a:gd name="T98" fmla="*/ 256 w 629"/>
              <a:gd name="T99" fmla="*/ 401 h 413"/>
              <a:gd name="T100" fmla="*/ 251 w 629"/>
              <a:gd name="T101" fmla="*/ 369 h 413"/>
              <a:gd name="T102" fmla="*/ 370 w 629"/>
              <a:gd name="T103" fmla="*/ 359 h 413"/>
              <a:gd name="T104" fmla="*/ 380 w 629"/>
              <a:gd name="T105" fmla="*/ 364 h 413"/>
              <a:gd name="T106" fmla="*/ 441 w 629"/>
              <a:gd name="T107" fmla="*/ 277 h 413"/>
              <a:gd name="T108" fmla="*/ 397 w 629"/>
              <a:gd name="T109" fmla="*/ 322 h 413"/>
              <a:gd name="T110" fmla="*/ 395 w 629"/>
              <a:gd name="T111" fmla="*/ 200 h 413"/>
              <a:gd name="T112" fmla="*/ 416 w 629"/>
              <a:gd name="T113" fmla="*/ 244 h 413"/>
              <a:gd name="T114" fmla="*/ 447 w 629"/>
              <a:gd name="T115" fmla="*/ 198 h 413"/>
              <a:gd name="T116" fmla="*/ 421 w 629"/>
              <a:gd name="T117" fmla="*/ 170 h 413"/>
              <a:gd name="T118" fmla="*/ 408 w 629"/>
              <a:gd name="T119" fmla="*/ 197 h 413"/>
              <a:gd name="T120" fmla="*/ 362 w 629"/>
              <a:gd name="T121" fmla="*/ 339 h 413"/>
              <a:gd name="T122" fmla="*/ 385 w 629"/>
              <a:gd name="T123" fmla="*/ 34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9" h="413">
                <a:moveTo>
                  <a:pt x="477" y="235"/>
                </a:moveTo>
                <a:lnTo>
                  <a:pt x="467" y="245"/>
                </a:lnTo>
                <a:lnTo>
                  <a:pt x="466" y="247"/>
                </a:lnTo>
                <a:lnTo>
                  <a:pt x="465" y="250"/>
                </a:lnTo>
                <a:lnTo>
                  <a:pt x="464" y="254"/>
                </a:lnTo>
                <a:lnTo>
                  <a:pt x="463" y="263"/>
                </a:lnTo>
                <a:lnTo>
                  <a:pt x="462" y="268"/>
                </a:lnTo>
                <a:lnTo>
                  <a:pt x="456" y="274"/>
                </a:lnTo>
                <a:lnTo>
                  <a:pt x="455" y="278"/>
                </a:lnTo>
                <a:lnTo>
                  <a:pt x="456" y="283"/>
                </a:lnTo>
                <a:lnTo>
                  <a:pt x="457" y="287"/>
                </a:lnTo>
                <a:lnTo>
                  <a:pt x="456" y="290"/>
                </a:lnTo>
                <a:lnTo>
                  <a:pt x="452" y="292"/>
                </a:lnTo>
                <a:lnTo>
                  <a:pt x="460" y="293"/>
                </a:lnTo>
                <a:lnTo>
                  <a:pt x="464" y="282"/>
                </a:lnTo>
                <a:lnTo>
                  <a:pt x="467" y="269"/>
                </a:lnTo>
                <a:lnTo>
                  <a:pt x="481" y="237"/>
                </a:lnTo>
                <a:lnTo>
                  <a:pt x="481" y="234"/>
                </a:lnTo>
                <a:lnTo>
                  <a:pt x="480" y="234"/>
                </a:lnTo>
                <a:lnTo>
                  <a:pt x="477" y="235"/>
                </a:lnTo>
                <a:close/>
                <a:moveTo>
                  <a:pt x="516" y="109"/>
                </a:moveTo>
                <a:lnTo>
                  <a:pt x="517" y="108"/>
                </a:lnTo>
                <a:lnTo>
                  <a:pt x="521" y="107"/>
                </a:lnTo>
                <a:lnTo>
                  <a:pt x="528" y="107"/>
                </a:lnTo>
                <a:lnTo>
                  <a:pt x="535" y="96"/>
                </a:lnTo>
                <a:lnTo>
                  <a:pt x="532" y="93"/>
                </a:lnTo>
                <a:lnTo>
                  <a:pt x="534" y="90"/>
                </a:lnTo>
                <a:lnTo>
                  <a:pt x="536" y="88"/>
                </a:lnTo>
                <a:lnTo>
                  <a:pt x="539" y="87"/>
                </a:lnTo>
                <a:lnTo>
                  <a:pt x="544" y="87"/>
                </a:lnTo>
                <a:lnTo>
                  <a:pt x="543" y="84"/>
                </a:lnTo>
                <a:lnTo>
                  <a:pt x="541" y="78"/>
                </a:lnTo>
                <a:lnTo>
                  <a:pt x="541" y="75"/>
                </a:lnTo>
                <a:lnTo>
                  <a:pt x="546" y="78"/>
                </a:lnTo>
                <a:lnTo>
                  <a:pt x="544" y="71"/>
                </a:lnTo>
                <a:lnTo>
                  <a:pt x="541" y="68"/>
                </a:lnTo>
                <a:lnTo>
                  <a:pt x="536" y="66"/>
                </a:lnTo>
                <a:lnTo>
                  <a:pt x="530" y="66"/>
                </a:lnTo>
                <a:lnTo>
                  <a:pt x="530" y="63"/>
                </a:lnTo>
                <a:lnTo>
                  <a:pt x="536" y="60"/>
                </a:lnTo>
                <a:lnTo>
                  <a:pt x="542" y="58"/>
                </a:lnTo>
                <a:lnTo>
                  <a:pt x="548" y="61"/>
                </a:lnTo>
                <a:lnTo>
                  <a:pt x="549" y="69"/>
                </a:lnTo>
                <a:lnTo>
                  <a:pt x="552" y="66"/>
                </a:lnTo>
                <a:lnTo>
                  <a:pt x="554" y="72"/>
                </a:lnTo>
                <a:lnTo>
                  <a:pt x="557" y="72"/>
                </a:lnTo>
                <a:lnTo>
                  <a:pt x="557" y="66"/>
                </a:lnTo>
                <a:lnTo>
                  <a:pt x="556" y="65"/>
                </a:lnTo>
                <a:lnTo>
                  <a:pt x="554" y="63"/>
                </a:lnTo>
                <a:lnTo>
                  <a:pt x="554" y="60"/>
                </a:lnTo>
                <a:lnTo>
                  <a:pt x="557" y="57"/>
                </a:lnTo>
                <a:lnTo>
                  <a:pt x="560" y="57"/>
                </a:lnTo>
                <a:lnTo>
                  <a:pt x="560" y="65"/>
                </a:lnTo>
                <a:lnTo>
                  <a:pt x="561" y="71"/>
                </a:lnTo>
                <a:lnTo>
                  <a:pt x="564" y="74"/>
                </a:lnTo>
                <a:lnTo>
                  <a:pt x="568" y="72"/>
                </a:lnTo>
                <a:lnTo>
                  <a:pt x="572" y="60"/>
                </a:lnTo>
                <a:lnTo>
                  <a:pt x="574" y="56"/>
                </a:lnTo>
                <a:lnTo>
                  <a:pt x="577" y="63"/>
                </a:lnTo>
                <a:lnTo>
                  <a:pt x="579" y="63"/>
                </a:lnTo>
                <a:lnTo>
                  <a:pt x="582" y="59"/>
                </a:lnTo>
                <a:lnTo>
                  <a:pt x="583" y="57"/>
                </a:lnTo>
                <a:lnTo>
                  <a:pt x="582" y="54"/>
                </a:lnTo>
                <a:lnTo>
                  <a:pt x="588" y="55"/>
                </a:lnTo>
                <a:lnTo>
                  <a:pt x="593" y="57"/>
                </a:lnTo>
                <a:lnTo>
                  <a:pt x="597" y="61"/>
                </a:lnTo>
                <a:lnTo>
                  <a:pt x="598" y="68"/>
                </a:lnTo>
                <a:lnTo>
                  <a:pt x="599" y="69"/>
                </a:lnTo>
                <a:lnTo>
                  <a:pt x="600" y="71"/>
                </a:lnTo>
                <a:lnTo>
                  <a:pt x="601" y="73"/>
                </a:lnTo>
                <a:lnTo>
                  <a:pt x="601" y="76"/>
                </a:lnTo>
                <a:lnTo>
                  <a:pt x="600" y="78"/>
                </a:lnTo>
                <a:lnTo>
                  <a:pt x="598" y="80"/>
                </a:lnTo>
                <a:lnTo>
                  <a:pt x="596" y="83"/>
                </a:lnTo>
                <a:lnTo>
                  <a:pt x="596" y="87"/>
                </a:lnTo>
                <a:lnTo>
                  <a:pt x="601" y="94"/>
                </a:lnTo>
                <a:lnTo>
                  <a:pt x="609" y="89"/>
                </a:lnTo>
                <a:lnTo>
                  <a:pt x="618" y="79"/>
                </a:lnTo>
                <a:lnTo>
                  <a:pt x="626" y="75"/>
                </a:lnTo>
                <a:lnTo>
                  <a:pt x="607" y="56"/>
                </a:lnTo>
                <a:lnTo>
                  <a:pt x="602" y="54"/>
                </a:lnTo>
                <a:lnTo>
                  <a:pt x="588" y="39"/>
                </a:lnTo>
                <a:lnTo>
                  <a:pt x="576" y="30"/>
                </a:lnTo>
                <a:lnTo>
                  <a:pt x="571" y="25"/>
                </a:lnTo>
                <a:lnTo>
                  <a:pt x="567" y="18"/>
                </a:lnTo>
                <a:lnTo>
                  <a:pt x="565" y="13"/>
                </a:lnTo>
                <a:lnTo>
                  <a:pt x="562" y="9"/>
                </a:lnTo>
                <a:lnTo>
                  <a:pt x="554" y="5"/>
                </a:lnTo>
                <a:lnTo>
                  <a:pt x="540" y="1"/>
                </a:lnTo>
                <a:lnTo>
                  <a:pt x="533" y="0"/>
                </a:lnTo>
                <a:lnTo>
                  <a:pt x="527" y="1"/>
                </a:lnTo>
                <a:lnTo>
                  <a:pt x="521" y="3"/>
                </a:lnTo>
                <a:lnTo>
                  <a:pt x="505" y="15"/>
                </a:lnTo>
                <a:lnTo>
                  <a:pt x="497" y="18"/>
                </a:lnTo>
                <a:lnTo>
                  <a:pt x="474" y="23"/>
                </a:lnTo>
                <a:lnTo>
                  <a:pt x="465" y="23"/>
                </a:lnTo>
                <a:lnTo>
                  <a:pt x="449" y="21"/>
                </a:lnTo>
                <a:lnTo>
                  <a:pt x="441" y="22"/>
                </a:lnTo>
                <a:lnTo>
                  <a:pt x="439" y="24"/>
                </a:lnTo>
                <a:lnTo>
                  <a:pt x="435" y="31"/>
                </a:lnTo>
                <a:lnTo>
                  <a:pt x="432" y="33"/>
                </a:lnTo>
                <a:lnTo>
                  <a:pt x="429" y="34"/>
                </a:lnTo>
                <a:lnTo>
                  <a:pt x="424" y="32"/>
                </a:lnTo>
                <a:lnTo>
                  <a:pt x="417" y="30"/>
                </a:lnTo>
                <a:lnTo>
                  <a:pt x="412" y="27"/>
                </a:lnTo>
                <a:lnTo>
                  <a:pt x="411" y="12"/>
                </a:lnTo>
                <a:lnTo>
                  <a:pt x="406" y="5"/>
                </a:lnTo>
                <a:lnTo>
                  <a:pt x="398" y="3"/>
                </a:lnTo>
                <a:lnTo>
                  <a:pt x="392" y="6"/>
                </a:lnTo>
                <a:lnTo>
                  <a:pt x="381" y="17"/>
                </a:lnTo>
                <a:lnTo>
                  <a:pt x="367" y="26"/>
                </a:lnTo>
                <a:lnTo>
                  <a:pt x="361" y="20"/>
                </a:lnTo>
                <a:lnTo>
                  <a:pt x="324" y="45"/>
                </a:lnTo>
                <a:lnTo>
                  <a:pt x="320" y="50"/>
                </a:lnTo>
                <a:lnTo>
                  <a:pt x="317" y="57"/>
                </a:lnTo>
                <a:lnTo>
                  <a:pt x="326" y="75"/>
                </a:lnTo>
                <a:lnTo>
                  <a:pt x="327" y="81"/>
                </a:lnTo>
                <a:lnTo>
                  <a:pt x="327" y="88"/>
                </a:lnTo>
                <a:lnTo>
                  <a:pt x="324" y="96"/>
                </a:lnTo>
                <a:lnTo>
                  <a:pt x="320" y="103"/>
                </a:lnTo>
                <a:lnTo>
                  <a:pt x="313" y="109"/>
                </a:lnTo>
                <a:lnTo>
                  <a:pt x="303" y="115"/>
                </a:lnTo>
                <a:lnTo>
                  <a:pt x="278" y="125"/>
                </a:lnTo>
                <a:lnTo>
                  <a:pt x="267" y="128"/>
                </a:lnTo>
                <a:lnTo>
                  <a:pt x="253" y="129"/>
                </a:lnTo>
                <a:lnTo>
                  <a:pt x="232" y="140"/>
                </a:lnTo>
                <a:lnTo>
                  <a:pt x="229" y="144"/>
                </a:lnTo>
                <a:lnTo>
                  <a:pt x="226" y="149"/>
                </a:lnTo>
                <a:lnTo>
                  <a:pt x="221" y="177"/>
                </a:lnTo>
                <a:lnTo>
                  <a:pt x="218" y="186"/>
                </a:lnTo>
                <a:lnTo>
                  <a:pt x="215" y="194"/>
                </a:lnTo>
                <a:lnTo>
                  <a:pt x="211" y="200"/>
                </a:lnTo>
                <a:lnTo>
                  <a:pt x="205" y="203"/>
                </a:lnTo>
                <a:lnTo>
                  <a:pt x="196" y="206"/>
                </a:lnTo>
                <a:lnTo>
                  <a:pt x="177" y="209"/>
                </a:lnTo>
                <a:lnTo>
                  <a:pt x="155" y="215"/>
                </a:lnTo>
                <a:lnTo>
                  <a:pt x="129" y="216"/>
                </a:lnTo>
                <a:lnTo>
                  <a:pt x="43" y="202"/>
                </a:lnTo>
                <a:lnTo>
                  <a:pt x="38" y="211"/>
                </a:lnTo>
                <a:lnTo>
                  <a:pt x="31" y="221"/>
                </a:lnTo>
                <a:lnTo>
                  <a:pt x="27" y="225"/>
                </a:lnTo>
                <a:lnTo>
                  <a:pt x="22" y="229"/>
                </a:lnTo>
                <a:lnTo>
                  <a:pt x="17" y="232"/>
                </a:lnTo>
                <a:lnTo>
                  <a:pt x="7" y="236"/>
                </a:lnTo>
                <a:lnTo>
                  <a:pt x="3" y="239"/>
                </a:lnTo>
                <a:lnTo>
                  <a:pt x="1" y="243"/>
                </a:lnTo>
                <a:lnTo>
                  <a:pt x="0" y="248"/>
                </a:lnTo>
                <a:lnTo>
                  <a:pt x="0" y="253"/>
                </a:lnTo>
                <a:lnTo>
                  <a:pt x="2" y="258"/>
                </a:lnTo>
                <a:lnTo>
                  <a:pt x="7" y="261"/>
                </a:lnTo>
                <a:lnTo>
                  <a:pt x="16" y="263"/>
                </a:lnTo>
                <a:lnTo>
                  <a:pt x="56" y="267"/>
                </a:lnTo>
                <a:lnTo>
                  <a:pt x="67" y="274"/>
                </a:lnTo>
                <a:lnTo>
                  <a:pt x="82" y="278"/>
                </a:lnTo>
                <a:lnTo>
                  <a:pt x="85" y="278"/>
                </a:lnTo>
                <a:lnTo>
                  <a:pt x="85" y="278"/>
                </a:lnTo>
                <a:lnTo>
                  <a:pt x="82" y="277"/>
                </a:lnTo>
                <a:lnTo>
                  <a:pt x="88" y="275"/>
                </a:lnTo>
                <a:lnTo>
                  <a:pt x="97" y="277"/>
                </a:lnTo>
                <a:lnTo>
                  <a:pt x="112" y="283"/>
                </a:lnTo>
                <a:lnTo>
                  <a:pt x="112" y="280"/>
                </a:lnTo>
                <a:lnTo>
                  <a:pt x="109" y="280"/>
                </a:lnTo>
                <a:lnTo>
                  <a:pt x="109" y="277"/>
                </a:lnTo>
                <a:lnTo>
                  <a:pt x="118" y="273"/>
                </a:lnTo>
                <a:lnTo>
                  <a:pt x="124" y="275"/>
                </a:lnTo>
                <a:lnTo>
                  <a:pt x="130" y="279"/>
                </a:lnTo>
                <a:lnTo>
                  <a:pt x="140" y="280"/>
                </a:lnTo>
                <a:lnTo>
                  <a:pt x="139" y="278"/>
                </a:lnTo>
                <a:lnTo>
                  <a:pt x="138" y="275"/>
                </a:lnTo>
                <a:lnTo>
                  <a:pt x="137" y="274"/>
                </a:lnTo>
                <a:lnTo>
                  <a:pt x="141" y="274"/>
                </a:lnTo>
                <a:lnTo>
                  <a:pt x="145" y="275"/>
                </a:lnTo>
                <a:lnTo>
                  <a:pt x="148" y="277"/>
                </a:lnTo>
                <a:lnTo>
                  <a:pt x="150" y="280"/>
                </a:lnTo>
                <a:lnTo>
                  <a:pt x="145" y="285"/>
                </a:lnTo>
                <a:lnTo>
                  <a:pt x="146" y="288"/>
                </a:lnTo>
                <a:lnTo>
                  <a:pt x="151" y="290"/>
                </a:lnTo>
                <a:lnTo>
                  <a:pt x="153" y="292"/>
                </a:lnTo>
                <a:lnTo>
                  <a:pt x="154" y="296"/>
                </a:lnTo>
                <a:lnTo>
                  <a:pt x="152" y="299"/>
                </a:lnTo>
                <a:lnTo>
                  <a:pt x="148" y="300"/>
                </a:lnTo>
                <a:lnTo>
                  <a:pt x="141" y="301"/>
                </a:lnTo>
                <a:lnTo>
                  <a:pt x="134" y="304"/>
                </a:lnTo>
                <a:lnTo>
                  <a:pt x="139" y="310"/>
                </a:lnTo>
                <a:lnTo>
                  <a:pt x="148" y="315"/>
                </a:lnTo>
                <a:lnTo>
                  <a:pt x="156" y="312"/>
                </a:lnTo>
                <a:lnTo>
                  <a:pt x="159" y="312"/>
                </a:lnTo>
                <a:lnTo>
                  <a:pt x="160" y="315"/>
                </a:lnTo>
                <a:lnTo>
                  <a:pt x="160" y="316"/>
                </a:lnTo>
                <a:lnTo>
                  <a:pt x="159" y="318"/>
                </a:lnTo>
                <a:lnTo>
                  <a:pt x="167" y="324"/>
                </a:lnTo>
                <a:lnTo>
                  <a:pt x="170" y="333"/>
                </a:lnTo>
                <a:lnTo>
                  <a:pt x="173" y="336"/>
                </a:lnTo>
                <a:lnTo>
                  <a:pt x="181" y="324"/>
                </a:lnTo>
                <a:lnTo>
                  <a:pt x="179" y="322"/>
                </a:lnTo>
                <a:lnTo>
                  <a:pt x="177" y="320"/>
                </a:lnTo>
                <a:lnTo>
                  <a:pt x="176" y="316"/>
                </a:lnTo>
                <a:lnTo>
                  <a:pt x="175" y="312"/>
                </a:lnTo>
                <a:lnTo>
                  <a:pt x="178" y="312"/>
                </a:lnTo>
                <a:lnTo>
                  <a:pt x="182" y="321"/>
                </a:lnTo>
                <a:lnTo>
                  <a:pt x="187" y="325"/>
                </a:lnTo>
                <a:lnTo>
                  <a:pt x="193" y="327"/>
                </a:lnTo>
                <a:lnTo>
                  <a:pt x="203" y="327"/>
                </a:lnTo>
                <a:lnTo>
                  <a:pt x="203" y="324"/>
                </a:lnTo>
                <a:lnTo>
                  <a:pt x="199" y="322"/>
                </a:lnTo>
                <a:lnTo>
                  <a:pt x="197" y="319"/>
                </a:lnTo>
                <a:lnTo>
                  <a:pt x="196" y="315"/>
                </a:lnTo>
                <a:lnTo>
                  <a:pt x="195" y="312"/>
                </a:lnTo>
                <a:lnTo>
                  <a:pt x="192" y="311"/>
                </a:lnTo>
                <a:lnTo>
                  <a:pt x="184" y="307"/>
                </a:lnTo>
                <a:lnTo>
                  <a:pt x="179" y="303"/>
                </a:lnTo>
                <a:lnTo>
                  <a:pt x="167" y="289"/>
                </a:lnTo>
                <a:lnTo>
                  <a:pt x="170" y="288"/>
                </a:lnTo>
                <a:lnTo>
                  <a:pt x="171" y="289"/>
                </a:lnTo>
                <a:lnTo>
                  <a:pt x="173" y="292"/>
                </a:lnTo>
                <a:lnTo>
                  <a:pt x="175" y="287"/>
                </a:lnTo>
                <a:lnTo>
                  <a:pt x="180" y="288"/>
                </a:lnTo>
                <a:lnTo>
                  <a:pt x="189" y="297"/>
                </a:lnTo>
                <a:lnTo>
                  <a:pt x="194" y="300"/>
                </a:lnTo>
                <a:lnTo>
                  <a:pt x="199" y="303"/>
                </a:lnTo>
                <a:lnTo>
                  <a:pt x="205" y="305"/>
                </a:lnTo>
                <a:lnTo>
                  <a:pt x="212" y="307"/>
                </a:lnTo>
                <a:lnTo>
                  <a:pt x="219" y="307"/>
                </a:lnTo>
                <a:lnTo>
                  <a:pt x="227" y="307"/>
                </a:lnTo>
                <a:lnTo>
                  <a:pt x="233" y="304"/>
                </a:lnTo>
                <a:lnTo>
                  <a:pt x="237" y="297"/>
                </a:lnTo>
                <a:lnTo>
                  <a:pt x="235" y="291"/>
                </a:lnTo>
                <a:lnTo>
                  <a:pt x="224" y="283"/>
                </a:lnTo>
                <a:lnTo>
                  <a:pt x="225" y="277"/>
                </a:lnTo>
                <a:lnTo>
                  <a:pt x="233" y="284"/>
                </a:lnTo>
                <a:lnTo>
                  <a:pt x="236" y="286"/>
                </a:lnTo>
                <a:lnTo>
                  <a:pt x="242" y="286"/>
                </a:lnTo>
                <a:lnTo>
                  <a:pt x="237" y="280"/>
                </a:lnTo>
                <a:lnTo>
                  <a:pt x="241" y="280"/>
                </a:lnTo>
                <a:lnTo>
                  <a:pt x="242" y="280"/>
                </a:lnTo>
                <a:lnTo>
                  <a:pt x="240" y="278"/>
                </a:lnTo>
                <a:lnTo>
                  <a:pt x="238" y="275"/>
                </a:lnTo>
                <a:lnTo>
                  <a:pt x="237" y="274"/>
                </a:lnTo>
                <a:lnTo>
                  <a:pt x="237" y="271"/>
                </a:lnTo>
                <a:lnTo>
                  <a:pt x="242" y="272"/>
                </a:lnTo>
                <a:lnTo>
                  <a:pt x="244" y="275"/>
                </a:lnTo>
                <a:lnTo>
                  <a:pt x="245" y="279"/>
                </a:lnTo>
                <a:lnTo>
                  <a:pt x="245" y="286"/>
                </a:lnTo>
                <a:lnTo>
                  <a:pt x="246" y="283"/>
                </a:lnTo>
                <a:lnTo>
                  <a:pt x="247" y="280"/>
                </a:lnTo>
                <a:lnTo>
                  <a:pt x="248" y="276"/>
                </a:lnTo>
                <a:lnTo>
                  <a:pt x="248" y="271"/>
                </a:lnTo>
                <a:lnTo>
                  <a:pt x="250" y="271"/>
                </a:lnTo>
                <a:lnTo>
                  <a:pt x="249" y="279"/>
                </a:lnTo>
                <a:lnTo>
                  <a:pt x="252" y="281"/>
                </a:lnTo>
                <a:lnTo>
                  <a:pt x="255" y="278"/>
                </a:lnTo>
                <a:lnTo>
                  <a:pt x="259" y="271"/>
                </a:lnTo>
                <a:lnTo>
                  <a:pt x="259" y="272"/>
                </a:lnTo>
                <a:lnTo>
                  <a:pt x="260" y="272"/>
                </a:lnTo>
                <a:lnTo>
                  <a:pt x="261" y="274"/>
                </a:lnTo>
                <a:lnTo>
                  <a:pt x="260" y="275"/>
                </a:lnTo>
                <a:lnTo>
                  <a:pt x="259" y="278"/>
                </a:lnTo>
                <a:lnTo>
                  <a:pt x="258" y="282"/>
                </a:lnTo>
                <a:lnTo>
                  <a:pt x="260" y="283"/>
                </a:lnTo>
                <a:lnTo>
                  <a:pt x="264" y="282"/>
                </a:lnTo>
                <a:lnTo>
                  <a:pt x="265" y="279"/>
                </a:lnTo>
                <a:lnTo>
                  <a:pt x="265" y="276"/>
                </a:lnTo>
                <a:lnTo>
                  <a:pt x="267" y="274"/>
                </a:lnTo>
                <a:lnTo>
                  <a:pt x="271" y="271"/>
                </a:lnTo>
                <a:lnTo>
                  <a:pt x="276" y="269"/>
                </a:lnTo>
                <a:lnTo>
                  <a:pt x="281" y="268"/>
                </a:lnTo>
                <a:lnTo>
                  <a:pt x="286" y="268"/>
                </a:lnTo>
                <a:lnTo>
                  <a:pt x="286" y="271"/>
                </a:lnTo>
                <a:lnTo>
                  <a:pt x="265" y="285"/>
                </a:lnTo>
                <a:lnTo>
                  <a:pt x="253" y="301"/>
                </a:lnTo>
                <a:lnTo>
                  <a:pt x="253" y="303"/>
                </a:lnTo>
                <a:lnTo>
                  <a:pt x="261" y="306"/>
                </a:lnTo>
                <a:lnTo>
                  <a:pt x="280" y="309"/>
                </a:lnTo>
                <a:lnTo>
                  <a:pt x="286" y="315"/>
                </a:lnTo>
                <a:lnTo>
                  <a:pt x="286" y="312"/>
                </a:lnTo>
                <a:lnTo>
                  <a:pt x="291" y="315"/>
                </a:lnTo>
                <a:lnTo>
                  <a:pt x="295" y="314"/>
                </a:lnTo>
                <a:lnTo>
                  <a:pt x="300" y="313"/>
                </a:lnTo>
                <a:lnTo>
                  <a:pt x="306" y="312"/>
                </a:lnTo>
                <a:lnTo>
                  <a:pt x="304" y="306"/>
                </a:lnTo>
                <a:lnTo>
                  <a:pt x="313" y="296"/>
                </a:lnTo>
                <a:lnTo>
                  <a:pt x="319" y="294"/>
                </a:lnTo>
                <a:lnTo>
                  <a:pt x="319" y="292"/>
                </a:lnTo>
                <a:lnTo>
                  <a:pt x="317" y="291"/>
                </a:lnTo>
                <a:lnTo>
                  <a:pt x="315" y="291"/>
                </a:lnTo>
                <a:lnTo>
                  <a:pt x="314" y="290"/>
                </a:lnTo>
                <a:lnTo>
                  <a:pt x="311" y="289"/>
                </a:lnTo>
                <a:lnTo>
                  <a:pt x="317" y="286"/>
                </a:lnTo>
                <a:lnTo>
                  <a:pt x="325" y="284"/>
                </a:lnTo>
                <a:lnTo>
                  <a:pt x="334" y="284"/>
                </a:lnTo>
                <a:lnTo>
                  <a:pt x="339" y="286"/>
                </a:lnTo>
                <a:lnTo>
                  <a:pt x="344" y="283"/>
                </a:lnTo>
                <a:lnTo>
                  <a:pt x="352" y="283"/>
                </a:lnTo>
                <a:lnTo>
                  <a:pt x="361" y="283"/>
                </a:lnTo>
                <a:lnTo>
                  <a:pt x="367" y="281"/>
                </a:lnTo>
                <a:lnTo>
                  <a:pt x="371" y="279"/>
                </a:lnTo>
                <a:lnTo>
                  <a:pt x="377" y="274"/>
                </a:lnTo>
                <a:lnTo>
                  <a:pt x="377" y="271"/>
                </a:lnTo>
                <a:lnTo>
                  <a:pt x="373" y="268"/>
                </a:lnTo>
                <a:lnTo>
                  <a:pt x="372" y="263"/>
                </a:lnTo>
                <a:lnTo>
                  <a:pt x="371" y="256"/>
                </a:lnTo>
                <a:lnTo>
                  <a:pt x="369" y="250"/>
                </a:lnTo>
                <a:lnTo>
                  <a:pt x="373" y="249"/>
                </a:lnTo>
                <a:lnTo>
                  <a:pt x="374" y="247"/>
                </a:lnTo>
                <a:lnTo>
                  <a:pt x="374" y="245"/>
                </a:lnTo>
                <a:lnTo>
                  <a:pt x="372" y="241"/>
                </a:lnTo>
                <a:lnTo>
                  <a:pt x="378" y="235"/>
                </a:lnTo>
                <a:lnTo>
                  <a:pt x="381" y="225"/>
                </a:lnTo>
                <a:lnTo>
                  <a:pt x="383" y="206"/>
                </a:lnTo>
                <a:lnTo>
                  <a:pt x="379" y="207"/>
                </a:lnTo>
                <a:lnTo>
                  <a:pt x="376" y="207"/>
                </a:lnTo>
                <a:lnTo>
                  <a:pt x="372" y="205"/>
                </a:lnTo>
                <a:lnTo>
                  <a:pt x="369" y="203"/>
                </a:lnTo>
                <a:lnTo>
                  <a:pt x="371" y="198"/>
                </a:lnTo>
                <a:lnTo>
                  <a:pt x="372" y="182"/>
                </a:lnTo>
                <a:lnTo>
                  <a:pt x="373" y="178"/>
                </a:lnTo>
                <a:lnTo>
                  <a:pt x="376" y="176"/>
                </a:lnTo>
                <a:lnTo>
                  <a:pt x="377" y="173"/>
                </a:lnTo>
                <a:lnTo>
                  <a:pt x="374" y="170"/>
                </a:lnTo>
                <a:lnTo>
                  <a:pt x="374" y="167"/>
                </a:lnTo>
                <a:lnTo>
                  <a:pt x="384" y="164"/>
                </a:lnTo>
                <a:lnTo>
                  <a:pt x="397" y="165"/>
                </a:lnTo>
                <a:lnTo>
                  <a:pt x="405" y="161"/>
                </a:lnTo>
                <a:lnTo>
                  <a:pt x="405" y="158"/>
                </a:lnTo>
                <a:lnTo>
                  <a:pt x="394" y="152"/>
                </a:lnTo>
                <a:lnTo>
                  <a:pt x="391" y="149"/>
                </a:lnTo>
                <a:lnTo>
                  <a:pt x="394" y="143"/>
                </a:lnTo>
                <a:lnTo>
                  <a:pt x="408" y="147"/>
                </a:lnTo>
                <a:lnTo>
                  <a:pt x="411" y="148"/>
                </a:lnTo>
                <a:lnTo>
                  <a:pt x="413" y="152"/>
                </a:lnTo>
                <a:lnTo>
                  <a:pt x="417" y="154"/>
                </a:lnTo>
                <a:lnTo>
                  <a:pt x="421" y="155"/>
                </a:lnTo>
                <a:lnTo>
                  <a:pt x="422" y="155"/>
                </a:lnTo>
                <a:lnTo>
                  <a:pt x="430" y="156"/>
                </a:lnTo>
                <a:lnTo>
                  <a:pt x="439" y="156"/>
                </a:lnTo>
                <a:lnTo>
                  <a:pt x="443" y="155"/>
                </a:lnTo>
                <a:lnTo>
                  <a:pt x="438" y="152"/>
                </a:lnTo>
                <a:lnTo>
                  <a:pt x="438" y="149"/>
                </a:lnTo>
                <a:lnTo>
                  <a:pt x="440" y="146"/>
                </a:lnTo>
                <a:lnTo>
                  <a:pt x="438" y="141"/>
                </a:lnTo>
                <a:lnTo>
                  <a:pt x="437" y="136"/>
                </a:lnTo>
                <a:lnTo>
                  <a:pt x="437" y="135"/>
                </a:lnTo>
                <a:lnTo>
                  <a:pt x="442" y="136"/>
                </a:lnTo>
                <a:lnTo>
                  <a:pt x="444" y="139"/>
                </a:lnTo>
                <a:lnTo>
                  <a:pt x="445" y="144"/>
                </a:lnTo>
                <a:lnTo>
                  <a:pt x="447" y="149"/>
                </a:lnTo>
                <a:lnTo>
                  <a:pt x="450" y="154"/>
                </a:lnTo>
                <a:lnTo>
                  <a:pt x="453" y="157"/>
                </a:lnTo>
                <a:lnTo>
                  <a:pt x="458" y="158"/>
                </a:lnTo>
                <a:lnTo>
                  <a:pt x="465" y="158"/>
                </a:lnTo>
                <a:lnTo>
                  <a:pt x="468" y="156"/>
                </a:lnTo>
                <a:lnTo>
                  <a:pt x="470" y="151"/>
                </a:lnTo>
                <a:lnTo>
                  <a:pt x="472" y="140"/>
                </a:lnTo>
                <a:lnTo>
                  <a:pt x="478" y="142"/>
                </a:lnTo>
                <a:lnTo>
                  <a:pt x="480" y="143"/>
                </a:lnTo>
                <a:lnTo>
                  <a:pt x="479" y="141"/>
                </a:lnTo>
                <a:lnTo>
                  <a:pt x="479" y="141"/>
                </a:lnTo>
                <a:lnTo>
                  <a:pt x="479" y="141"/>
                </a:lnTo>
                <a:lnTo>
                  <a:pt x="477" y="140"/>
                </a:lnTo>
                <a:lnTo>
                  <a:pt x="483" y="138"/>
                </a:lnTo>
                <a:lnTo>
                  <a:pt x="485" y="137"/>
                </a:lnTo>
                <a:lnTo>
                  <a:pt x="482" y="134"/>
                </a:lnTo>
                <a:lnTo>
                  <a:pt x="481" y="132"/>
                </a:lnTo>
                <a:lnTo>
                  <a:pt x="482" y="130"/>
                </a:lnTo>
                <a:lnTo>
                  <a:pt x="485" y="128"/>
                </a:lnTo>
                <a:lnTo>
                  <a:pt x="485" y="125"/>
                </a:lnTo>
                <a:lnTo>
                  <a:pt x="484" y="124"/>
                </a:lnTo>
                <a:lnTo>
                  <a:pt x="483" y="123"/>
                </a:lnTo>
                <a:lnTo>
                  <a:pt x="483" y="122"/>
                </a:lnTo>
                <a:lnTo>
                  <a:pt x="482" y="120"/>
                </a:lnTo>
                <a:lnTo>
                  <a:pt x="489" y="122"/>
                </a:lnTo>
                <a:lnTo>
                  <a:pt x="494" y="122"/>
                </a:lnTo>
                <a:lnTo>
                  <a:pt x="496" y="119"/>
                </a:lnTo>
                <a:lnTo>
                  <a:pt x="494" y="113"/>
                </a:lnTo>
                <a:lnTo>
                  <a:pt x="494" y="111"/>
                </a:lnTo>
                <a:lnTo>
                  <a:pt x="495" y="109"/>
                </a:lnTo>
                <a:lnTo>
                  <a:pt x="496" y="107"/>
                </a:lnTo>
                <a:lnTo>
                  <a:pt x="499" y="107"/>
                </a:lnTo>
                <a:lnTo>
                  <a:pt x="502" y="111"/>
                </a:lnTo>
                <a:lnTo>
                  <a:pt x="508" y="113"/>
                </a:lnTo>
                <a:lnTo>
                  <a:pt x="513" y="113"/>
                </a:lnTo>
                <a:lnTo>
                  <a:pt x="516" y="109"/>
                </a:lnTo>
                <a:close/>
                <a:moveTo>
                  <a:pt x="527" y="277"/>
                </a:moveTo>
                <a:lnTo>
                  <a:pt x="524" y="284"/>
                </a:lnTo>
                <a:lnTo>
                  <a:pt x="526" y="288"/>
                </a:lnTo>
                <a:lnTo>
                  <a:pt x="530" y="290"/>
                </a:lnTo>
                <a:lnTo>
                  <a:pt x="532" y="293"/>
                </a:lnTo>
                <a:lnTo>
                  <a:pt x="532" y="298"/>
                </a:lnTo>
                <a:lnTo>
                  <a:pt x="524" y="312"/>
                </a:lnTo>
                <a:lnTo>
                  <a:pt x="531" y="309"/>
                </a:lnTo>
                <a:lnTo>
                  <a:pt x="537" y="304"/>
                </a:lnTo>
                <a:lnTo>
                  <a:pt x="540" y="297"/>
                </a:lnTo>
                <a:lnTo>
                  <a:pt x="538" y="289"/>
                </a:lnTo>
                <a:lnTo>
                  <a:pt x="541" y="289"/>
                </a:lnTo>
                <a:lnTo>
                  <a:pt x="542" y="290"/>
                </a:lnTo>
                <a:lnTo>
                  <a:pt x="546" y="292"/>
                </a:lnTo>
                <a:lnTo>
                  <a:pt x="546" y="289"/>
                </a:lnTo>
                <a:lnTo>
                  <a:pt x="532" y="278"/>
                </a:lnTo>
                <a:lnTo>
                  <a:pt x="527" y="277"/>
                </a:lnTo>
                <a:close/>
                <a:moveTo>
                  <a:pt x="577" y="117"/>
                </a:moveTo>
                <a:lnTo>
                  <a:pt x="573" y="118"/>
                </a:lnTo>
                <a:lnTo>
                  <a:pt x="560" y="123"/>
                </a:lnTo>
                <a:lnTo>
                  <a:pt x="560" y="125"/>
                </a:lnTo>
                <a:lnTo>
                  <a:pt x="570" y="123"/>
                </a:lnTo>
                <a:lnTo>
                  <a:pt x="578" y="124"/>
                </a:lnTo>
                <a:lnTo>
                  <a:pt x="575" y="125"/>
                </a:lnTo>
                <a:lnTo>
                  <a:pt x="573" y="128"/>
                </a:lnTo>
                <a:lnTo>
                  <a:pt x="571" y="131"/>
                </a:lnTo>
                <a:lnTo>
                  <a:pt x="571" y="130"/>
                </a:lnTo>
                <a:lnTo>
                  <a:pt x="568" y="125"/>
                </a:lnTo>
                <a:lnTo>
                  <a:pt x="567" y="130"/>
                </a:lnTo>
                <a:lnTo>
                  <a:pt x="566" y="135"/>
                </a:lnTo>
                <a:lnTo>
                  <a:pt x="571" y="134"/>
                </a:lnTo>
                <a:lnTo>
                  <a:pt x="598" y="124"/>
                </a:lnTo>
                <a:lnTo>
                  <a:pt x="601" y="123"/>
                </a:lnTo>
                <a:lnTo>
                  <a:pt x="604" y="123"/>
                </a:lnTo>
                <a:lnTo>
                  <a:pt x="607" y="126"/>
                </a:lnTo>
                <a:lnTo>
                  <a:pt x="613" y="124"/>
                </a:lnTo>
                <a:lnTo>
                  <a:pt x="629" y="113"/>
                </a:lnTo>
                <a:lnTo>
                  <a:pt x="629" y="111"/>
                </a:lnTo>
                <a:lnTo>
                  <a:pt x="577" y="117"/>
                </a:lnTo>
                <a:close/>
                <a:moveTo>
                  <a:pt x="559" y="275"/>
                </a:moveTo>
                <a:lnTo>
                  <a:pt x="556" y="283"/>
                </a:lnTo>
                <a:lnTo>
                  <a:pt x="556" y="291"/>
                </a:lnTo>
                <a:lnTo>
                  <a:pt x="560" y="290"/>
                </a:lnTo>
                <a:lnTo>
                  <a:pt x="567" y="280"/>
                </a:lnTo>
                <a:lnTo>
                  <a:pt x="570" y="277"/>
                </a:lnTo>
                <a:lnTo>
                  <a:pt x="572" y="271"/>
                </a:lnTo>
                <a:lnTo>
                  <a:pt x="566" y="270"/>
                </a:lnTo>
                <a:lnTo>
                  <a:pt x="559" y="275"/>
                </a:lnTo>
                <a:close/>
                <a:moveTo>
                  <a:pt x="557" y="134"/>
                </a:moveTo>
                <a:lnTo>
                  <a:pt x="556" y="132"/>
                </a:lnTo>
                <a:lnTo>
                  <a:pt x="555" y="131"/>
                </a:lnTo>
                <a:lnTo>
                  <a:pt x="555" y="129"/>
                </a:lnTo>
                <a:lnTo>
                  <a:pt x="549" y="129"/>
                </a:lnTo>
                <a:lnTo>
                  <a:pt x="543" y="131"/>
                </a:lnTo>
                <a:lnTo>
                  <a:pt x="519" y="145"/>
                </a:lnTo>
                <a:lnTo>
                  <a:pt x="515" y="151"/>
                </a:lnTo>
                <a:lnTo>
                  <a:pt x="513" y="152"/>
                </a:lnTo>
                <a:lnTo>
                  <a:pt x="553" y="135"/>
                </a:lnTo>
                <a:lnTo>
                  <a:pt x="556" y="135"/>
                </a:lnTo>
                <a:lnTo>
                  <a:pt x="557" y="134"/>
                </a:lnTo>
                <a:close/>
                <a:moveTo>
                  <a:pt x="164" y="343"/>
                </a:moveTo>
                <a:lnTo>
                  <a:pt x="162" y="337"/>
                </a:lnTo>
                <a:lnTo>
                  <a:pt x="160" y="328"/>
                </a:lnTo>
                <a:lnTo>
                  <a:pt x="155" y="322"/>
                </a:lnTo>
                <a:lnTo>
                  <a:pt x="140" y="315"/>
                </a:lnTo>
                <a:lnTo>
                  <a:pt x="135" y="327"/>
                </a:lnTo>
                <a:lnTo>
                  <a:pt x="132" y="339"/>
                </a:lnTo>
                <a:lnTo>
                  <a:pt x="134" y="347"/>
                </a:lnTo>
                <a:lnTo>
                  <a:pt x="139" y="349"/>
                </a:lnTo>
                <a:lnTo>
                  <a:pt x="145" y="350"/>
                </a:lnTo>
                <a:lnTo>
                  <a:pt x="150" y="354"/>
                </a:lnTo>
                <a:lnTo>
                  <a:pt x="153" y="354"/>
                </a:lnTo>
                <a:lnTo>
                  <a:pt x="151" y="350"/>
                </a:lnTo>
                <a:lnTo>
                  <a:pt x="151" y="346"/>
                </a:lnTo>
                <a:lnTo>
                  <a:pt x="151" y="342"/>
                </a:lnTo>
                <a:lnTo>
                  <a:pt x="153" y="339"/>
                </a:lnTo>
                <a:lnTo>
                  <a:pt x="155" y="349"/>
                </a:lnTo>
                <a:lnTo>
                  <a:pt x="163" y="366"/>
                </a:lnTo>
                <a:lnTo>
                  <a:pt x="165" y="373"/>
                </a:lnTo>
                <a:lnTo>
                  <a:pt x="168" y="375"/>
                </a:lnTo>
                <a:lnTo>
                  <a:pt x="175" y="376"/>
                </a:lnTo>
                <a:lnTo>
                  <a:pt x="180" y="374"/>
                </a:lnTo>
                <a:lnTo>
                  <a:pt x="178" y="363"/>
                </a:lnTo>
                <a:lnTo>
                  <a:pt x="164" y="343"/>
                </a:lnTo>
                <a:close/>
                <a:moveTo>
                  <a:pt x="451" y="299"/>
                </a:moveTo>
                <a:lnTo>
                  <a:pt x="449" y="297"/>
                </a:lnTo>
                <a:lnTo>
                  <a:pt x="448" y="304"/>
                </a:lnTo>
                <a:lnTo>
                  <a:pt x="438" y="324"/>
                </a:lnTo>
                <a:lnTo>
                  <a:pt x="434" y="331"/>
                </a:lnTo>
                <a:lnTo>
                  <a:pt x="430" y="334"/>
                </a:lnTo>
                <a:lnTo>
                  <a:pt x="425" y="336"/>
                </a:lnTo>
                <a:lnTo>
                  <a:pt x="416" y="336"/>
                </a:lnTo>
                <a:lnTo>
                  <a:pt x="416" y="339"/>
                </a:lnTo>
                <a:lnTo>
                  <a:pt x="421" y="344"/>
                </a:lnTo>
                <a:lnTo>
                  <a:pt x="420" y="351"/>
                </a:lnTo>
                <a:lnTo>
                  <a:pt x="413" y="366"/>
                </a:lnTo>
                <a:lnTo>
                  <a:pt x="419" y="366"/>
                </a:lnTo>
                <a:lnTo>
                  <a:pt x="422" y="363"/>
                </a:lnTo>
                <a:lnTo>
                  <a:pt x="425" y="354"/>
                </a:lnTo>
                <a:lnTo>
                  <a:pt x="427" y="349"/>
                </a:lnTo>
                <a:lnTo>
                  <a:pt x="446" y="320"/>
                </a:lnTo>
                <a:lnTo>
                  <a:pt x="450" y="313"/>
                </a:lnTo>
                <a:lnTo>
                  <a:pt x="452" y="303"/>
                </a:lnTo>
                <a:lnTo>
                  <a:pt x="451" y="300"/>
                </a:lnTo>
                <a:lnTo>
                  <a:pt x="451" y="299"/>
                </a:lnTo>
                <a:close/>
                <a:moveTo>
                  <a:pt x="261" y="370"/>
                </a:moveTo>
                <a:lnTo>
                  <a:pt x="270" y="372"/>
                </a:lnTo>
                <a:lnTo>
                  <a:pt x="267" y="370"/>
                </a:lnTo>
                <a:lnTo>
                  <a:pt x="265" y="368"/>
                </a:lnTo>
                <a:lnTo>
                  <a:pt x="263" y="366"/>
                </a:lnTo>
                <a:lnTo>
                  <a:pt x="261" y="363"/>
                </a:lnTo>
                <a:lnTo>
                  <a:pt x="259" y="363"/>
                </a:lnTo>
                <a:lnTo>
                  <a:pt x="255" y="363"/>
                </a:lnTo>
                <a:lnTo>
                  <a:pt x="248" y="362"/>
                </a:lnTo>
                <a:lnTo>
                  <a:pt x="244" y="358"/>
                </a:lnTo>
                <a:lnTo>
                  <a:pt x="245" y="354"/>
                </a:lnTo>
                <a:lnTo>
                  <a:pt x="245" y="351"/>
                </a:lnTo>
                <a:lnTo>
                  <a:pt x="241" y="347"/>
                </a:lnTo>
                <a:lnTo>
                  <a:pt x="235" y="345"/>
                </a:lnTo>
                <a:lnTo>
                  <a:pt x="231" y="347"/>
                </a:lnTo>
                <a:lnTo>
                  <a:pt x="231" y="354"/>
                </a:lnTo>
                <a:lnTo>
                  <a:pt x="228" y="354"/>
                </a:lnTo>
                <a:lnTo>
                  <a:pt x="224" y="350"/>
                </a:lnTo>
                <a:lnTo>
                  <a:pt x="212" y="348"/>
                </a:lnTo>
                <a:lnTo>
                  <a:pt x="206" y="342"/>
                </a:lnTo>
                <a:lnTo>
                  <a:pt x="209" y="339"/>
                </a:lnTo>
                <a:lnTo>
                  <a:pt x="205" y="342"/>
                </a:lnTo>
                <a:lnTo>
                  <a:pt x="205" y="345"/>
                </a:lnTo>
                <a:lnTo>
                  <a:pt x="205" y="348"/>
                </a:lnTo>
                <a:lnTo>
                  <a:pt x="203" y="351"/>
                </a:lnTo>
                <a:lnTo>
                  <a:pt x="200" y="353"/>
                </a:lnTo>
                <a:lnTo>
                  <a:pt x="191" y="356"/>
                </a:lnTo>
                <a:lnTo>
                  <a:pt x="190" y="364"/>
                </a:lnTo>
                <a:lnTo>
                  <a:pt x="194" y="370"/>
                </a:lnTo>
                <a:lnTo>
                  <a:pt x="206" y="377"/>
                </a:lnTo>
                <a:lnTo>
                  <a:pt x="211" y="383"/>
                </a:lnTo>
                <a:lnTo>
                  <a:pt x="220" y="396"/>
                </a:lnTo>
                <a:lnTo>
                  <a:pt x="228" y="401"/>
                </a:lnTo>
                <a:lnTo>
                  <a:pt x="228" y="398"/>
                </a:lnTo>
                <a:lnTo>
                  <a:pt x="227" y="397"/>
                </a:lnTo>
                <a:lnTo>
                  <a:pt x="225" y="392"/>
                </a:lnTo>
                <a:lnTo>
                  <a:pt x="228" y="392"/>
                </a:lnTo>
                <a:lnTo>
                  <a:pt x="230" y="394"/>
                </a:lnTo>
                <a:lnTo>
                  <a:pt x="232" y="396"/>
                </a:lnTo>
                <a:lnTo>
                  <a:pt x="234" y="398"/>
                </a:lnTo>
                <a:lnTo>
                  <a:pt x="237" y="398"/>
                </a:lnTo>
                <a:lnTo>
                  <a:pt x="237" y="395"/>
                </a:lnTo>
                <a:lnTo>
                  <a:pt x="239" y="395"/>
                </a:lnTo>
                <a:lnTo>
                  <a:pt x="240" y="396"/>
                </a:lnTo>
                <a:lnTo>
                  <a:pt x="240" y="397"/>
                </a:lnTo>
                <a:lnTo>
                  <a:pt x="240" y="397"/>
                </a:lnTo>
                <a:lnTo>
                  <a:pt x="242" y="398"/>
                </a:lnTo>
                <a:lnTo>
                  <a:pt x="242" y="401"/>
                </a:lnTo>
                <a:lnTo>
                  <a:pt x="234" y="401"/>
                </a:lnTo>
                <a:lnTo>
                  <a:pt x="234" y="404"/>
                </a:lnTo>
                <a:lnTo>
                  <a:pt x="235" y="405"/>
                </a:lnTo>
                <a:lnTo>
                  <a:pt x="237" y="407"/>
                </a:lnTo>
                <a:lnTo>
                  <a:pt x="239" y="404"/>
                </a:lnTo>
                <a:lnTo>
                  <a:pt x="239" y="407"/>
                </a:lnTo>
                <a:lnTo>
                  <a:pt x="241" y="406"/>
                </a:lnTo>
                <a:lnTo>
                  <a:pt x="242" y="405"/>
                </a:lnTo>
                <a:lnTo>
                  <a:pt x="245" y="404"/>
                </a:lnTo>
                <a:lnTo>
                  <a:pt x="245" y="413"/>
                </a:lnTo>
                <a:lnTo>
                  <a:pt x="248" y="406"/>
                </a:lnTo>
                <a:lnTo>
                  <a:pt x="250" y="398"/>
                </a:lnTo>
                <a:lnTo>
                  <a:pt x="253" y="398"/>
                </a:lnTo>
                <a:lnTo>
                  <a:pt x="253" y="401"/>
                </a:lnTo>
                <a:lnTo>
                  <a:pt x="256" y="401"/>
                </a:lnTo>
                <a:lnTo>
                  <a:pt x="253" y="394"/>
                </a:lnTo>
                <a:lnTo>
                  <a:pt x="241" y="386"/>
                </a:lnTo>
                <a:lnTo>
                  <a:pt x="239" y="377"/>
                </a:lnTo>
                <a:lnTo>
                  <a:pt x="243" y="381"/>
                </a:lnTo>
                <a:lnTo>
                  <a:pt x="247" y="382"/>
                </a:lnTo>
                <a:lnTo>
                  <a:pt x="251" y="382"/>
                </a:lnTo>
                <a:lnTo>
                  <a:pt x="256" y="380"/>
                </a:lnTo>
                <a:lnTo>
                  <a:pt x="256" y="377"/>
                </a:lnTo>
                <a:lnTo>
                  <a:pt x="253" y="375"/>
                </a:lnTo>
                <a:lnTo>
                  <a:pt x="252" y="373"/>
                </a:lnTo>
                <a:lnTo>
                  <a:pt x="251" y="369"/>
                </a:lnTo>
                <a:lnTo>
                  <a:pt x="253" y="366"/>
                </a:lnTo>
                <a:lnTo>
                  <a:pt x="256" y="374"/>
                </a:lnTo>
                <a:lnTo>
                  <a:pt x="259" y="376"/>
                </a:lnTo>
                <a:lnTo>
                  <a:pt x="264" y="377"/>
                </a:lnTo>
                <a:lnTo>
                  <a:pt x="262" y="374"/>
                </a:lnTo>
                <a:lnTo>
                  <a:pt x="261" y="373"/>
                </a:lnTo>
                <a:lnTo>
                  <a:pt x="259" y="372"/>
                </a:lnTo>
                <a:lnTo>
                  <a:pt x="259" y="368"/>
                </a:lnTo>
                <a:lnTo>
                  <a:pt x="261" y="370"/>
                </a:lnTo>
                <a:close/>
                <a:moveTo>
                  <a:pt x="375" y="361"/>
                </a:moveTo>
                <a:lnTo>
                  <a:pt x="370" y="359"/>
                </a:lnTo>
                <a:lnTo>
                  <a:pt x="365" y="354"/>
                </a:lnTo>
                <a:lnTo>
                  <a:pt x="364" y="353"/>
                </a:lnTo>
                <a:lnTo>
                  <a:pt x="364" y="360"/>
                </a:lnTo>
                <a:lnTo>
                  <a:pt x="368" y="367"/>
                </a:lnTo>
                <a:lnTo>
                  <a:pt x="372" y="369"/>
                </a:lnTo>
                <a:lnTo>
                  <a:pt x="375" y="369"/>
                </a:lnTo>
                <a:lnTo>
                  <a:pt x="378" y="370"/>
                </a:lnTo>
                <a:lnTo>
                  <a:pt x="380" y="373"/>
                </a:lnTo>
                <a:lnTo>
                  <a:pt x="381" y="372"/>
                </a:lnTo>
                <a:lnTo>
                  <a:pt x="381" y="366"/>
                </a:lnTo>
                <a:lnTo>
                  <a:pt x="380" y="364"/>
                </a:lnTo>
                <a:lnTo>
                  <a:pt x="375" y="361"/>
                </a:lnTo>
                <a:close/>
                <a:moveTo>
                  <a:pt x="427" y="322"/>
                </a:moveTo>
                <a:lnTo>
                  <a:pt x="433" y="318"/>
                </a:lnTo>
                <a:lnTo>
                  <a:pt x="437" y="313"/>
                </a:lnTo>
                <a:lnTo>
                  <a:pt x="440" y="307"/>
                </a:lnTo>
                <a:lnTo>
                  <a:pt x="444" y="292"/>
                </a:lnTo>
                <a:lnTo>
                  <a:pt x="450" y="276"/>
                </a:lnTo>
                <a:lnTo>
                  <a:pt x="452" y="270"/>
                </a:lnTo>
                <a:lnTo>
                  <a:pt x="449" y="269"/>
                </a:lnTo>
                <a:lnTo>
                  <a:pt x="447" y="270"/>
                </a:lnTo>
                <a:lnTo>
                  <a:pt x="441" y="277"/>
                </a:lnTo>
                <a:lnTo>
                  <a:pt x="441" y="268"/>
                </a:lnTo>
                <a:lnTo>
                  <a:pt x="437" y="276"/>
                </a:lnTo>
                <a:lnTo>
                  <a:pt x="436" y="280"/>
                </a:lnTo>
                <a:lnTo>
                  <a:pt x="432" y="278"/>
                </a:lnTo>
                <a:lnTo>
                  <a:pt x="430" y="277"/>
                </a:lnTo>
                <a:lnTo>
                  <a:pt x="425" y="289"/>
                </a:lnTo>
                <a:lnTo>
                  <a:pt x="424" y="296"/>
                </a:lnTo>
                <a:lnTo>
                  <a:pt x="425" y="301"/>
                </a:lnTo>
                <a:lnTo>
                  <a:pt x="418" y="309"/>
                </a:lnTo>
                <a:lnTo>
                  <a:pt x="408" y="316"/>
                </a:lnTo>
                <a:lnTo>
                  <a:pt x="397" y="322"/>
                </a:lnTo>
                <a:lnTo>
                  <a:pt x="386" y="327"/>
                </a:lnTo>
                <a:lnTo>
                  <a:pt x="386" y="330"/>
                </a:lnTo>
                <a:lnTo>
                  <a:pt x="393" y="329"/>
                </a:lnTo>
                <a:lnTo>
                  <a:pt x="411" y="324"/>
                </a:lnTo>
                <a:lnTo>
                  <a:pt x="421" y="323"/>
                </a:lnTo>
                <a:lnTo>
                  <a:pt x="427" y="322"/>
                </a:lnTo>
                <a:close/>
                <a:moveTo>
                  <a:pt x="402" y="200"/>
                </a:moveTo>
                <a:lnTo>
                  <a:pt x="402" y="204"/>
                </a:lnTo>
                <a:lnTo>
                  <a:pt x="401" y="204"/>
                </a:lnTo>
                <a:lnTo>
                  <a:pt x="398" y="200"/>
                </a:lnTo>
                <a:lnTo>
                  <a:pt x="395" y="200"/>
                </a:lnTo>
                <a:lnTo>
                  <a:pt x="393" y="214"/>
                </a:lnTo>
                <a:lnTo>
                  <a:pt x="389" y="226"/>
                </a:lnTo>
                <a:lnTo>
                  <a:pt x="389" y="231"/>
                </a:lnTo>
                <a:lnTo>
                  <a:pt x="385" y="239"/>
                </a:lnTo>
                <a:lnTo>
                  <a:pt x="379" y="250"/>
                </a:lnTo>
                <a:lnTo>
                  <a:pt x="377" y="260"/>
                </a:lnTo>
                <a:lnTo>
                  <a:pt x="383" y="265"/>
                </a:lnTo>
                <a:lnTo>
                  <a:pt x="397" y="253"/>
                </a:lnTo>
                <a:lnTo>
                  <a:pt x="402" y="250"/>
                </a:lnTo>
                <a:lnTo>
                  <a:pt x="412" y="246"/>
                </a:lnTo>
                <a:lnTo>
                  <a:pt x="416" y="244"/>
                </a:lnTo>
                <a:lnTo>
                  <a:pt x="430" y="225"/>
                </a:lnTo>
                <a:lnTo>
                  <a:pt x="438" y="216"/>
                </a:lnTo>
                <a:lnTo>
                  <a:pt x="444" y="218"/>
                </a:lnTo>
                <a:lnTo>
                  <a:pt x="447" y="218"/>
                </a:lnTo>
                <a:lnTo>
                  <a:pt x="451" y="211"/>
                </a:lnTo>
                <a:lnTo>
                  <a:pt x="464" y="202"/>
                </a:lnTo>
                <a:lnTo>
                  <a:pt x="469" y="197"/>
                </a:lnTo>
                <a:lnTo>
                  <a:pt x="471" y="191"/>
                </a:lnTo>
                <a:lnTo>
                  <a:pt x="470" y="191"/>
                </a:lnTo>
                <a:lnTo>
                  <a:pt x="461" y="194"/>
                </a:lnTo>
                <a:lnTo>
                  <a:pt x="447" y="198"/>
                </a:lnTo>
                <a:lnTo>
                  <a:pt x="444" y="199"/>
                </a:lnTo>
                <a:lnTo>
                  <a:pt x="441" y="199"/>
                </a:lnTo>
                <a:lnTo>
                  <a:pt x="440" y="198"/>
                </a:lnTo>
                <a:lnTo>
                  <a:pt x="439" y="196"/>
                </a:lnTo>
                <a:lnTo>
                  <a:pt x="438" y="193"/>
                </a:lnTo>
                <a:lnTo>
                  <a:pt x="438" y="189"/>
                </a:lnTo>
                <a:lnTo>
                  <a:pt x="437" y="186"/>
                </a:lnTo>
                <a:lnTo>
                  <a:pt x="435" y="184"/>
                </a:lnTo>
                <a:lnTo>
                  <a:pt x="433" y="184"/>
                </a:lnTo>
                <a:lnTo>
                  <a:pt x="430" y="182"/>
                </a:lnTo>
                <a:lnTo>
                  <a:pt x="421" y="170"/>
                </a:lnTo>
                <a:lnTo>
                  <a:pt x="416" y="167"/>
                </a:lnTo>
                <a:lnTo>
                  <a:pt x="415" y="166"/>
                </a:lnTo>
                <a:lnTo>
                  <a:pt x="413" y="165"/>
                </a:lnTo>
                <a:lnTo>
                  <a:pt x="412" y="166"/>
                </a:lnTo>
                <a:lnTo>
                  <a:pt x="410" y="166"/>
                </a:lnTo>
                <a:lnTo>
                  <a:pt x="408" y="168"/>
                </a:lnTo>
                <a:lnTo>
                  <a:pt x="407" y="171"/>
                </a:lnTo>
                <a:lnTo>
                  <a:pt x="406" y="176"/>
                </a:lnTo>
                <a:lnTo>
                  <a:pt x="406" y="187"/>
                </a:lnTo>
                <a:lnTo>
                  <a:pt x="406" y="194"/>
                </a:lnTo>
                <a:lnTo>
                  <a:pt x="408" y="197"/>
                </a:lnTo>
                <a:lnTo>
                  <a:pt x="404" y="198"/>
                </a:lnTo>
                <a:lnTo>
                  <a:pt x="402" y="200"/>
                </a:lnTo>
                <a:close/>
                <a:moveTo>
                  <a:pt x="380" y="334"/>
                </a:moveTo>
                <a:lnTo>
                  <a:pt x="374" y="334"/>
                </a:lnTo>
                <a:lnTo>
                  <a:pt x="370" y="334"/>
                </a:lnTo>
                <a:lnTo>
                  <a:pt x="368" y="335"/>
                </a:lnTo>
                <a:lnTo>
                  <a:pt x="366" y="334"/>
                </a:lnTo>
                <a:lnTo>
                  <a:pt x="363" y="333"/>
                </a:lnTo>
                <a:lnTo>
                  <a:pt x="361" y="334"/>
                </a:lnTo>
                <a:lnTo>
                  <a:pt x="360" y="336"/>
                </a:lnTo>
                <a:lnTo>
                  <a:pt x="362" y="339"/>
                </a:lnTo>
                <a:lnTo>
                  <a:pt x="364" y="339"/>
                </a:lnTo>
                <a:lnTo>
                  <a:pt x="365" y="338"/>
                </a:lnTo>
                <a:lnTo>
                  <a:pt x="369" y="344"/>
                </a:lnTo>
                <a:lnTo>
                  <a:pt x="372" y="346"/>
                </a:lnTo>
                <a:lnTo>
                  <a:pt x="375" y="347"/>
                </a:lnTo>
                <a:lnTo>
                  <a:pt x="377" y="346"/>
                </a:lnTo>
                <a:lnTo>
                  <a:pt x="383" y="344"/>
                </a:lnTo>
                <a:lnTo>
                  <a:pt x="384" y="343"/>
                </a:lnTo>
                <a:lnTo>
                  <a:pt x="384" y="342"/>
                </a:lnTo>
                <a:lnTo>
                  <a:pt x="384" y="341"/>
                </a:lnTo>
                <a:lnTo>
                  <a:pt x="385" y="340"/>
                </a:lnTo>
                <a:lnTo>
                  <a:pt x="386" y="338"/>
                </a:lnTo>
                <a:lnTo>
                  <a:pt x="385" y="335"/>
                </a:lnTo>
                <a:lnTo>
                  <a:pt x="380" y="334"/>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5"/>
          <p:cNvSpPr>
            <a:spLocks noEditPoints="1"/>
          </p:cNvSpPr>
          <p:nvPr/>
        </p:nvSpPr>
        <p:spPr bwMode="auto">
          <a:xfrm>
            <a:off x="2217088" y="1675033"/>
            <a:ext cx="562734" cy="368945"/>
          </a:xfrm>
          <a:custGeom>
            <a:avLst/>
            <a:gdLst>
              <a:gd name="T0" fmla="*/ 457 w 629"/>
              <a:gd name="T1" fmla="*/ 287 h 413"/>
              <a:gd name="T2" fmla="*/ 517 w 629"/>
              <a:gd name="T3" fmla="*/ 108 h 413"/>
              <a:gd name="T4" fmla="*/ 541 w 629"/>
              <a:gd name="T5" fmla="*/ 75 h 413"/>
              <a:gd name="T6" fmla="*/ 552 w 629"/>
              <a:gd name="T7" fmla="*/ 66 h 413"/>
              <a:gd name="T8" fmla="*/ 564 w 629"/>
              <a:gd name="T9" fmla="*/ 74 h 413"/>
              <a:gd name="T10" fmla="*/ 597 w 629"/>
              <a:gd name="T11" fmla="*/ 61 h 413"/>
              <a:gd name="T12" fmla="*/ 609 w 629"/>
              <a:gd name="T13" fmla="*/ 89 h 413"/>
              <a:gd name="T14" fmla="*/ 554 w 629"/>
              <a:gd name="T15" fmla="*/ 5 h 413"/>
              <a:gd name="T16" fmla="*/ 439 w 629"/>
              <a:gd name="T17" fmla="*/ 24 h 413"/>
              <a:gd name="T18" fmla="*/ 381 w 629"/>
              <a:gd name="T19" fmla="*/ 17 h 413"/>
              <a:gd name="T20" fmla="*/ 313 w 629"/>
              <a:gd name="T21" fmla="*/ 109 h 413"/>
              <a:gd name="T22" fmla="*/ 211 w 629"/>
              <a:gd name="T23" fmla="*/ 200 h 413"/>
              <a:gd name="T24" fmla="*/ 17 w 629"/>
              <a:gd name="T25" fmla="*/ 232 h 413"/>
              <a:gd name="T26" fmla="*/ 82 w 629"/>
              <a:gd name="T27" fmla="*/ 278 h 413"/>
              <a:gd name="T28" fmla="*/ 124 w 629"/>
              <a:gd name="T29" fmla="*/ 275 h 413"/>
              <a:gd name="T30" fmla="*/ 146 w 629"/>
              <a:gd name="T31" fmla="*/ 288 h 413"/>
              <a:gd name="T32" fmla="*/ 159 w 629"/>
              <a:gd name="T33" fmla="*/ 312 h 413"/>
              <a:gd name="T34" fmla="*/ 175 w 629"/>
              <a:gd name="T35" fmla="*/ 312 h 413"/>
              <a:gd name="T36" fmla="*/ 192 w 629"/>
              <a:gd name="T37" fmla="*/ 311 h 413"/>
              <a:gd name="T38" fmla="*/ 199 w 629"/>
              <a:gd name="T39" fmla="*/ 303 h 413"/>
              <a:gd name="T40" fmla="*/ 236 w 629"/>
              <a:gd name="T41" fmla="*/ 286 h 413"/>
              <a:gd name="T42" fmla="*/ 245 w 629"/>
              <a:gd name="T43" fmla="*/ 279 h 413"/>
              <a:gd name="T44" fmla="*/ 259 w 629"/>
              <a:gd name="T45" fmla="*/ 272 h 413"/>
              <a:gd name="T46" fmla="*/ 271 w 629"/>
              <a:gd name="T47" fmla="*/ 271 h 413"/>
              <a:gd name="T48" fmla="*/ 286 w 629"/>
              <a:gd name="T49" fmla="*/ 312 h 413"/>
              <a:gd name="T50" fmla="*/ 314 w 629"/>
              <a:gd name="T51" fmla="*/ 290 h 413"/>
              <a:gd name="T52" fmla="*/ 377 w 629"/>
              <a:gd name="T53" fmla="*/ 274 h 413"/>
              <a:gd name="T54" fmla="*/ 381 w 629"/>
              <a:gd name="T55" fmla="*/ 225 h 413"/>
              <a:gd name="T56" fmla="*/ 374 w 629"/>
              <a:gd name="T57" fmla="*/ 170 h 413"/>
              <a:gd name="T58" fmla="*/ 413 w 629"/>
              <a:gd name="T59" fmla="*/ 152 h 413"/>
              <a:gd name="T60" fmla="*/ 437 w 629"/>
              <a:gd name="T61" fmla="*/ 136 h 413"/>
              <a:gd name="T62" fmla="*/ 470 w 629"/>
              <a:gd name="T63" fmla="*/ 151 h 413"/>
              <a:gd name="T64" fmla="*/ 481 w 629"/>
              <a:gd name="T65" fmla="*/ 132 h 413"/>
              <a:gd name="T66" fmla="*/ 494 w 629"/>
              <a:gd name="T67" fmla="*/ 113 h 413"/>
              <a:gd name="T68" fmla="*/ 526 w 629"/>
              <a:gd name="T69" fmla="*/ 288 h 413"/>
              <a:gd name="T70" fmla="*/ 546 w 629"/>
              <a:gd name="T71" fmla="*/ 292 h 413"/>
              <a:gd name="T72" fmla="*/ 573 w 629"/>
              <a:gd name="T73" fmla="*/ 128 h 413"/>
              <a:gd name="T74" fmla="*/ 613 w 629"/>
              <a:gd name="T75" fmla="*/ 124 h 413"/>
              <a:gd name="T76" fmla="*/ 566 w 629"/>
              <a:gd name="T77" fmla="*/ 270 h 413"/>
              <a:gd name="T78" fmla="*/ 553 w 629"/>
              <a:gd name="T79" fmla="*/ 135 h 413"/>
              <a:gd name="T80" fmla="*/ 139 w 629"/>
              <a:gd name="T81" fmla="*/ 349 h 413"/>
              <a:gd name="T82" fmla="*/ 168 w 629"/>
              <a:gd name="T83" fmla="*/ 375 h 413"/>
              <a:gd name="T84" fmla="*/ 425 w 629"/>
              <a:gd name="T85" fmla="*/ 336 h 413"/>
              <a:gd name="T86" fmla="*/ 450 w 629"/>
              <a:gd name="T87" fmla="*/ 313 h 413"/>
              <a:gd name="T88" fmla="*/ 255 w 629"/>
              <a:gd name="T89" fmla="*/ 363 h 413"/>
              <a:gd name="T90" fmla="*/ 212 w 629"/>
              <a:gd name="T91" fmla="*/ 348 h 413"/>
              <a:gd name="T92" fmla="*/ 206 w 629"/>
              <a:gd name="T93" fmla="*/ 377 h 413"/>
              <a:gd name="T94" fmla="*/ 237 w 629"/>
              <a:gd name="T95" fmla="*/ 398 h 413"/>
              <a:gd name="T96" fmla="*/ 237 w 629"/>
              <a:gd name="T97" fmla="*/ 407 h 413"/>
              <a:gd name="T98" fmla="*/ 256 w 629"/>
              <a:gd name="T99" fmla="*/ 401 h 413"/>
              <a:gd name="T100" fmla="*/ 251 w 629"/>
              <a:gd name="T101" fmla="*/ 369 h 413"/>
              <a:gd name="T102" fmla="*/ 370 w 629"/>
              <a:gd name="T103" fmla="*/ 359 h 413"/>
              <a:gd name="T104" fmla="*/ 380 w 629"/>
              <a:gd name="T105" fmla="*/ 364 h 413"/>
              <a:gd name="T106" fmla="*/ 441 w 629"/>
              <a:gd name="T107" fmla="*/ 277 h 413"/>
              <a:gd name="T108" fmla="*/ 397 w 629"/>
              <a:gd name="T109" fmla="*/ 322 h 413"/>
              <a:gd name="T110" fmla="*/ 395 w 629"/>
              <a:gd name="T111" fmla="*/ 200 h 413"/>
              <a:gd name="T112" fmla="*/ 416 w 629"/>
              <a:gd name="T113" fmla="*/ 244 h 413"/>
              <a:gd name="T114" fmla="*/ 447 w 629"/>
              <a:gd name="T115" fmla="*/ 198 h 413"/>
              <a:gd name="T116" fmla="*/ 421 w 629"/>
              <a:gd name="T117" fmla="*/ 170 h 413"/>
              <a:gd name="T118" fmla="*/ 408 w 629"/>
              <a:gd name="T119" fmla="*/ 197 h 413"/>
              <a:gd name="T120" fmla="*/ 362 w 629"/>
              <a:gd name="T121" fmla="*/ 339 h 413"/>
              <a:gd name="T122" fmla="*/ 385 w 629"/>
              <a:gd name="T123" fmla="*/ 34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9" h="413">
                <a:moveTo>
                  <a:pt x="477" y="235"/>
                </a:moveTo>
                <a:lnTo>
                  <a:pt x="467" y="245"/>
                </a:lnTo>
                <a:lnTo>
                  <a:pt x="466" y="247"/>
                </a:lnTo>
                <a:lnTo>
                  <a:pt x="465" y="250"/>
                </a:lnTo>
                <a:lnTo>
                  <a:pt x="464" y="254"/>
                </a:lnTo>
                <a:lnTo>
                  <a:pt x="463" y="263"/>
                </a:lnTo>
                <a:lnTo>
                  <a:pt x="462" y="268"/>
                </a:lnTo>
                <a:lnTo>
                  <a:pt x="456" y="274"/>
                </a:lnTo>
                <a:lnTo>
                  <a:pt x="455" y="278"/>
                </a:lnTo>
                <a:lnTo>
                  <a:pt x="456" y="283"/>
                </a:lnTo>
                <a:lnTo>
                  <a:pt x="457" y="287"/>
                </a:lnTo>
                <a:lnTo>
                  <a:pt x="456" y="290"/>
                </a:lnTo>
                <a:lnTo>
                  <a:pt x="452" y="292"/>
                </a:lnTo>
                <a:lnTo>
                  <a:pt x="460" y="293"/>
                </a:lnTo>
                <a:lnTo>
                  <a:pt x="464" y="282"/>
                </a:lnTo>
                <a:lnTo>
                  <a:pt x="467" y="269"/>
                </a:lnTo>
                <a:lnTo>
                  <a:pt x="481" y="237"/>
                </a:lnTo>
                <a:lnTo>
                  <a:pt x="481" y="234"/>
                </a:lnTo>
                <a:lnTo>
                  <a:pt x="480" y="234"/>
                </a:lnTo>
                <a:lnTo>
                  <a:pt x="477" y="235"/>
                </a:lnTo>
                <a:close/>
                <a:moveTo>
                  <a:pt x="516" y="109"/>
                </a:moveTo>
                <a:lnTo>
                  <a:pt x="517" y="108"/>
                </a:lnTo>
                <a:lnTo>
                  <a:pt x="521" y="107"/>
                </a:lnTo>
                <a:lnTo>
                  <a:pt x="528" y="107"/>
                </a:lnTo>
                <a:lnTo>
                  <a:pt x="535" y="96"/>
                </a:lnTo>
                <a:lnTo>
                  <a:pt x="532" y="93"/>
                </a:lnTo>
                <a:lnTo>
                  <a:pt x="534" y="90"/>
                </a:lnTo>
                <a:lnTo>
                  <a:pt x="536" y="88"/>
                </a:lnTo>
                <a:lnTo>
                  <a:pt x="539" y="87"/>
                </a:lnTo>
                <a:lnTo>
                  <a:pt x="544" y="87"/>
                </a:lnTo>
                <a:lnTo>
                  <a:pt x="543" y="84"/>
                </a:lnTo>
                <a:lnTo>
                  <a:pt x="541" y="78"/>
                </a:lnTo>
                <a:lnTo>
                  <a:pt x="541" y="75"/>
                </a:lnTo>
                <a:lnTo>
                  <a:pt x="546" y="78"/>
                </a:lnTo>
                <a:lnTo>
                  <a:pt x="544" y="71"/>
                </a:lnTo>
                <a:lnTo>
                  <a:pt x="541" y="68"/>
                </a:lnTo>
                <a:lnTo>
                  <a:pt x="536" y="66"/>
                </a:lnTo>
                <a:lnTo>
                  <a:pt x="530" y="66"/>
                </a:lnTo>
                <a:lnTo>
                  <a:pt x="530" y="63"/>
                </a:lnTo>
                <a:lnTo>
                  <a:pt x="536" y="60"/>
                </a:lnTo>
                <a:lnTo>
                  <a:pt x="542" y="58"/>
                </a:lnTo>
                <a:lnTo>
                  <a:pt x="548" y="61"/>
                </a:lnTo>
                <a:lnTo>
                  <a:pt x="549" y="69"/>
                </a:lnTo>
                <a:lnTo>
                  <a:pt x="552" y="66"/>
                </a:lnTo>
                <a:lnTo>
                  <a:pt x="554" y="72"/>
                </a:lnTo>
                <a:lnTo>
                  <a:pt x="557" y="72"/>
                </a:lnTo>
                <a:lnTo>
                  <a:pt x="557" y="66"/>
                </a:lnTo>
                <a:lnTo>
                  <a:pt x="556" y="65"/>
                </a:lnTo>
                <a:lnTo>
                  <a:pt x="554" y="63"/>
                </a:lnTo>
                <a:lnTo>
                  <a:pt x="554" y="60"/>
                </a:lnTo>
                <a:lnTo>
                  <a:pt x="557" y="57"/>
                </a:lnTo>
                <a:lnTo>
                  <a:pt x="560" y="57"/>
                </a:lnTo>
                <a:lnTo>
                  <a:pt x="560" y="65"/>
                </a:lnTo>
                <a:lnTo>
                  <a:pt x="561" y="71"/>
                </a:lnTo>
                <a:lnTo>
                  <a:pt x="564" y="74"/>
                </a:lnTo>
                <a:lnTo>
                  <a:pt x="568" y="72"/>
                </a:lnTo>
                <a:lnTo>
                  <a:pt x="572" y="60"/>
                </a:lnTo>
                <a:lnTo>
                  <a:pt x="574" y="56"/>
                </a:lnTo>
                <a:lnTo>
                  <a:pt x="577" y="63"/>
                </a:lnTo>
                <a:lnTo>
                  <a:pt x="579" y="63"/>
                </a:lnTo>
                <a:lnTo>
                  <a:pt x="582" y="59"/>
                </a:lnTo>
                <a:lnTo>
                  <a:pt x="583" y="57"/>
                </a:lnTo>
                <a:lnTo>
                  <a:pt x="582" y="54"/>
                </a:lnTo>
                <a:lnTo>
                  <a:pt x="588" y="55"/>
                </a:lnTo>
                <a:lnTo>
                  <a:pt x="593" y="57"/>
                </a:lnTo>
                <a:lnTo>
                  <a:pt x="597" y="61"/>
                </a:lnTo>
                <a:lnTo>
                  <a:pt x="598" y="68"/>
                </a:lnTo>
                <a:lnTo>
                  <a:pt x="599" y="69"/>
                </a:lnTo>
                <a:lnTo>
                  <a:pt x="600" y="71"/>
                </a:lnTo>
                <a:lnTo>
                  <a:pt x="601" y="73"/>
                </a:lnTo>
                <a:lnTo>
                  <a:pt x="601" y="76"/>
                </a:lnTo>
                <a:lnTo>
                  <a:pt x="600" y="78"/>
                </a:lnTo>
                <a:lnTo>
                  <a:pt x="598" y="80"/>
                </a:lnTo>
                <a:lnTo>
                  <a:pt x="596" y="83"/>
                </a:lnTo>
                <a:lnTo>
                  <a:pt x="596" y="87"/>
                </a:lnTo>
                <a:lnTo>
                  <a:pt x="601" y="94"/>
                </a:lnTo>
                <a:lnTo>
                  <a:pt x="609" y="89"/>
                </a:lnTo>
                <a:lnTo>
                  <a:pt x="618" y="79"/>
                </a:lnTo>
                <a:lnTo>
                  <a:pt x="626" y="75"/>
                </a:lnTo>
                <a:lnTo>
                  <a:pt x="607" y="56"/>
                </a:lnTo>
                <a:lnTo>
                  <a:pt x="602" y="54"/>
                </a:lnTo>
                <a:lnTo>
                  <a:pt x="588" y="39"/>
                </a:lnTo>
                <a:lnTo>
                  <a:pt x="576" y="30"/>
                </a:lnTo>
                <a:lnTo>
                  <a:pt x="571" y="25"/>
                </a:lnTo>
                <a:lnTo>
                  <a:pt x="567" y="18"/>
                </a:lnTo>
                <a:lnTo>
                  <a:pt x="565" y="13"/>
                </a:lnTo>
                <a:lnTo>
                  <a:pt x="562" y="9"/>
                </a:lnTo>
                <a:lnTo>
                  <a:pt x="554" y="5"/>
                </a:lnTo>
                <a:lnTo>
                  <a:pt x="540" y="1"/>
                </a:lnTo>
                <a:lnTo>
                  <a:pt x="533" y="0"/>
                </a:lnTo>
                <a:lnTo>
                  <a:pt x="527" y="1"/>
                </a:lnTo>
                <a:lnTo>
                  <a:pt x="521" y="3"/>
                </a:lnTo>
                <a:lnTo>
                  <a:pt x="505" y="15"/>
                </a:lnTo>
                <a:lnTo>
                  <a:pt x="497" y="18"/>
                </a:lnTo>
                <a:lnTo>
                  <a:pt x="474" y="23"/>
                </a:lnTo>
                <a:lnTo>
                  <a:pt x="465" y="23"/>
                </a:lnTo>
                <a:lnTo>
                  <a:pt x="449" y="21"/>
                </a:lnTo>
                <a:lnTo>
                  <a:pt x="441" y="22"/>
                </a:lnTo>
                <a:lnTo>
                  <a:pt x="439" y="24"/>
                </a:lnTo>
                <a:lnTo>
                  <a:pt x="435" y="31"/>
                </a:lnTo>
                <a:lnTo>
                  <a:pt x="432" y="33"/>
                </a:lnTo>
                <a:lnTo>
                  <a:pt x="429" y="34"/>
                </a:lnTo>
                <a:lnTo>
                  <a:pt x="424" y="32"/>
                </a:lnTo>
                <a:lnTo>
                  <a:pt x="417" y="30"/>
                </a:lnTo>
                <a:lnTo>
                  <a:pt x="412" y="27"/>
                </a:lnTo>
                <a:lnTo>
                  <a:pt x="411" y="12"/>
                </a:lnTo>
                <a:lnTo>
                  <a:pt x="406" y="5"/>
                </a:lnTo>
                <a:lnTo>
                  <a:pt x="398" y="3"/>
                </a:lnTo>
                <a:lnTo>
                  <a:pt x="392" y="6"/>
                </a:lnTo>
                <a:lnTo>
                  <a:pt x="381" y="17"/>
                </a:lnTo>
                <a:lnTo>
                  <a:pt x="367" y="26"/>
                </a:lnTo>
                <a:lnTo>
                  <a:pt x="361" y="20"/>
                </a:lnTo>
                <a:lnTo>
                  <a:pt x="324" y="45"/>
                </a:lnTo>
                <a:lnTo>
                  <a:pt x="320" y="50"/>
                </a:lnTo>
                <a:lnTo>
                  <a:pt x="317" y="57"/>
                </a:lnTo>
                <a:lnTo>
                  <a:pt x="326" y="75"/>
                </a:lnTo>
                <a:lnTo>
                  <a:pt x="327" y="81"/>
                </a:lnTo>
                <a:lnTo>
                  <a:pt x="327" y="88"/>
                </a:lnTo>
                <a:lnTo>
                  <a:pt x="324" y="96"/>
                </a:lnTo>
                <a:lnTo>
                  <a:pt x="320" y="103"/>
                </a:lnTo>
                <a:lnTo>
                  <a:pt x="313" y="109"/>
                </a:lnTo>
                <a:lnTo>
                  <a:pt x="303" y="115"/>
                </a:lnTo>
                <a:lnTo>
                  <a:pt x="278" y="125"/>
                </a:lnTo>
                <a:lnTo>
                  <a:pt x="267" y="128"/>
                </a:lnTo>
                <a:lnTo>
                  <a:pt x="253" y="129"/>
                </a:lnTo>
                <a:lnTo>
                  <a:pt x="232" y="140"/>
                </a:lnTo>
                <a:lnTo>
                  <a:pt x="229" y="144"/>
                </a:lnTo>
                <a:lnTo>
                  <a:pt x="226" y="149"/>
                </a:lnTo>
                <a:lnTo>
                  <a:pt x="221" y="177"/>
                </a:lnTo>
                <a:lnTo>
                  <a:pt x="218" y="186"/>
                </a:lnTo>
                <a:lnTo>
                  <a:pt x="215" y="194"/>
                </a:lnTo>
                <a:lnTo>
                  <a:pt x="211" y="200"/>
                </a:lnTo>
                <a:lnTo>
                  <a:pt x="205" y="203"/>
                </a:lnTo>
                <a:lnTo>
                  <a:pt x="196" y="206"/>
                </a:lnTo>
                <a:lnTo>
                  <a:pt x="177" y="209"/>
                </a:lnTo>
                <a:lnTo>
                  <a:pt x="155" y="215"/>
                </a:lnTo>
                <a:lnTo>
                  <a:pt x="129" y="216"/>
                </a:lnTo>
                <a:lnTo>
                  <a:pt x="43" y="202"/>
                </a:lnTo>
                <a:lnTo>
                  <a:pt x="38" y="211"/>
                </a:lnTo>
                <a:lnTo>
                  <a:pt x="31" y="221"/>
                </a:lnTo>
                <a:lnTo>
                  <a:pt x="27" y="225"/>
                </a:lnTo>
                <a:lnTo>
                  <a:pt x="22" y="229"/>
                </a:lnTo>
                <a:lnTo>
                  <a:pt x="17" y="232"/>
                </a:lnTo>
                <a:lnTo>
                  <a:pt x="7" y="236"/>
                </a:lnTo>
                <a:lnTo>
                  <a:pt x="3" y="239"/>
                </a:lnTo>
                <a:lnTo>
                  <a:pt x="1" y="243"/>
                </a:lnTo>
                <a:lnTo>
                  <a:pt x="0" y="248"/>
                </a:lnTo>
                <a:lnTo>
                  <a:pt x="0" y="253"/>
                </a:lnTo>
                <a:lnTo>
                  <a:pt x="2" y="258"/>
                </a:lnTo>
                <a:lnTo>
                  <a:pt x="7" y="261"/>
                </a:lnTo>
                <a:lnTo>
                  <a:pt x="16" y="263"/>
                </a:lnTo>
                <a:lnTo>
                  <a:pt x="56" y="267"/>
                </a:lnTo>
                <a:lnTo>
                  <a:pt x="67" y="274"/>
                </a:lnTo>
                <a:lnTo>
                  <a:pt x="82" y="278"/>
                </a:lnTo>
                <a:lnTo>
                  <a:pt x="85" y="278"/>
                </a:lnTo>
                <a:lnTo>
                  <a:pt x="85" y="278"/>
                </a:lnTo>
                <a:lnTo>
                  <a:pt x="82" y="277"/>
                </a:lnTo>
                <a:lnTo>
                  <a:pt x="88" y="275"/>
                </a:lnTo>
                <a:lnTo>
                  <a:pt x="97" y="277"/>
                </a:lnTo>
                <a:lnTo>
                  <a:pt x="112" y="283"/>
                </a:lnTo>
                <a:lnTo>
                  <a:pt x="112" y="280"/>
                </a:lnTo>
                <a:lnTo>
                  <a:pt x="109" y="280"/>
                </a:lnTo>
                <a:lnTo>
                  <a:pt x="109" y="277"/>
                </a:lnTo>
                <a:lnTo>
                  <a:pt x="118" y="273"/>
                </a:lnTo>
                <a:lnTo>
                  <a:pt x="124" y="275"/>
                </a:lnTo>
                <a:lnTo>
                  <a:pt x="130" y="279"/>
                </a:lnTo>
                <a:lnTo>
                  <a:pt x="140" y="280"/>
                </a:lnTo>
                <a:lnTo>
                  <a:pt x="139" y="278"/>
                </a:lnTo>
                <a:lnTo>
                  <a:pt x="138" y="275"/>
                </a:lnTo>
                <a:lnTo>
                  <a:pt x="137" y="274"/>
                </a:lnTo>
                <a:lnTo>
                  <a:pt x="141" y="274"/>
                </a:lnTo>
                <a:lnTo>
                  <a:pt x="145" y="275"/>
                </a:lnTo>
                <a:lnTo>
                  <a:pt x="148" y="277"/>
                </a:lnTo>
                <a:lnTo>
                  <a:pt x="150" y="280"/>
                </a:lnTo>
                <a:lnTo>
                  <a:pt x="145" y="285"/>
                </a:lnTo>
                <a:lnTo>
                  <a:pt x="146" y="288"/>
                </a:lnTo>
                <a:lnTo>
                  <a:pt x="151" y="290"/>
                </a:lnTo>
                <a:lnTo>
                  <a:pt x="153" y="292"/>
                </a:lnTo>
                <a:lnTo>
                  <a:pt x="154" y="296"/>
                </a:lnTo>
                <a:lnTo>
                  <a:pt x="152" y="299"/>
                </a:lnTo>
                <a:lnTo>
                  <a:pt x="148" y="300"/>
                </a:lnTo>
                <a:lnTo>
                  <a:pt x="141" y="301"/>
                </a:lnTo>
                <a:lnTo>
                  <a:pt x="134" y="304"/>
                </a:lnTo>
                <a:lnTo>
                  <a:pt x="139" y="310"/>
                </a:lnTo>
                <a:lnTo>
                  <a:pt x="148" y="315"/>
                </a:lnTo>
                <a:lnTo>
                  <a:pt x="156" y="312"/>
                </a:lnTo>
                <a:lnTo>
                  <a:pt x="159" y="312"/>
                </a:lnTo>
                <a:lnTo>
                  <a:pt x="160" y="315"/>
                </a:lnTo>
                <a:lnTo>
                  <a:pt x="160" y="316"/>
                </a:lnTo>
                <a:lnTo>
                  <a:pt x="159" y="318"/>
                </a:lnTo>
                <a:lnTo>
                  <a:pt x="167" y="324"/>
                </a:lnTo>
                <a:lnTo>
                  <a:pt x="170" y="333"/>
                </a:lnTo>
                <a:lnTo>
                  <a:pt x="173" y="336"/>
                </a:lnTo>
                <a:lnTo>
                  <a:pt x="181" y="324"/>
                </a:lnTo>
                <a:lnTo>
                  <a:pt x="179" y="322"/>
                </a:lnTo>
                <a:lnTo>
                  <a:pt x="177" y="320"/>
                </a:lnTo>
                <a:lnTo>
                  <a:pt x="176" y="316"/>
                </a:lnTo>
                <a:lnTo>
                  <a:pt x="175" y="312"/>
                </a:lnTo>
                <a:lnTo>
                  <a:pt x="178" y="312"/>
                </a:lnTo>
                <a:lnTo>
                  <a:pt x="182" y="321"/>
                </a:lnTo>
                <a:lnTo>
                  <a:pt x="187" y="325"/>
                </a:lnTo>
                <a:lnTo>
                  <a:pt x="193" y="327"/>
                </a:lnTo>
                <a:lnTo>
                  <a:pt x="203" y="327"/>
                </a:lnTo>
                <a:lnTo>
                  <a:pt x="203" y="324"/>
                </a:lnTo>
                <a:lnTo>
                  <a:pt x="199" y="322"/>
                </a:lnTo>
                <a:lnTo>
                  <a:pt x="197" y="319"/>
                </a:lnTo>
                <a:lnTo>
                  <a:pt x="196" y="315"/>
                </a:lnTo>
                <a:lnTo>
                  <a:pt x="195" y="312"/>
                </a:lnTo>
                <a:lnTo>
                  <a:pt x="192" y="311"/>
                </a:lnTo>
                <a:lnTo>
                  <a:pt x="184" y="307"/>
                </a:lnTo>
                <a:lnTo>
                  <a:pt x="179" y="303"/>
                </a:lnTo>
                <a:lnTo>
                  <a:pt x="167" y="289"/>
                </a:lnTo>
                <a:lnTo>
                  <a:pt x="170" y="288"/>
                </a:lnTo>
                <a:lnTo>
                  <a:pt x="171" y="289"/>
                </a:lnTo>
                <a:lnTo>
                  <a:pt x="173" y="292"/>
                </a:lnTo>
                <a:lnTo>
                  <a:pt x="175" y="287"/>
                </a:lnTo>
                <a:lnTo>
                  <a:pt x="180" y="288"/>
                </a:lnTo>
                <a:lnTo>
                  <a:pt x="189" y="297"/>
                </a:lnTo>
                <a:lnTo>
                  <a:pt x="194" y="300"/>
                </a:lnTo>
                <a:lnTo>
                  <a:pt x="199" y="303"/>
                </a:lnTo>
                <a:lnTo>
                  <a:pt x="205" y="305"/>
                </a:lnTo>
                <a:lnTo>
                  <a:pt x="212" y="307"/>
                </a:lnTo>
                <a:lnTo>
                  <a:pt x="219" y="307"/>
                </a:lnTo>
                <a:lnTo>
                  <a:pt x="227" y="307"/>
                </a:lnTo>
                <a:lnTo>
                  <a:pt x="233" y="304"/>
                </a:lnTo>
                <a:lnTo>
                  <a:pt x="237" y="297"/>
                </a:lnTo>
                <a:lnTo>
                  <a:pt x="235" y="291"/>
                </a:lnTo>
                <a:lnTo>
                  <a:pt x="224" y="283"/>
                </a:lnTo>
                <a:lnTo>
                  <a:pt x="225" y="277"/>
                </a:lnTo>
                <a:lnTo>
                  <a:pt x="233" y="284"/>
                </a:lnTo>
                <a:lnTo>
                  <a:pt x="236" y="286"/>
                </a:lnTo>
                <a:lnTo>
                  <a:pt x="242" y="286"/>
                </a:lnTo>
                <a:lnTo>
                  <a:pt x="237" y="280"/>
                </a:lnTo>
                <a:lnTo>
                  <a:pt x="241" y="280"/>
                </a:lnTo>
                <a:lnTo>
                  <a:pt x="242" y="280"/>
                </a:lnTo>
                <a:lnTo>
                  <a:pt x="240" y="278"/>
                </a:lnTo>
                <a:lnTo>
                  <a:pt x="238" y="275"/>
                </a:lnTo>
                <a:lnTo>
                  <a:pt x="237" y="274"/>
                </a:lnTo>
                <a:lnTo>
                  <a:pt x="237" y="271"/>
                </a:lnTo>
                <a:lnTo>
                  <a:pt x="242" y="272"/>
                </a:lnTo>
                <a:lnTo>
                  <a:pt x="244" y="275"/>
                </a:lnTo>
                <a:lnTo>
                  <a:pt x="245" y="279"/>
                </a:lnTo>
                <a:lnTo>
                  <a:pt x="245" y="286"/>
                </a:lnTo>
                <a:lnTo>
                  <a:pt x="246" y="283"/>
                </a:lnTo>
                <a:lnTo>
                  <a:pt x="247" y="280"/>
                </a:lnTo>
                <a:lnTo>
                  <a:pt x="248" y="276"/>
                </a:lnTo>
                <a:lnTo>
                  <a:pt x="248" y="271"/>
                </a:lnTo>
                <a:lnTo>
                  <a:pt x="250" y="271"/>
                </a:lnTo>
                <a:lnTo>
                  <a:pt x="249" y="279"/>
                </a:lnTo>
                <a:lnTo>
                  <a:pt x="252" y="281"/>
                </a:lnTo>
                <a:lnTo>
                  <a:pt x="255" y="278"/>
                </a:lnTo>
                <a:lnTo>
                  <a:pt x="259" y="271"/>
                </a:lnTo>
                <a:lnTo>
                  <a:pt x="259" y="272"/>
                </a:lnTo>
                <a:lnTo>
                  <a:pt x="260" y="272"/>
                </a:lnTo>
                <a:lnTo>
                  <a:pt x="261" y="274"/>
                </a:lnTo>
                <a:lnTo>
                  <a:pt x="260" y="275"/>
                </a:lnTo>
                <a:lnTo>
                  <a:pt x="259" y="278"/>
                </a:lnTo>
                <a:lnTo>
                  <a:pt x="258" y="282"/>
                </a:lnTo>
                <a:lnTo>
                  <a:pt x="260" y="283"/>
                </a:lnTo>
                <a:lnTo>
                  <a:pt x="264" y="282"/>
                </a:lnTo>
                <a:lnTo>
                  <a:pt x="265" y="279"/>
                </a:lnTo>
                <a:lnTo>
                  <a:pt x="265" y="276"/>
                </a:lnTo>
                <a:lnTo>
                  <a:pt x="267" y="274"/>
                </a:lnTo>
                <a:lnTo>
                  <a:pt x="271" y="271"/>
                </a:lnTo>
                <a:lnTo>
                  <a:pt x="276" y="269"/>
                </a:lnTo>
                <a:lnTo>
                  <a:pt x="281" y="268"/>
                </a:lnTo>
                <a:lnTo>
                  <a:pt x="286" y="268"/>
                </a:lnTo>
                <a:lnTo>
                  <a:pt x="286" y="271"/>
                </a:lnTo>
                <a:lnTo>
                  <a:pt x="265" y="285"/>
                </a:lnTo>
                <a:lnTo>
                  <a:pt x="253" y="301"/>
                </a:lnTo>
                <a:lnTo>
                  <a:pt x="253" y="303"/>
                </a:lnTo>
                <a:lnTo>
                  <a:pt x="261" y="306"/>
                </a:lnTo>
                <a:lnTo>
                  <a:pt x="280" y="309"/>
                </a:lnTo>
                <a:lnTo>
                  <a:pt x="286" y="315"/>
                </a:lnTo>
                <a:lnTo>
                  <a:pt x="286" y="312"/>
                </a:lnTo>
                <a:lnTo>
                  <a:pt x="291" y="315"/>
                </a:lnTo>
                <a:lnTo>
                  <a:pt x="295" y="314"/>
                </a:lnTo>
                <a:lnTo>
                  <a:pt x="300" y="313"/>
                </a:lnTo>
                <a:lnTo>
                  <a:pt x="306" y="312"/>
                </a:lnTo>
                <a:lnTo>
                  <a:pt x="304" y="306"/>
                </a:lnTo>
                <a:lnTo>
                  <a:pt x="313" y="296"/>
                </a:lnTo>
                <a:lnTo>
                  <a:pt x="319" y="294"/>
                </a:lnTo>
                <a:lnTo>
                  <a:pt x="319" y="292"/>
                </a:lnTo>
                <a:lnTo>
                  <a:pt x="317" y="291"/>
                </a:lnTo>
                <a:lnTo>
                  <a:pt x="315" y="291"/>
                </a:lnTo>
                <a:lnTo>
                  <a:pt x="314" y="290"/>
                </a:lnTo>
                <a:lnTo>
                  <a:pt x="311" y="289"/>
                </a:lnTo>
                <a:lnTo>
                  <a:pt x="317" y="286"/>
                </a:lnTo>
                <a:lnTo>
                  <a:pt x="325" y="284"/>
                </a:lnTo>
                <a:lnTo>
                  <a:pt x="334" y="284"/>
                </a:lnTo>
                <a:lnTo>
                  <a:pt x="339" y="286"/>
                </a:lnTo>
                <a:lnTo>
                  <a:pt x="344" y="283"/>
                </a:lnTo>
                <a:lnTo>
                  <a:pt x="352" y="283"/>
                </a:lnTo>
                <a:lnTo>
                  <a:pt x="361" y="283"/>
                </a:lnTo>
                <a:lnTo>
                  <a:pt x="367" y="281"/>
                </a:lnTo>
                <a:lnTo>
                  <a:pt x="371" y="279"/>
                </a:lnTo>
                <a:lnTo>
                  <a:pt x="377" y="274"/>
                </a:lnTo>
                <a:lnTo>
                  <a:pt x="377" y="271"/>
                </a:lnTo>
                <a:lnTo>
                  <a:pt x="373" y="268"/>
                </a:lnTo>
                <a:lnTo>
                  <a:pt x="372" y="263"/>
                </a:lnTo>
                <a:lnTo>
                  <a:pt x="371" y="256"/>
                </a:lnTo>
                <a:lnTo>
                  <a:pt x="369" y="250"/>
                </a:lnTo>
                <a:lnTo>
                  <a:pt x="373" y="249"/>
                </a:lnTo>
                <a:lnTo>
                  <a:pt x="374" y="247"/>
                </a:lnTo>
                <a:lnTo>
                  <a:pt x="374" y="245"/>
                </a:lnTo>
                <a:lnTo>
                  <a:pt x="372" y="241"/>
                </a:lnTo>
                <a:lnTo>
                  <a:pt x="378" y="235"/>
                </a:lnTo>
                <a:lnTo>
                  <a:pt x="381" y="225"/>
                </a:lnTo>
                <a:lnTo>
                  <a:pt x="383" y="206"/>
                </a:lnTo>
                <a:lnTo>
                  <a:pt x="379" y="207"/>
                </a:lnTo>
                <a:lnTo>
                  <a:pt x="376" y="207"/>
                </a:lnTo>
                <a:lnTo>
                  <a:pt x="372" y="205"/>
                </a:lnTo>
                <a:lnTo>
                  <a:pt x="369" y="203"/>
                </a:lnTo>
                <a:lnTo>
                  <a:pt x="371" y="198"/>
                </a:lnTo>
                <a:lnTo>
                  <a:pt x="372" y="182"/>
                </a:lnTo>
                <a:lnTo>
                  <a:pt x="373" y="178"/>
                </a:lnTo>
                <a:lnTo>
                  <a:pt x="376" y="176"/>
                </a:lnTo>
                <a:lnTo>
                  <a:pt x="377" y="173"/>
                </a:lnTo>
                <a:lnTo>
                  <a:pt x="374" y="170"/>
                </a:lnTo>
                <a:lnTo>
                  <a:pt x="374" y="167"/>
                </a:lnTo>
                <a:lnTo>
                  <a:pt x="384" y="164"/>
                </a:lnTo>
                <a:lnTo>
                  <a:pt x="397" y="165"/>
                </a:lnTo>
                <a:lnTo>
                  <a:pt x="405" y="161"/>
                </a:lnTo>
                <a:lnTo>
                  <a:pt x="405" y="158"/>
                </a:lnTo>
                <a:lnTo>
                  <a:pt x="394" y="152"/>
                </a:lnTo>
                <a:lnTo>
                  <a:pt x="391" y="149"/>
                </a:lnTo>
                <a:lnTo>
                  <a:pt x="394" y="143"/>
                </a:lnTo>
                <a:lnTo>
                  <a:pt x="408" y="147"/>
                </a:lnTo>
                <a:lnTo>
                  <a:pt x="411" y="148"/>
                </a:lnTo>
                <a:lnTo>
                  <a:pt x="413" y="152"/>
                </a:lnTo>
                <a:lnTo>
                  <a:pt x="417" y="154"/>
                </a:lnTo>
                <a:lnTo>
                  <a:pt x="421" y="155"/>
                </a:lnTo>
                <a:lnTo>
                  <a:pt x="422" y="155"/>
                </a:lnTo>
                <a:lnTo>
                  <a:pt x="430" y="156"/>
                </a:lnTo>
                <a:lnTo>
                  <a:pt x="439" y="156"/>
                </a:lnTo>
                <a:lnTo>
                  <a:pt x="443" y="155"/>
                </a:lnTo>
                <a:lnTo>
                  <a:pt x="438" y="152"/>
                </a:lnTo>
                <a:lnTo>
                  <a:pt x="438" y="149"/>
                </a:lnTo>
                <a:lnTo>
                  <a:pt x="440" y="146"/>
                </a:lnTo>
                <a:lnTo>
                  <a:pt x="438" y="141"/>
                </a:lnTo>
                <a:lnTo>
                  <a:pt x="437" y="136"/>
                </a:lnTo>
                <a:lnTo>
                  <a:pt x="437" y="135"/>
                </a:lnTo>
                <a:lnTo>
                  <a:pt x="442" y="136"/>
                </a:lnTo>
                <a:lnTo>
                  <a:pt x="444" y="139"/>
                </a:lnTo>
                <a:lnTo>
                  <a:pt x="445" y="144"/>
                </a:lnTo>
                <a:lnTo>
                  <a:pt x="447" y="149"/>
                </a:lnTo>
                <a:lnTo>
                  <a:pt x="450" y="154"/>
                </a:lnTo>
                <a:lnTo>
                  <a:pt x="453" y="157"/>
                </a:lnTo>
                <a:lnTo>
                  <a:pt x="458" y="158"/>
                </a:lnTo>
                <a:lnTo>
                  <a:pt x="465" y="158"/>
                </a:lnTo>
                <a:lnTo>
                  <a:pt x="468" y="156"/>
                </a:lnTo>
                <a:lnTo>
                  <a:pt x="470" y="151"/>
                </a:lnTo>
                <a:lnTo>
                  <a:pt x="472" y="140"/>
                </a:lnTo>
                <a:lnTo>
                  <a:pt x="478" y="142"/>
                </a:lnTo>
                <a:lnTo>
                  <a:pt x="480" y="143"/>
                </a:lnTo>
                <a:lnTo>
                  <a:pt x="479" y="141"/>
                </a:lnTo>
                <a:lnTo>
                  <a:pt x="479" y="141"/>
                </a:lnTo>
                <a:lnTo>
                  <a:pt x="479" y="141"/>
                </a:lnTo>
                <a:lnTo>
                  <a:pt x="477" y="140"/>
                </a:lnTo>
                <a:lnTo>
                  <a:pt x="483" y="138"/>
                </a:lnTo>
                <a:lnTo>
                  <a:pt x="485" y="137"/>
                </a:lnTo>
                <a:lnTo>
                  <a:pt x="482" y="134"/>
                </a:lnTo>
                <a:lnTo>
                  <a:pt x="481" y="132"/>
                </a:lnTo>
                <a:lnTo>
                  <a:pt x="482" y="130"/>
                </a:lnTo>
                <a:lnTo>
                  <a:pt x="485" y="128"/>
                </a:lnTo>
                <a:lnTo>
                  <a:pt x="485" y="125"/>
                </a:lnTo>
                <a:lnTo>
                  <a:pt x="484" y="124"/>
                </a:lnTo>
                <a:lnTo>
                  <a:pt x="483" y="123"/>
                </a:lnTo>
                <a:lnTo>
                  <a:pt x="483" y="122"/>
                </a:lnTo>
                <a:lnTo>
                  <a:pt x="482" y="120"/>
                </a:lnTo>
                <a:lnTo>
                  <a:pt x="489" y="122"/>
                </a:lnTo>
                <a:lnTo>
                  <a:pt x="494" y="122"/>
                </a:lnTo>
                <a:lnTo>
                  <a:pt x="496" y="119"/>
                </a:lnTo>
                <a:lnTo>
                  <a:pt x="494" y="113"/>
                </a:lnTo>
                <a:lnTo>
                  <a:pt x="494" y="111"/>
                </a:lnTo>
                <a:lnTo>
                  <a:pt x="495" y="109"/>
                </a:lnTo>
                <a:lnTo>
                  <a:pt x="496" y="107"/>
                </a:lnTo>
                <a:lnTo>
                  <a:pt x="499" y="107"/>
                </a:lnTo>
                <a:lnTo>
                  <a:pt x="502" y="111"/>
                </a:lnTo>
                <a:lnTo>
                  <a:pt x="508" y="113"/>
                </a:lnTo>
                <a:lnTo>
                  <a:pt x="513" y="113"/>
                </a:lnTo>
                <a:lnTo>
                  <a:pt x="516" y="109"/>
                </a:lnTo>
                <a:close/>
                <a:moveTo>
                  <a:pt x="527" y="277"/>
                </a:moveTo>
                <a:lnTo>
                  <a:pt x="524" y="284"/>
                </a:lnTo>
                <a:lnTo>
                  <a:pt x="526" y="288"/>
                </a:lnTo>
                <a:lnTo>
                  <a:pt x="530" y="290"/>
                </a:lnTo>
                <a:lnTo>
                  <a:pt x="532" y="293"/>
                </a:lnTo>
                <a:lnTo>
                  <a:pt x="532" y="298"/>
                </a:lnTo>
                <a:lnTo>
                  <a:pt x="524" y="312"/>
                </a:lnTo>
                <a:lnTo>
                  <a:pt x="531" y="309"/>
                </a:lnTo>
                <a:lnTo>
                  <a:pt x="537" y="304"/>
                </a:lnTo>
                <a:lnTo>
                  <a:pt x="540" y="297"/>
                </a:lnTo>
                <a:lnTo>
                  <a:pt x="538" y="289"/>
                </a:lnTo>
                <a:lnTo>
                  <a:pt x="541" y="289"/>
                </a:lnTo>
                <a:lnTo>
                  <a:pt x="542" y="290"/>
                </a:lnTo>
                <a:lnTo>
                  <a:pt x="546" y="292"/>
                </a:lnTo>
                <a:lnTo>
                  <a:pt x="546" y="289"/>
                </a:lnTo>
                <a:lnTo>
                  <a:pt x="532" y="278"/>
                </a:lnTo>
                <a:lnTo>
                  <a:pt x="527" y="277"/>
                </a:lnTo>
                <a:close/>
                <a:moveTo>
                  <a:pt x="577" y="117"/>
                </a:moveTo>
                <a:lnTo>
                  <a:pt x="573" y="118"/>
                </a:lnTo>
                <a:lnTo>
                  <a:pt x="560" y="123"/>
                </a:lnTo>
                <a:lnTo>
                  <a:pt x="560" y="125"/>
                </a:lnTo>
                <a:lnTo>
                  <a:pt x="570" y="123"/>
                </a:lnTo>
                <a:lnTo>
                  <a:pt x="578" y="124"/>
                </a:lnTo>
                <a:lnTo>
                  <a:pt x="575" y="125"/>
                </a:lnTo>
                <a:lnTo>
                  <a:pt x="573" y="128"/>
                </a:lnTo>
                <a:lnTo>
                  <a:pt x="571" y="131"/>
                </a:lnTo>
                <a:lnTo>
                  <a:pt x="571" y="130"/>
                </a:lnTo>
                <a:lnTo>
                  <a:pt x="568" y="125"/>
                </a:lnTo>
                <a:lnTo>
                  <a:pt x="567" y="130"/>
                </a:lnTo>
                <a:lnTo>
                  <a:pt x="566" y="135"/>
                </a:lnTo>
                <a:lnTo>
                  <a:pt x="571" y="134"/>
                </a:lnTo>
                <a:lnTo>
                  <a:pt x="598" y="124"/>
                </a:lnTo>
                <a:lnTo>
                  <a:pt x="601" y="123"/>
                </a:lnTo>
                <a:lnTo>
                  <a:pt x="604" y="123"/>
                </a:lnTo>
                <a:lnTo>
                  <a:pt x="607" y="126"/>
                </a:lnTo>
                <a:lnTo>
                  <a:pt x="613" y="124"/>
                </a:lnTo>
                <a:lnTo>
                  <a:pt x="629" y="113"/>
                </a:lnTo>
                <a:lnTo>
                  <a:pt x="629" y="111"/>
                </a:lnTo>
                <a:lnTo>
                  <a:pt x="577" y="117"/>
                </a:lnTo>
                <a:close/>
                <a:moveTo>
                  <a:pt x="559" y="275"/>
                </a:moveTo>
                <a:lnTo>
                  <a:pt x="556" y="283"/>
                </a:lnTo>
                <a:lnTo>
                  <a:pt x="556" y="291"/>
                </a:lnTo>
                <a:lnTo>
                  <a:pt x="560" y="290"/>
                </a:lnTo>
                <a:lnTo>
                  <a:pt x="567" y="280"/>
                </a:lnTo>
                <a:lnTo>
                  <a:pt x="570" y="277"/>
                </a:lnTo>
                <a:lnTo>
                  <a:pt x="572" y="271"/>
                </a:lnTo>
                <a:lnTo>
                  <a:pt x="566" y="270"/>
                </a:lnTo>
                <a:lnTo>
                  <a:pt x="559" y="275"/>
                </a:lnTo>
                <a:close/>
                <a:moveTo>
                  <a:pt x="557" y="134"/>
                </a:moveTo>
                <a:lnTo>
                  <a:pt x="556" y="132"/>
                </a:lnTo>
                <a:lnTo>
                  <a:pt x="555" y="131"/>
                </a:lnTo>
                <a:lnTo>
                  <a:pt x="555" y="129"/>
                </a:lnTo>
                <a:lnTo>
                  <a:pt x="549" y="129"/>
                </a:lnTo>
                <a:lnTo>
                  <a:pt x="543" y="131"/>
                </a:lnTo>
                <a:lnTo>
                  <a:pt x="519" y="145"/>
                </a:lnTo>
                <a:lnTo>
                  <a:pt x="515" y="151"/>
                </a:lnTo>
                <a:lnTo>
                  <a:pt x="513" y="152"/>
                </a:lnTo>
                <a:lnTo>
                  <a:pt x="553" y="135"/>
                </a:lnTo>
                <a:lnTo>
                  <a:pt x="556" y="135"/>
                </a:lnTo>
                <a:lnTo>
                  <a:pt x="557" y="134"/>
                </a:lnTo>
                <a:close/>
                <a:moveTo>
                  <a:pt x="164" y="343"/>
                </a:moveTo>
                <a:lnTo>
                  <a:pt x="162" y="337"/>
                </a:lnTo>
                <a:lnTo>
                  <a:pt x="160" y="328"/>
                </a:lnTo>
                <a:lnTo>
                  <a:pt x="155" y="322"/>
                </a:lnTo>
                <a:lnTo>
                  <a:pt x="140" y="315"/>
                </a:lnTo>
                <a:lnTo>
                  <a:pt x="135" y="327"/>
                </a:lnTo>
                <a:lnTo>
                  <a:pt x="132" y="339"/>
                </a:lnTo>
                <a:lnTo>
                  <a:pt x="134" y="347"/>
                </a:lnTo>
                <a:lnTo>
                  <a:pt x="139" y="349"/>
                </a:lnTo>
                <a:lnTo>
                  <a:pt x="145" y="350"/>
                </a:lnTo>
                <a:lnTo>
                  <a:pt x="150" y="354"/>
                </a:lnTo>
                <a:lnTo>
                  <a:pt x="153" y="354"/>
                </a:lnTo>
                <a:lnTo>
                  <a:pt x="151" y="350"/>
                </a:lnTo>
                <a:lnTo>
                  <a:pt x="151" y="346"/>
                </a:lnTo>
                <a:lnTo>
                  <a:pt x="151" y="342"/>
                </a:lnTo>
                <a:lnTo>
                  <a:pt x="153" y="339"/>
                </a:lnTo>
                <a:lnTo>
                  <a:pt x="155" y="349"/>
                </a:lnTo>
                <a:lnTo>
                  <a:pt x="163" y="366"/>
                </a:lnTo>
                <a:lnTo>
                  <a:pt x="165" y="373"/>
                </a:lnTo>
                <a:lnTo>
                  <a:pt x="168" y="375"/>
                </a:lnTo>
                <a:lnTo>
                  <a:pt x="175" y="376"/>
                </a:lnTo>
                <a:lnTo>
                  <a:pt x="180" y="374"/>
                </a:lnTo>
                <a:lnTo>
                  <a:pt x="178" y="363"/>
                </a:lnTo>
                <a:lnTo>
                  <a:pt x="164" y="343"/>
                </a:lnTo>
                <a:close/>
                <a:moveTo>
                  <a:pt x="451" y="299"/>
                </a:moveTo>
                <a:lnTo>
                  <a:pt x="449" y="297"/>
                </a:lnTo>
                <a:lnTo>
                  <a:pt x="448" y="304"/>
                </a:lnTo>
                <a:lnTo>
                  <a:pt x="438" y="324"/>
                </a:lnTo>
                <a:lnTo>
                  <a:pt x="434" y="331"/>
                </a:lnTo>
                <a:lnTo>
                  <a:pt x="430" y="334"/>
                </a:lnTo>
                <a:lnTo>
                  <a:pt x="425" y="336"/>
                </a:lnTo>
                <a:lnTo>
                  <a:pt x="416" y="336"/>
                </a:lnTo>
                <a:lnTo>
                  <a:pt x="416" y="339"/>
                </a:lnTo>
                <a:lnTo>
                  <a:pt x="421" y="344"/>
                </a:lnTo>
                <a:lnTo>
                  <a:pt x="420" y="351"/>
                </a:lnTo>
                <a:lnTo>
                  <a:pt x="413" y="366"/>
                </a:lnTo>
                <a:lnTo>
                  <a:pt x="419" y="366"/>
                </a:lnTo>
                <a:lnTo>
                  <a:pt x="422" y="363"/>
                </a:lnTo>
                <a:lnTo>
                  <a:pt x="425" y="354"/>
                </a:lnTo>
                <a:lnTo>
                  <a:pt x="427" y="349"/>
                </a:lnTo>
                <a:lnTo>
                  <a:pt x="446" y="320"/>
                </a:lnTo>
                <a:lnTo>
                  <a:pt x="450" y="313"/>
                </a:lnTo>
                <a:lnTo>
                  <a:pt x="452" y="303"/>
                </a:lnTo>
                <a:lnTo>
                  <a:pt x="451" y="300"/>
                </a:lnTo>
                <a:lnTo>
                  <a:pt x="451" y="299"/>
                </a:lnTo>
                <a:close/>
                <a:moveTo>
                  <a:pt x="261" y="370"/>
                </a:moveTo>
                <a:lnTo>
                  <a:pt x="270" y="372"/>
                </a:lnTo>
                <a:lnTo>
                  <a:pt x="267" y="370"/>
                </a:lnTo>
                <a:lnTo>
                  <a:pt x="265" y="368"/>
                </a:lnTo>
                <a:lnTo>
                  <a:pt x="263" y="366"/>
                </a:lnTo>
                <a:lnTo>
                  <a:pt x="261" y="363"/>
                </a:lnTo>
                <a:lnTo>
                  <a:pt x="259" y="363"/>
                </a:lnTo>
                <a:lnTo>
                  <a:pt x="255" y="363"/>
                </a:lnTo>
                <a:lnTo>
                  <a:pt x="248" y="362"/>
                </a:lnTo>
                <a:lnTo>
                  <a:pt x="244" y="358"/>
                </a:lnTo>
                <a:lnTo>
                  <a:pt x="245" y="354"/>
                </a:lnTo>
                <a:lnTo>
                  <a:pt x="245" y="351"/>
                </a:lnTo>
                <a:lnTo>
                  <a:pt x="241" y="347"/>
                </a:lnTo>
                <a:lnTo>
                  <a:pt x="235" y="345"/>
                </a:lnTo>
                <a:lnTo>
                  <a:pt x="231" y="347"/>
                </a:lnTo>
                <a:lnTo>
                  <a:pt x="231" y="354"/>
                </a:lnTo>
                <a:lnTo>
                  <a:pt x="228" y="354"/>
                </a:lnTo>
                <a:lnTo>
                  <a:pt x="224" y="350"/>
                </a:lnTo>
                <a:lnTo>
                  <a:pt x="212" y="348"/>
                </a:lnTo>
                <a:lnTo>
                  <a:pt x="206" y="342"/>
                </a:lnTo>
                <a:lnTo>
                  <a:pt x="209" y="339"/>
                </a:lnTo>
                <a:lnTo>
                  <a:pt x="205" y="342"/>
                </a:lnTo>
                <a:lnTo>
                  <a:pt x="205" y="345"/>
                </a:lnTo>
                <a:lnTo>
                  <a:pt x="205" y="348"/>
                </a:lnTo>
                <a:lnTo>
                  <a:pt x="203" y="351"/>
                </a:lnTo>
                <a:lnTo>
                  <a:pt x="200" y="353"/>
                </a:lnTo>
                <a:lnTo>
                  <a:pt x="191" y="356"/>
                </a:lnTo>
                <a:lnTo>
                  <a:pt x="190" y="364"/>
                </a:lnTo>
                <a:lnTo>
                  <a:pt x="194" y="370"/>
                </a:lnTo>
                <a:lnTo>
                  <a:pt x="206" y="377"/>
                </a:lnTo>
                <a:lnTo>
                  <a:pt x="211" y="383"/>
                </a:lnTo>
                <a:lnTo>
                  <a:pt x="220" y="396"/>
                </a:lnTo>
                <a:lnTo>
                  <a:pt x="228" y="401"/>
                </a:lnTo>
                <a:lnTo>
                  <a:pt x="228" y="398"/>
                </a:lnTo>
                <a:lnTo>
                  <a:pt x="227" y="397"/>
                </a:lnTo>
                <a:lnTo>
                  <a:pt x="225" y="392"/>
                </a:lnTo>
                <a:lnTo>
                  <a:pt x="228" y="392"/>
                </a:lnTo>
                <a:lnTo>
                  <a:pt x="230" y="394"/>
                </a:lnTo>
                <a:lnTo>
                  <a:pt x="232" y="396"/>
                </a:lnTo>
                <a:lnTo>
                  <a:pt x="234" y="398"/>
                </a:lnTo>
                <a:lnTo>
                  <a:pt x="237" y="398"/>
                </a:lnTo>
                <a:lnTo>
                  <a:pt x="237" y="395"/>
                </a:lnTo>
                <a:lnTo>
                  <a:pt x="239" y="395"/>
                </a:lnTo>
                <a:lnTo>
                  <a:pt x="240" y="396"/>
                </a:lnTo>
                <a:lnTo>
                  <a:pt x="240" y="397"/>
                </a:lnTo>
                <a:lnTo>
                  <a:pt x="240" y="397"/>
                </a:lnTo>
                <a:lnTo>
                  <a:pt x="242" y="398"/>
                </a:lnTo>
                <a:lnTo>
                  <a:pt x="242" y="401"/>
                </a:lnTo>
                <a:lnTo>
                  <a:pt x="234" y="401"/>
                </a:lnTo>
                <a:lnTo>
                  <a:pt x="234" y="404"/>
                </a:lnTo>
                <a:lnTo>
                  <a:pt x="235" y="405"/>
                </a:lnTo>
                <a:lnTo>
                  <a:pt x="237" y="407"/>
                </a:lnTo>
                <a:lnTo>
                  <a:pt x="239" y="404"/>
                </a:lnTo>
                <a:lnTo>
                  <a:pt x="239" y="407"/>
                </a:lnTo>
                <a:lnTo>
                  <a:pt x="241" y="406"/>
                </a:lnTo>
                <a:lnTo>
                  <a:pt x="242" y="405"/>
                </a:lnTo>
                <a:lnTo>
                  <a:pt x="245" y="404"/>
                </a:lnTo>
                <a:lnTo>
                  <a:pt x="245" y="413"/>
                </a:lnTo>
                <a:lnTo>
                  <a:pt x="248" y="406"/>
                </a:lnTo>
                <a:lnTo>
                  <a:pt x="250" y="398"/>
                </a:lnTo>
                <a:lnTo>
                  <a:pt x="253" y="398"/>
                </a:lnTo>
                <a:lnTo>
                  <a:pt x="253" y="401"/>
                </a:lnTo>
                <a:lnTo>
                  <a:pt x="256" y="401"/>
                </a:lnTo>
                <a:lnTo>
                  <a:pt x="253" y="394"/>
                </a:lnTo>
                <a:lnTo>
                  <a:pt x="241" y="386"/>
                </a:lnTo>
                <a:lnTo>
                  <a:pt x="239" y="377"/>
                </a:lnTo>
                <a:lnTo>
                  <a:pt x="243" y="381"/>
                </a:lnTo>
                <a:lnTo>
                  <a:pt x="247" y="382"/>
                </a:lnTo>
                <a:lnTo>
                  <a:pt x="251" y="382"/>
                </a:lnTo>
                <a:lnTo>
                  <a:pt x="256" y="380"/>
                </a:lnTo>
                <a:lnTo>
                  <a:pt x="256" y="377"/>
                </a:lnTo>
                <a:lnTo>
                  <a:pt x="253" y="375"/>
                </a:lnTo>
                <a:lnTo>
                  <a:pt x="252" y="373"/>
                </a:lnTo>
                <a:lnTo>
                  <a:pt x="251" y="369"/>
                </a:lnTo>
                <a:lnTo>
                  <a:pt x="253" y="366"/>
                </a:lnTo>
                <a:lnTo>
                  <a:pt x="256" y="374"/>
                </a:lnTo>
                <a:lnTo>
                  <a:pt x="259" y="376"/>
                </a:lnTo>
                <a:lnTo>
                  <a:pt x="264" y="377"/>
                </a:lnTo>
                <a:lnTo>
                  <a:pt x="262" y="374"/>
                </a:lnTo>
                <a:lnTo>
                  <a:pt x="261" y="373"/>
                </a:lnTo>
                <a:lnTo>
                  <a:pt x="259" y="372"/>
                </a:lnTo>
                <a:lnTo>
                  <a:pt x="259" y="368"/>
                </a:lnTo>
                <a:lnTo>
                  <a:pt x="261" y="370"/>
                </a:lnTo>
                <a:close/>
                <a:moveTo>
                  <a:pt x="375" y="361"/>
                </a:moveTo>
                <a:lnTo>
                  <a:pt x="370" y="359"/>
                </a:lnTo>
                <a:lnTo>
                  <a:pt x="365" y="354"/>
                </a:lnTo>
                <a:lnTo>
                  <a:pt x="364" y="353"/>
                </a:lnTo>
                <a:lnTo>
                  <a:pt x="364" y="360"/>
                </a:lnTo>
                <a:lnTo>
                  <a:pt x="368" y="367"/>
                </a:lnTo>
                <a:lnTo>
                  <a:pt x="372" y="369"/>
                </a:lnTo>
                <a:lnTo>
                  <a:pt x="375" y="369"/>
                </a:lnTo>
                <a:lnTo>
                  <a:pt x="378" y="370"/>
                </a:lnTo>
                <a:lnTo>
                  <a:pt x="380" y="373"/>
                </a:lnTo>
                <a:lnTo>
                  <a:pt x="381" y="372"/>
                </a:lnTo>
                <a:lnTo>
                  <a:pt x="381" y="366"/>
                </a:lnTo>
                <a:lnTo>
                  <a:pt x="380" y="364"/>
                </a:lnTo>
                <a:lnTo>
                  <a:pt x="375" y="361"/>
                </a:lnTo>
                <a:close/>
                <a:moveTo>
                  <a:pt x="427" y="322"/>
                </a:moveTo>
                <a:lnTo>
                  <a:pt x="433" y="318"/>
                </a:lnTo>
                <a:lnTo>
                  <a:pt x="437" y="313"/>
                </a:lnTo>
                <a:lnTo>
                  <a:pt x="440" y="307"/>
                </a:lnTo>
                <a:lnTo>
                  <a:pt x="444" y="292"/>
                </a:lnTo>
                <a:lnTo>
                  <a:pt x="450" y="276"/>
                </a:lnTo>
                <a:lnTo>
                  <a:pt x="452" y="270"/>
                </a:lnTo>
                <a:lnTo>
                  <a:pt x="449" y="269"/>
                </a:lnTo>
                <a:lnTo>
                  <a:pt x="447" y="270"/>
                </a:lnTo>
                <a:lnTo>
                  <a:pt x="441" y="277"/>
                </a:lnTo>
                <a:lnTo>
                  <a:pt x="441" y="268"/>
                </a:lnTo>
                <a:lnTo>
                  <a:pt x="437" y="276"/>
                </a:lnTo>
                <a:lnTo>
                  <a:pt x="436" y="280"/>
                </a:lnTo>
                <a:lnTo>
                  <a:pt x="432" y="278"/>
                </a:lnTo>
                <a:lnTo>
                  <a:pt x="430" y="277"/>
                </a:lnTo>
                <a:lnTo>
                  <a:pt x="425" y="289"/>
                </a:lnTo>
                <a:lnTo>
                  <a:pt x="424" y="296"/>
                </a:lnTo>
                <a:lnTo>
                  <a:pt x="425" y="301"/>
                </a:lnTo>
                <a:lnTo>
                  <a:pt x="418" y="309"/>
                </a:lnTo>
                <a:lnTo>
                  <a:pt x="408" y="316"/>
                </a:lnTo>
                <a:lnTo>
                  <a:pt x="397" y="322"/>
                </a:lnTo>
                <a:lnTo>
                  <a:pt x="386" y="327"/>
                </a:lnTo>
                <a:lnTo>
                  <a:pt x="386" y="330"/>
                </a:lnTo>
                <a:lnTo>
                  <a:pt x="393" y="329"/>
                </a:lnTo>
                <a:lnTo>
                  <a:pt x="411" y="324"/>
                </a:lnTo>
                <a:lnTo>
                  <a:pt x="421" y="323"/>
                </a:lnTo>
                <a:lnTo>
                  <a:pt x="427" y="322"/>
                </a:lnTo>
                <a:close/>
                <a:moveTo>
                  <a:pt x="402" y="200"/>
                </a:moveTo>
                <a:lnTo>
                  <a:pt x="402" y="204"/>
                </a:lnTo>
                <a:lnTo>
                  <a:pt x="401" y="204"/>
                </a:lnTo>
                <a:lnTo>
                  <a:pt x="398" y="200"/>
                </a:lnTo>
                <a:lnTo>
                  <a:pt x="395" y="200"/>
                </a:lnTo>
                <a:lnTo>
                  <a:pt x="393" y="214"/>
                </a:lnTo>
                <a:lnTo>
                  <a:pt x="389" y="226"/>
                </a:lnTo>
                <a:lnTo>
                  <a:pt x="389" y="231"/>
                </a:lnTo>
                <a:lnTo>
                  <a:pt x="385" y="239"/>
                </a:lnTo>
                <a:lnTo>
                  <a:pt x="379" y="250"/>
                </a:lnTo>
                <a:lnTo>
                  <a:pt x="377" y="260"/>
                </a:lnTo>
                <a:lnTo>
                  <a:pt x="383" y="265"/>
                </a:lnTo>
                <a:lnTo>
                  <a:pt x="397" y="253"/>
                </a:lnTo>
                <a:lnTo>
                  <a:pt x="402" y="250"/>
                </a:lnTo>
                <a:lnTo>
                  <a:pt x="412" y="246"/>
                </a:lnTo>
                <a:lnTo>
                  <a:pt x="416" y="244"/>
                </a:lnTo>
                <a:lnTo>
                  <a:pt x="430" y="225"/>
                </a:lnTo>
                <a:lnTo>
                  <a:pt x="438" y="216"/>
                </a:lnTo>
                <a:lnTo>
                  <a:pt x="444" y="218"/>
                </a:lnTo>
                <a:lnTo>
                  <a:pt x="447" y="218"/>
                </a:lnTo>
                <a:lnTo>
                  <a:pt x="451" y="211"/>
                </a:lnTo>
                <a:lnTo>
                  <a:pt x="464" y="202"/>
                </a:lnTo>
                <a:lnTo>
                  <a:pt x="469" y="197"/>
                </a:lnTo>
                <a:lnTo>
                  <a:pt x="471" y="191"/>
                </a:lnTo>
                <a:lnTo>
                  <a:pt x="470" y="191"/>
                </a:lnTo>
                <a:lnTo>
                  <a:pt x="461" y="194"/>
                </a:lnTo>
                <a:lnTo>
                  <a:pt x="447" y="198"/>
                </a:lnTo>
                <a:lnTo>
                  <a:pt x="444" y="199"/>
                </a:lnTo>
                <a:lnTo>
                  <a:pt x="441" y="199"/>
                </a:lnTo>
                <a:lnTo>
                  <a:pt x="440" y="198"/>
                </a:lnTo>
                <a:lnTo>
                  <a:pt x="439" y="196"/>
                </a:lnTo>
                <a:lnTo>
                  <a:pt x="438" y="193"/>
                </a:lnTo>
                <a:lnTo>
                  <a:pt x="438" y="189"/>
                </a:lnTo>
                <a:lnTo>
                  <a:pt x="437" y="186"/>
                </a:lnTo>
                <a:lnTo>
                  <a:pt x="435" y="184"/>
                </a:lnTo>
                <a:lnTo>
                  <a:pt x="433" y="184"/>
                </a:lnTo>
                <a:lnTo>
                  <a:pt x="430" y="182"/>
                </a:lnTo>
                <a:lnTo>
                  <a:pt x="421" y="170"/>
                </a:lnTo>
                <a:lnTo>
                  <a:pt x="416" y="167"/>
                </a:lnTo>
                <a:lnTo>
                  <a:pt x="415" y="166"/>
                </a:lnTo>
                <a:lnTo>
                  <a:pt x="413" y="165"/>
                </a:lnTo>
                <a:lnTo>
                  <a:pt x="412" y="166"/>
                </a:lnTo>
                <a:lnTo>
                  <a:pt x="410" y="166"/>
                </a:lnTo>
                <a:lnTo>
                  <a:pt x="408" y="168"/>
                </a:lnTo>
                <a:lnTo>
                  <a:pt x="407" y="171"/>
                </a:lnTo>
                <a:lnTo>
                  <a:pt x="406" y="176"/>
                </a:lnTo>
                <a:lnTo>
                  <a:pt x="406" y="187"/>
                </a:lnTo>
                <a:lnTo>
                  <a:pt x="406" y="194"/>
                </a:lnTo>
                <a:lnTo>
                  <a:pt x="408" y="197"/>
                </a:lnTo>
                <a:lnTo>
                  <a:pt x="404" y="198"/>
                </a:lnTo>
                <a:lnTo>
                  <a:pt x="402" y="200"/>
                </a:lnTo>
                <a:close/>
                <a:moveTo>
                  <a:pt x="380" y="334"/>
                </a:moveTo>
                <a:lnTo>
                  <a:pt x="374" y="334"/>
                </a:lnTo>
                <a:lnTo>
                  <a:pt x="370" y="334"/>
                </a:lnTo>
                <a:lnTo>
                  <a:pt x="368" y="335"/>
                </a:lnTo>
                <a:lnTo>
                  <a:pt x="366" y="334"/>
                </a:lnTo>
                <a:lnTo>
                  <a:pt x="363" y="333"/>
                </a:lnTo>
                <a:lnTo>
                  <a:pt x="361" y="334"/>
                </a:lnTo>
                <a:lnTo>
                  <a:pt x="360" y="336"/>
                </a:lnTo>
                <a:lnTo>
                  <a:pt x="362" y="339"/>
                </a:lnTo>
                <a:lnTo>
                  <a:pt x="364" y="339"/>
                </a:lnTo>
                <a:lnTo>
                  <a:pt x="365" y="338"/>
                </a:lnTo>
                <a:lnTo>
                  <a:pt x="369" y="344"/>
                </a:lnTo>
                <a:lnTo>
                  <a:pt x="372" y="346"/>
                </a:lnTo>
                <a:lnTo>
                  <a:pt x="375" y="347"/>
                </a:lnTo>
                <a:lnTo>
                  <a:pt x="377" y="346"/>
                </a:lnTo>
                <a:lnTo>
                  <a:pt x="383" y="344"/>
                </a:lnTo>
                <a:lnTo>
                  <a:pt x="384" y="343"/>
                </a:lnTo>
                <a:lnTo>
                  <a:pt x="384" y="342"/>
                </a:lnTo>
                <a:lnTo>
                  <a:pt x="384" y="341"/>
                </a:lnTo>
                <a:lnTo>
                  <a:pt x="385" y="340"/>
                </a:lnTo>
                <a:lnTo>
                  <a:pt x="386" y="338"/>
                </a:lnTo>
                <a:lnTo>
                  <a:pt x="385" y="335"/>
                </a:lnTo>
                <a:lnTo>
                  <a:pt x="380" y="33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7" name="Freeform 8"/>
          <p:cNvSpPr/>
          <p:nvPr/>
        </p:nvSpPr>
        <p:spPr bwMode="auto">
          <a:xfrm>
            <a:off x="1855305" y="5271024"/>
            <a:ext cx="253417" cy="298137"/>
          </a:xfrm>
          <a:custGeom>
            <a:avLst/>
            <a:gdLst>
              <a:gd name="T0" fmla="*/ 107 w 136"/>
              <a:gd name="T1" fmla="*/ 16 h 160"/>
              <a:gd name="T2" fmla="*/ 112 w 136"/>
              <a:gd name="T3" fmla="*/ 17 h 160"/>
              <a:gd name="T4" fmla="*/ 118 w 136"/>
              <a:gd name="T5" fmla="*/ 20 h 160"/>
              <a:gd name="T6" fmla="*/ 123 w 136"/>
              <a:gd name="T7" fmla="*/ 22 h 160"/>
              <a:gd name="T8" fmla="*/ 125 w 136"/>
              <a:gd name="T9" fmla="*/ 19 h 160"/>
              <a:gd name="T10" fmla="*/ 132 w 136"/>
              <a:gd name="T11" fmla="*/ 23 h 160"/>
              <a:gd name="T12" fmla="*/ 136 w 136"/>
              <a:gd name="T13" fmla="*/ 39 h 160"/>
              <a:gd name="T14" fmla="*/ 135 w 136"/>
              <a:gd name="T15" fmla="*/ 42 h 160"/>
              <a:gd name="T16" fmla="*/ 133 w 136"/>
              <a:gd name="T17" fmla="*/ 42 h 160"/>
              <a:gd name="T18" fmla="*/ 124 w 136"/>
              <a:gd name="T19" fmla="*/ 55 h 160"/>
              <a:gd name="T20" fmla="*/ 119 w 136"/>
              <a:gd name="T21" fmla="*/ 61 h 160"/>
              <a:gd name="T22" fmla="*/ 114 w 136"/>
              <a:gd name="T23" fmla="*/ 66 h 160"/>
              <a:gd name="T24" fmla="*/ 108 w 136"/>
              <a:gd name="T25" fmla="*/ 80 h 160"/>
              <a:gd name="T26" fmla="*/ 107 w 136"/>
              <a:gd name="T27" fmla="*/ 92 h 160"/>
              <a:gd name="T28" fmla="*/ 108 w 136"/>
              <a:gd name="T29" fmla="*/ 98 h 160"/>
              <a:gd name="T30" fmla="*/ 111 w 136"/>
              <a:gd name="T31" fmla="*/ 106 h 160"/>
              <a:gd name="T32" fmla="*/ 113 w 136"/>
              <a:gd name="T33" fmla="*/ 109 h 160"/>
              <a:gd name="T34" fmla="*/ 114 w 136"/>
              <a:gd name="T35" fmla="*/ 112 h 160"/>
              <a:gd name="T36" fmla="*/ 115 w 136"/>
              <a:gd name="T37" fmla="*/ 115 h 160"/>
              <a:gd name="T38" fmla="*/ 120 w 136"/>
              <a:gd name="T39" fmla="*/ 118 h 160"/>
              <a:gd name="T40" fmla="*/ 124 w 136"/>
              <a:gd name="T41" fmla="*/ 128 h 160"/>
              <a:gd name="T42" fmla="*/ 121 w 136"/>
              <a:gd name="T43" fmla="*/ 143 h 160"/>
              <a:gd name="T44" fmla="*/ 117 w 136"/>
              <a:gd name="T45" fmla="*/ 150 h 160"/>
              <a:gd name="T46" fmla="*/ 104 w 136"/>
              <a:gd name="T47" fmla="*/ 150 h 160"/>
              <a:gd name="T48" fmla="*/ 99 w 136"/>
              <a:gd name="T49" fmla="*/ 147 h 160"/>
              <a:gd name="T50" fmla="*/ 98 w 136"/>
              <a:gd name="T51" fmla="*/ 149 h 160"/>
              <a:gd name="T52" fmla="*/ 98 w 136"/>
              <a:gd name="T53" fmla="*/ 152 h 160"/>
              <a:gd name="T54" fmla="*/ 96 w 136"/>
              <a:gd name="T55" fmla="*/ 155 h 160"/>
              <a:gd name="T56" fmla="*/ 77 w 136"/>
              <a:gd name="T57" fmla="*/ 160 h 160"/>
              <a:gd name="T58" fmla="*/ 74 w 136"/>
              <a:gd name="T59" fmla="*/ 158 h 160"/>
              <a:gd name="T60" fmla="*/ 77 w 136"/>
              <a:gd name="T61" fmla="*/ 157 h 160"/>
              <a:gd name="T62" fmla="*/ 72 w 136"/>
              <a:gd name="T63" fmla="*/ 142 h 160"/>
              <a:gd name="T64" fmla="*/ 66 w 136"/>
              <a:gd name="T65" fmla="*/ 135 h 160"/>
              <a:gd name="T66" fmla="*/ 60 w 136"/>
              <a:gd name="T67" fmla="*/ 137 h 160"/>
              <a:gd name="T68" fmla="*/ 56 w 136"/>
              <a:gd name="T69" fmla="*/ 137 h 160"/>
              <a:gd name="T70" fmla="*/ 46 w 136"/>
              <a:gd name="T71" fmla="*/ 128 h 160"/>
              <a:gd name="T72" fmla="*/ 38 w 136"/>
              <a:gd name="T73" fmla="*/ 117 h 160"/>
              <a:gd name="T74" fmla="*/ 25 w 136"/>
              <a:gd name="T75" fmla="*/ 112 h 160"/>
              <a:gd name="T76" fmla="*/ 19 w 136"/>
              <a:gd name="T77" fmla="*/ 104 h 160"/>
              <a:gd name="T78" fmla="*/ 19 w 136"/>
              <a:gd name="T79" fmla="*/ 99 h 160"/>
              <a:gd name="T80" fmla="*/ 13 w 136"/>
              <a:gd name="T81" fmla="*/ 97 h 160"/>
              <a:gd name="T82" fmla="*/ 10 w 136"/>
              <a:gd name="T83" fmla="*/ 92 h 160"/>
              <a:gd name="T84" fmla="*/ 16 w 136"/>
              <a:gd name="T85" fmla="*/ 71 h 160"/>
              <a:gd name="T86" fmla="*/ 16 w 136"/>
              <a:gd name="T87" fmla="*/ 65 h 160"/>
              <a:gd name="T88" fmla="*/ 13 w 136"/>
              <a:gd name="T89" fmla="*/ 49 h 160"/>
              <a:gd name="T90" fmla="*/ 12 w 136"/>
              <a:gd name="T91" fmla="*/ 44 h 160"/>
              <a:gd name="T92" fmla="*/ 5 w 136"/>
              <a:gd name="T93" fmla="*/ 42 h 160"/>
              <a:gd name="T94" fmla="*/ 0 w 136"/>
              <a:gd name="T95" fmla="*/ 37 h 160"/>
              <a:gd name="T96" fmla="*/ 0 w 136"/>
              <a:gd name="T97" fmla="*/ 32 h 160"/>
              <a:gd name="T98" fmla="*/ 5 w 136"/>
              <a:gd name="T99" fmla="*/ 26 h 160"/>
              <a:gd name="T100" fmla="*/ 10 w 136"/>
              <a:gd name="T101" fmla="*/ 22 h 160"/>
              <a:gd name="T102" fmla="*/ 23 w 136"/>
              <a:gd name="T103" fmla="*/ 25 h 160"/>
              <a:gd name="T104" fmla="*/ 30 w 136"/>
              <a:gd name="T105" fmla="*/ 23 h 160"/>
              <a:gd name="T106" fmla="*/ 37 w 136"/>
              <a:gd name="T107" fmla="*/ 13 h 160"/>
              <a:gd name="T108" fmla="*/ 39 w 136"/>
              <a:gd name="T109" fmla="*/ 8 h 160"/>
              <a:gd name="T110" fmla="*/ 44 w 136"/>
              <a:gd name="T111" fmla="*/ 0 h 160"/>
              <a:gd name="T112" fmla="*/ 62 w 136"/>
              <a:gd name="T113" fmla="*/ 5 h 160"/>
              <a:gd name="T114" fmla="*/ 84 w 136"/>
              <a:gd name="T115" fmla="*/ 9 h 160"/>
              <a:gd name="T116" fmla="*/ 89 w 136"/>
              <a:gd name="T117" fmla="*/ 13 h 160"/>
              <a:gd name="T118" fmla="*/ 94 w 136"/>
              <a:gd name="T119" fmla="*/ 1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 h="160">
                <a:moveTo>
                  <a:pt x="97" y="19"/>
                </a:moveTo>
                <a:lnTo>
                  <a:pt x="107" y="16"/>
                </a:lnTo>
                <a:lnTo>
                  <a:pt x="110" y="16"/>
                </a:lnTo>
                <a:lnTo>
                  <a:pt x="112" y="17"/>
                </a:lnTo>
                <a:lnTo>
                  <a:pt x="114" y="18"/>
                </a:lnTo>
                <a:lnTo>
                  <a:pt x="118" y="20"/>
                </a:lnTo>
                <a:lnTo>
                  <a:pt x="121" y="22"/>
                </a:lnTo>
                <a:lnTo>
                  <a:pt x="123" y="22"/>
                </a:lnTo>
                <a:lnTo>
                  <a:pt x="125" y="19"/>
                </a:lnTo>
                <a:lnTo>
                  <a:pt x="125" y="19"/>
                </a:lnTo>
                <a:lnTo>
                  <a:pt x="130" y="20"/>
                </a:lnTo>
                <a:lnTo>
                  <a:pt x="132" y="23"/>
                </a:lnTo>
                <a:lnTo>
                  <a:pt x="135" y="35"/>
                </a:lnTo>
                <a:lnTo>
                  <a:pt x="136" y="39"/>
                </a:lnTo>
                <a:lnTo>
                  <a:pt x="136" y="41"/>
                </a:lnTo>
                <a:lnTo>
                  <a:pt x="135" y="42"/>
                </a:lnTo>
                <a:lnTo>
                  <a:pt x="134" y="42"/>
                </a:lnTo>
                <a:lnTo>
                  <a:pt x="133" y="42"/>
                </a:lnTo>
                <a:lnTo>
                  <a:pt x="131" y="43"/>
                </a:lnTo>
                <a:lnTo>
                  <a:pt x="124" y="55"/>
                </a:lnTo>
                <a:lnTo>
                  <a:pt x="121" y="59"/>
                </a:lnTo>
                <a:lnTo>
                  <a:pt x="119" y="61"/>
                </a:lnTo>
                <a:lnTo>
                  <a:pt x="116" y="64"/>
                </a:lnTo>
                <a:lnTo>
                  <a:pt x="114" y="66"/>
                </a:lnTo>
                <a:lnTo>
                  <a:pt x="109" y="77"/>
                </a:lnTo>
                <a:lnTo>
                  <a:pt x="108" y="80"/>
                </a:lnTo>
                <a:lnTo>
                  <a:pt x="107" y="84"/>
                </a:lnTo>
                <a:lnTo>
                  <a:pt x="107" y="92"/>
                </a:lnTo>
                <a:lnTo>
                  <a:pt x="107" y="95"/>
                </a:lnTo>
                <a:lnTo>
                  <a:pt x="108" y="98"/>
                </a:lnTo>
                <a:lnTo>
                  <a:pt x="109" y="101"/>
                </a:lnTo>
                <a:lnTo>
                  <a:pt x="111" y="106"/>
                </a:lnTo>
                <a:lnTo>
                  <a:pt x="112" y="107"/>
                </a:lnTo>
                <a:lnTo>
                  <a:pt x="113" y="109"/>
                </a:lnTo>
                <a:lnTo>
                  <a:pt x="114" y="110"/>
                </a:lnTo>
                <a:lnTo>
                  <a:pt x="114" y="112"/>
                </a:lnTo>
                <a:lnTo>
                  <a:pt x="115" y="113"/>
                </a:lnTo>
                <a:lnTo>
                  <a:pt x="115" y="115"/>
                </a:lnTo>
                <a:lnTo>
                  <a:pt x="117" y="116"/>
                </a:lnTo>
                <a:lnTo>
                  <a:pt x="120" y="118"/>
                </a:lnTo>
                <a:lnTo>
                  <a:pt x="123" y="121"/>
                </a:lnTo>
                <a:lnTo>
                  <a:pt x="124" y="128"/>
                </a:lnTo>
                <a:lnTo>
                  <a:pt x="122" y="139"/>
                </a:lnTo>
                <a:lnTo>
                  <a:pt x="121" y="143"/>
                </a:lnTo>
                <a:lnTo>
                  <a:pt x="118" y="147"/>
                </a:lnTo>
                <a:lnTo>
                  <a:pt x="117" y="150"/>
                </a:lnTo>
                <a:lnTo>
                  <a:pt x="111" y="155"/>
                </a:lnTo>
                <a:lnTo>
                  <a:pt x="104" y="150"/>
                </a:lnTo>
                <a:lnTo>
                  <a:pt x="102" y="148"/>
                </a:lnTo>
                <a:lnTo>
                  <a:pt x="99" y="147"/>
                </a:lnTo>
                <a:lnTo>
                  <a:pt x="98" y="148"/>
                </a:lnTo>
                <a:lnTo>
                  <a:pt x="98" y="149"/>
                </a:lnTo>
                <a:lnTo>
                  <a:pt x="98" y="151"/>
                </a:lnTo>
                <a:lnTo>
                  <a:pt x="98" y="152"/>
                </a:lnTo>
                <a:lnTo>
                  <a:pt x="98" y="154"/>
                </a:lnTo>
                <a:lnTo>
                  <a:pt x="96" y="155"/>
                </a:lnTo>
                <a:lnTo>
                  <a:pt x="80" y="160"/>
                </a:lnTo>
                <a:lnTo>
                  <a:pt x="77" y="160"/>
                </a:lnTo>
                <a:lnTo>
                  <a:pt x="75" y="159"/>
                </a:lnTo>
                <a:lnTo>
                  <a:pt x="74" y="158"/>
                </a:lnTo>
                <a:lnTo>
                  <a:pt x="76" y="158"/>
                </a:lnTo>
                <a:lnTo>
                  <a:pt x="77" y="157"/>
                </a:lnTo>
                <a:lnTo>
                  <a:pt x="75" y="153"/>
                </a:lnTo>
                <a:lnTo>
                  <a:pt x="72" y="142"/>
                </a:lnTo>
                <a:lnTo>
                  <a:pt x="70" y="138"/>
                </a:lnTo>
                <a:lnTo>
                  <a:pt x="66" y="135"/>
                </a:lnTo>
                <a:lnTo>
                  <a:pt x="62" y="135"/>
                </a:lnTo>
                <a:lnTo>
                  <a:pt x="60" y="137"/>
                </a:lnTo>
                <a:lnTo>
                  <a:pt x="58" y="141"/>
                </a:lnTo>
                <a:lnTo>
                  <a:pt x="56" y="137"/>
                </a:lnTo>
                <a:lnTo>
                  <a:pt x="53" y="134"/>
                </a:lnTo>
                <a:lnTo>
                  <a:pt x="46" y="128"/>
                </a:lnTo>
                <a:lnTo>
                  <a:pt x="43" y="125"/>
                </a:lnTo>
                <a:lnTo>
                  <a:pt x="38" y="117"/>
                </a:lnTo>
                <a:lnTo>
                  <a:pt x="36" y="115"/>
                </a:lnTo>
                <a:lnTo>
                  <a:pt x="25" y="112"/>
                </a:lnTo>
                <a:lnTo>
                  <a:pt x="21" y="109"/>
                </a:lnTo>
                <a:lnTo>
                  <a:pt x="19" y="104"/>
                </a:lnTo>
                <a:lnTo>
                  <a:pt x="19" y="104"/>
                </a:lnTo>
                <a:lnTo>
                  <a:pt x="19" y="99"/>
                </a:lnTo>
                <a:lnTo>
                  <a:pt x="16" y="98"/>
                </a:lnTo>
                <a:lnTo>
                  <a:pt x="13" y="97"/>
                </a:lnTo>
                <a:lnTo>
                  <a:pt x="11" y="95"/>
                </a:lnTo>
                <a:lnTo>
                  <a:pt x="10" y="92"/>
                </a:lnTo>
                <a:lnTo>
                  <a:pt x="13" y="77"/>
                </a:lnTo>
                <a:lnTo>
                  <a:pt x="16" y="71"/>
                </a:lnTo>
                <a:lnTo>
                  <a:pt x="16" y="68"/>
                </a:lnTo>
                <a:lnTo>
                  <a:pt x="16" y="65"/>
                </a:lnTo>
                <a:lnTo>
                  <a:pt x="13" y="54"/>
                </a:lnTo>
                <a:lnTo>
                  <a:pt x="13" y="49"/>
                </a:lnTo>
                <a:lnTo>
                  <a:pt x="13" y="47"/>
                </a:lnTo>
                <a:lnTo>
                  <a:pt x="12" y="44"/>
                </a:lnTo>
                <a:lnTo>
                  <a:pt x="10" y="43"/>
                </a:lnTo>
                <a:lnTo>
                  <a:pt x="5" y="42"/>
                </a:lnTo>
                <a:lnTo>
                  <a:pt x="2" y="41"/>
                </a:lnTo>
                <a:lnTo>
                  <a:pt x="0" y="37"/>
                </a:lnTo>
                <a:lnTo>
                  <a:pt x="0" y="36"/>
                </a:lnTo>
                <a:lnTo>
                  <a:pt x="0" y="32"/>
                </a:lnTo>
                <a:lnTo>
                  <a:pt x="3" y="29"/>
                </a:lnTo>
                <a:lnTo>
                  <a:pt x="5" y="26"/>
                </a:lnTo>
                <a:lnTo>
                  <a:pt x="6" y="26"/>
                </a:lnTo>
                <a:lnTo>
                  <a:pt x="10" y="22"/>
                </a:lnTo>
                <a:lnTo>
                  <a:pt x="13" y="22"/>
                </a:lnTo>
                <a:lnTo>
                  <a:pt x="23" y="25"/>
                </a:lnTo>
                <a:lnTo>
                  <a:pt x="28" y="25"/>
                </a:lnTo>
                <a:lnTo>
                  <a:pt x="30" y="23"/>
                </a:lnTo>
                <a:lnTo>
                  <a:pt x="32" y="19"/>
                </a:lnTo>
                <a:lnTo>
                  <a:pt x="37" y="13"/>
                </a:lnTo>
                <a:lnTo>
                  <a:pt x="38" y="10"/>
                </a:lnTo>
                <a:lnTo>
                  <a:pt x="39" y="8"/>
                </a:lnTo>
                <a:lnTo>
                  <a:pt x="39" y="5"/>
                </a:lnTo>
                <a:lnTo>
                  <a:pt x="44" y="0"/>
                </a:lnTo>
                <a:lnTo>
                  <a:pt x="52" y="2"/>
                </a:lnTo>
                <a:lnTo>
                  <a:pt x="62" y="5"/>
                </a:lnTo>
                <a:lnTo>
                  <a:pt x="71" y="5"/>
                </a:lnTo>
                <a:lnTo>
                  <a:pt x="84" y="9"/>
                </a:lnTo>
                <a:lnTo>
                  <a:pt x="88" y="11"/>
                </a:lnTo>
                <a:lnTo>
                  <a:pt x="89" y="13"/>
                </a:lnTo>
                <a:lnTo>
                  <a:pt x="92" y="17"/>
                </a:lnTo>
                <a:lnTo>
                  <a:pt x="94" y="19"/>
                </a:lnTo>
                <a:lnTo>
                  <a:pt x="97" y="1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9"/>
          <p:cNvSpPr/>
          <p:nvPr/>
        </p:nvSpPr>
        <p:spPr bwMode="auto">
          <a:xfrm>
            <a:off x="1982305" y="5398024"/>
            <a:ext cx="253417" cy="298137"/>
          </a:xfrm>
          <a:custGeom>
            <a:avLst/>
            <a:gdLst>
              <a:gd name="T0" fmla="*/ 223 w 282"/>
              <a:gd name="T1" fmla="*/ 33 h 333"/>
              <a:gd name="T2" fmla="*/ 232 w 282"/>
              <a:gd name="T3" fmla="*/ 34 h 333"/>
              <a:gd name="T4" fmla="*/ 246 w 282"/>
              <a:gd name="T5" fmla="*/ 42 h 333"/>
              <a:gd name="T6" fmla="*/ 256 w 282"/>
              <a:gd name="T7" fmla="*/ 45 h 333"/>
              <a:gd name="T8" fmla="*/ 260 w 282"/>
              <a:gd name="T9" fmla="*/ 38 h 333"/>
              <a:gd name="T10" fmla="*/ 275 w 282"/>
              <a:gd name="T11" fmla="*/ 48 h 333"/>
              <a:gd name="T12" fmla="*/ 282 w 282"/>
              <a:gd name="T13" fmla="*/ 81 h 333"/>
              <a:gd name="T14" fmla="*/ 280 w 282"/>
              <a:gd name="T15" fmla="*/ 87 h 333"/>
              <a:gd name="T16" fmla="*/ 276 w 282"/>
              <a:gd name="T17" fmla="*/ 88 h 333"/>
              <a:gd name="T18" fmla="*/ 259 w 282"/>
              <a:gd name="T19" fmla="*/ 114 h 333"/>
              <a:gd name="T20" fmla="*/ 247 w 282"/>
              <a:gd name="T21" fmla="*/ 126 h 333"/>
              <a:gd name="T22" fmla="*/ 238 w 282"/>
              <a:gd name="T23" fmla="*/ 137 h 333"/>
              <a:gd name="T24" fmla="*/ 225 w 282"/>
              <a:gd name="T25" fmla="*/ 167 h 333"/>
              <a:gd name="T26" fmla="*/ 222 w 282"/>
              <a:gd name="T27" fmla="*/ 192 h 333"/>
              <a:gd name="T28" fmla="*/ 225 w 282"/>
              <a:gd name="T29" fmla="*/ 205 h 333"/>
              <a:gd name="T30" fmla="*/ 231 w 282"/>
              <a:gd name="T31" fmla="*/ 220 h 333"/>
              <a:gd name="T32" fmla="*/ 235 w 282"/>
              <a:gd name="T33" fmla="*/ 226 h 333"/>
              <a:gd name="T34" fmla="*/ 238 w 282"/>
              <a:gd name="T35" fmla="*/ 233 h 333"/>
              <a:gd name="T36" fmla="*/ 240 w 282"/>
              <a:gd name="T37" fmla="*/ 239 h 333"/>
              <a:gd name="T38" fmla="*/ 249 w 282"/>
              <a:gd name="T39" fmla="*/ 246 h 333"/>
              <a:gd name="T40" fmla="*/ 258 w 282"/>
              <a:gd name="T41" fmla="*/ 266 h 333"/>
              <a:gd name="T42" fmla="*/ 251 w 282"/>
              <a:gd name="T43" fmla="*/ 298 h 333"/>
              <a:gd name="T44" fmla="*/ 243 w 282"/>
              <a:gd name="T45" fmla="*/ 313 h 333"/>
              <a:gd name="T46" fmla="*/ 217 w 282"/>
              <a:gd name="T47" fmla="*/ 312 h 333"/>
              <a:gd name="T48" fmla="*/ 207 w 282"/>
              <a:gd name="T49" fmla="*/ 307 h 333"/>
              <a:gd name="T50" fmla="*/ 203 w 282"/>
              <a:gd name="T51" fmla="*/ 310 h 333"/>
              <a:gd name="T52" fmla="*/ 204 w 282"/>
              <a:gd name="T53" fmla="*/ 317 h 333"/>
              <a:gd name="T54" fmla="*/ 200 w 282"/>
              <a:gd name="T55" fmla="*/ 323 h 333"/>
              <a:gd name="T56" fmla="*/ 161 w 282"/>
              <a:gd name="T57" fmla="*/ 333 h 333"/>
              <a:gd name="T58" fmla="*/ 153 w 282"/>
              <a:gd name="T59" fmla="*/ 329 h 333"/>
              <a:gd name="T60" fmla="*/ 160 w 282"/>
              <a:gd name="T61" fmla="*/ 327 h 333"/>
              <a:gd name="T62" fmla="*/ 149 w 282"/>
              <a:gd name="T63" fmla="*/ 295 h 333"/>
              <a:gd name="T64" fmla="*/ 137 w 282"/>
              <a:gd name="T65" fmla="*/ 282 h 333"/>
              <a:gd name="T66" fmla="*/ 124 w 282"/>
              <a:gd name="T67" fmla="*/ 285 h 333"/>
              <a:gd name="T68" fmla="*/ 116 w 282"/>
              <a:gd name="T69" fmla="*/ 285 h 333"/>
              <a:gd name="T70" fmla="*/ 96 w 282"/>
              <a:gd name="T71" fmla="*/ 267 h 333"/>
              <a:gd name="T72" fmla="*/ 80 w 282"/>
              <a:gd name="T73" fmla="*/ 244 h 333"/>
              <a:gd name="T74" fmla="*/ 53 w 282"/>
              <a:gd name="T75" fmla="*/ 233 h 333"/>
              <a:gd name="T76" fmla="*/ 40 w 282"/>
              <a:gd name="T77" fmla="*/ 216 h 333"/>
              <a:gd name="T78" fmla="*/ 39 w 282"/>
              <a:gd name="T79" fmla="*/ 207 h 333"/>
              <a:gd name="T80" fmla="*/ 27 w 282"/>
              <a:gd name="T81" fmla="*/ 202 h 333"/>
              <a:gd name="T82" fmla="*/ 21 w 282"/>
              <a:gd name="T83" fmla="*/ 192 h 333"/>
              <a:gd name="T84" fmla="*/ 33 w 282"/>
              <a:gd name="T85" fmla="*/ 147 h 333"/>
              <a:gd name="T86" fmla="*/ 33 w 282"/>
              <a:gd name="T87" fmla="*/ 135 h 333"/>
              <a:gd name="T88" fmla="*/ 28 w 282"/>
              <a:gd name="T89" fmla="*/ 102 h 333"/>
              <a:gd name="T90" fmla="*/ 25 w 282"/>
              <a:gd name="T91" fmla="*/ 92 h 333"/>
              <a:gd name="T92" fmla="*/ 10 w 282"/>
              <a:gd name="T93" fmla="*/ 87 h 333"/>
              <a:gd name="T94" fmla="*/ 1 w 282"/>
              <a:gd name="T95" fmla="*/ 77 h 333"/>
              <a:gd name="T96" fmla="*/ 1 w 282"/>
              <a:gd name="T97" fmla="*/ 67 h 333"/>
              <a:gd name="T98" fmla="*/ 11 w 282"/>
              <a:gd name="T99" fmla="*/ 54 h 333"/>
              <a:gd name="T100" fmla="*/ 20 w 282"/>
              <a:gd name="T101" fmla="*/ 46 h 333"/>
              <a:gd name="T102" fmla="*/ 47 w 282"/>
              <a:gd name="T103" fmla="*/ 52 h 333"/>
              <a:gd name="T104" fmla="*/ 63 w 282"/>
              <a:gd name="T105" fmla="*/ 47 h 333"/>
              <a:gd name="T106" fmla="*/ 78 w 282"/>
              <a:gd name="T107" fmla="*/ 26 h 333"/>
              <a:gd name="T108" fmla="*/ 81 w 282"/>
              <a:gd name="T109" fmla="*/ 16 h 333"/>
              <a:gd name="T110" fmla="*/ 91 w 282"/>
              <a:gd name="T111" fmla="*/ 0 h 333"/>
              <a:gd name="T112" fmla="*/ 130 w 282"/>
              <a:gd name="T113" fmla="*/ 9 h 333"/>
              <a:gd name="T114" fmla="*/ 175 w 282"/>
              <a:gd name="T115" fmla="*/ 19 h 333"/>
              <a:gd name="T116" fmla="*/ 186 w 282"/>
              <a:gd name="T117" fmla="*/ 26 h 333"/>
              <a:gd name="T118" fmla="*/ 195 w 282"/>
              <a:gd name="T119" fmla="*/ 3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 h="333">
                <a:moveTo>
                  <a:pt x="201" y="39"/>
                </a:moveTo>
                <a:lnTo>
                  <a:pt x="223" y="33"/>
                </a:lnTo>
                <a:lnTo>
                  <a:pt x="228" y="33"/>
                </a:lnTo>
                <a:lnTo>
                  <a:pt x="232" y="34"/>
                </a:lnTo>
                <a:lnTo>
                  <a:pt x="237" y="36"/>
                </a:lnTo>
                <a:lnTo>
                  <a:pt x="246" y="42"/>
                </a:lnTo>
                <a:lnTo>
                  <a:pt x="251" y="45"/>
                </a:lnTo>
                <a:lnTo>
                  <a:pt x="256" y="45"/>
                </a:lnTo>
                <a:lnTo>
                  <a:pt x="260" y="38"/>
                </a:lnTo>
                <a:lnTo>
                  <a:pt x="260" y="38"/>
                </a:lnTo>
                <a:lnTo>
                  <a:pt x="270" y="41"/>
                </a:lnTo>
                <a:lnTo>
                  <a:pt x="275" y="48"/>
                </a:lnTo>
                <a:lnTo>
                  <a:pt x="281" y="73"/>
                </a:lnTo>
                <a:lnTo>
                  <a:pt x="282" y="81"/>
                </a:lnTo>
                <a:lnTo>
                  <a:pt x="282" y="86"/>
                </a:lnTo>
                <a:lnTo>
                  <a:pt x="280" y="87"/>
                </a:lnTo>
                <a:lnTo>
                  <a:pt x="278" y="88"/>
                </a:lnTo>
                <a:lnTo>
                  <a:pt x="276" y="88"/>
                </a:lnTo>
                <a:lnTo>
                  <a:pt x="272" y="89"/>
                </a:lnTo>
                <a:lnTo>
                  <a:pt x="259" y="114"/>
                </a:lnTo>
                <a:lnTo>
                  <a:pt x="251" y="123"/>
                </a:lnTo>
                <a:lnTo>
                  <a:pt x="247" y="126"/>
                </a:lnTo>
                <a:lnTo>
                  <a:pt x="241" y="132"/>
                </a:lnTo>
                <a:lnTo>
                  <a:pt x="238" y="137"/>
                </a:lnTo>
                <a:lnTo>
                  <a:pt x="227" y="160"/>
                </a:lnTo>
                <a:lnTo>
                  <a:pt x="225" y="167"/>
                </a:lnTo>
                <a:lnTo>
                  <a:pt x="223" y="175"/>
                </a:lnTo>
                <a:lnTo>
                  <a:pt x="222" y="192"/>
                </a:lnTo>
                <a:lnTo>
                  <a:pt x="223" y="198"/>
                </a:lnTo>
                <a:lnTo>
                  <a:pt x="225" y="205"/>
                </a:lnTo>
                <a:lnTo>
                  <a:pt x="227" y="211"/>
                </a:lnTo>
                <a:lnTo>
                  <a:pt x="231" y="220"/>
                </a:lnTo>
                <a:lnTo>
                  <a:pt x="234" y="223"/>
                </a:lnTo>
                <a:lnTo>
                  <a:pt x="235" y="226"/>
                </a:lnTo>
                <a:lnTo>
                  <a:pt x="237" y="230"/>
                </a:lnTo>
                <a:lnTo>
                  <a:pt x="238" y="233"/>
                </a:lnTo>
                <a:lnTo>
                  <a:pt x="239" y="236"/>
                </a:lnTo>
                <a:lnTo>
                  <a:pt x="240" y="239"/>
                </a:lnTo>
                <a:lnTo>
                  <a:pt x="243" y="241"/>
                </a:lnTo>
                <a:lnTo>
                  <a:pt x="249" y="246"/>
                </a:lnTo>
                <a:lnTo>
                  <a:pt x="255" y="253"/>
                </a:lnTo>
                <a:lnTo>
                  <a:pt x="258" y="266"/>
                </a:lnTo>
                <a:lnTo>
                  <a:pt x="254" y="290"/>
                </a:lnTo>
                <a:lnTo>
                  <a:pt x="251" y="298"/>
                </a:lnTo>
                <a:lnTo>
                  <a:pt x="246" y="307"/>
                </a:lnTo>
                <a:lnTo>
                  <a:pt x="243" y="313"/>
                </a:lnTo>
                <a:lnTo>
                  <a:pt x="231" y="324"/>
                </a:lnTo>
                <a:lnTo>
                  <a:pt x="217" y="312"/>
                </a:lnTo>
                <a:lnTo>
                  <a:pt x="212" y="309"/>
                </a:lnTo>
                <a:lnTo>
                  <a:pt x="207" y="307"/>
                </a:lnTo>
                <a:lnTo>
                  <a:pt x="204" y="308"/>
                </a:lnTo>
                <a:lnTo>
                  <a:pt x="203" y="310"/>
                </a:lnTo>
                <a:lnTo>
                  <a:pt x="203" y="314"/>
                </a:lnTo>
                <a:lnTo>
                  <a:pt x="204" y="317"/>
                </a:lnTo>
                <a:lnTo>
                  <a:pt x="203" y="320"/>
                </a:lnTo>
                <a:lnTo>
                  <a:pt x="200" y="323"/>
                </a:lnTo>
                <a:lnTo>
                  <a:pt x="166" y="333"/>
                </a:lnTo>
                <a:lnTo>
                  <a:pt x="161" y="333"/>
                </a:lnTo>
                <a:lnTo>
                  <a:pt x="157" y="332"/>
                </a:lnTo>
                <a:lnTo>
                  <a:pt x="153" y="329"/>
                </a:lnTo>
                <a:lnTo>
                  <a:pt x="158" y="329"/>
                </a:lnTo>
                <a:lnTo>
                  <a:pt x="160" y="327"/>
                </a:lnTo>
                <a:lnTo>
                  <a:pt x="156" y="319"/>
                </a:lnTo>
                <a:lnTo>
                  <a:pt x="149" y="295"/>
                </a:lnTo>
                <a:lnTo>
                  <a:pt x="145" y="288"/>
                </a:lnTo>
                <a:lnTo>
                  <a:pt x="137" y="282"/>
                </a:lnTo>
                <a:lnTo>
                  <a:pt x="130" y="281"/>
                </a:lnTo>
                <a:lnTo>
                  <a:pt x="124" y="285"/>
                </a:lnTo>
                <a:lnTo>
                  <a:pt x="120" y="294"/>
                </a:lnTo>
                <a:lnTo>
                  <a:pt x="116" y="285"/>
                </a:lnTo>
                <a:lnTo>
                  <a:pt x="110" y="279"/>
                </a:lnTo>
                <a:lnTo>
                  <a:pt x="96" y="267"/>
                </a:lnTo>
                <a:lnTo>
                  <a:pt x="90" y="260"/>
                </a:lnTo>
                <a:lnTo>
                  <a:pt x="80" y="244"/>
                </a:lnTo>
                <a:lnTo>
                  <a:pt x="74" y="239"/>
                </a:lnTo>
                <a:lnTo>
                  <a:pt x="53" y="233"/>
                </a:lnTo>
                <a:lnTo>
                  <a:pt x="44" y="227"/>
                </a:lnTo>
                <a:lnTo>
                  <a:pt x="40" y="216"/>
                </a:lnTo>
                <a:lnTo>
                  <a:pt x="40" y="216"/>
                </a:lnTo>
                <a:lnTo>
                  <a:pt x="39" y="207"/>
                </a:lnTo>
                <a:lnTo>
                  <a:pt x="34" y="204"/>
                </a:lnTo>
                <a:lnTo>
                  <a:pt x="27" y="202"/>
                </a:lnTo>
                <a:lnTo>
                  <a:pt x="22" y="198"/>
                </a:lnTo>
                <a:lnTo>
                  <a:pt x="21" y="192"/>
                </a:lnTo>
                <a:lnTo>
                  <a:pt x="28" y="161"/>
                </a:lnTo>
                <a:lnTo>
                  <a:pt x="33" y="147"/>
                </a:lnTo>
                <a:lnTo>
                  <a:pt x="34" y="141"/>
                </a:lnTo>
                <a:lnTo>
                  <a:pt x="33" y="135"/>
                </a:lnTo>
                <a:lnTo>
                  <a:pt x="27" y="113"/>
                </a:lnTo>
                <a:lnTo>
                  <a:pt x="28" y="102"/>
                </a:lnTo>
                <a:lnTo>
                  <a:pt x="27" y="97"/>
                </a:lnTo>
                <a:lnTo>
                  <a:pt x="25" y="92"/>
                </a:lnTo>
                <a:lnTo>
                  <a:pt x="21" y="89"/>
                </a:lnTo>
                <a:lnTo>
                  <a:pt x="10" y="87"/>
                </a:lnTo>
                <a:lnTo>
                  <a:pt x="5" y="84"/>
                </a:lnTo>
                <a:lnTo>
                  <a:pt x="1" y="77"/>
                </a:lnTo>
                <a:lnTo>
                  <a:pt x="0" y="75"/>
                </a:lnTo>
                <a:lnTo>
                  <a:pt x="1" y="67"/>
                </a:lnTo>
                <a:lnTo>
                  <a:pt x="6" y="60"/>
                </a:lnTo>
                <a:lnTo>
                  <a:pt x="11" y="54"/>
                </a:lnTo>
                <a:lnTo>
                  <a:pt x="12" y="53"/>
                </a:lnTo>
                <a:lnTo>
                  <a:pt x="20" y="46"/>
                </a:lnTo>
                <a:lnTo>
                  <a:pt x="27" y="45"/>
                </a:lnTo>
                <a:lnTo>
                  <a:pt x="47" y="52"/>
                </a:lnTo>
                <a:lnTo>
                  <a:pt x="58" y="52"/>
                </a:lnTo>
                <a:lnTo>
                  <a:pt x="63" y="47"/>
                </a:lnTo>
                <a:lnTo>
                  <a:pt x="67" y="38"/>
                </a:lnTo>
                <a:lnTo>
                  <a:pt x="78" y="26"/>
                </a:lnTo>
                <a:lnTo>
                  <a:pt x="80" y="21"/>
                </a:lnTo>
                <a:lnTo>
                  <a:pt x="81" y="16"/>
                </a:lnTo>
                <a:lnTo>
                  <a:pt x="81" y="10"/>
                </a:lnTo>
                <a:lnTo>
                  <a:pt x="91" y="0"/>
                </a:lnTo>
                <a:lnTo>
                  <a:pt x="109" y="3"/>
                </a:lnTo>
                <a:lnTo>
                  <a:pt x="130" y="9"/>
                </a:lnTo>
                <a:lnTo>
                  <a:pt x="147" y="10"/>
                </a:lnTo>
                <a:lnTo>
                  <a:pt x="175" y="19"/>
                </a:lnTo>
                <a:lnTo>
                  <a:pt x="183" y="23"/>
                </a:lnTo>
                <a:lnTo>
                  <a:pt x="186" y="26"/>
                </a:lnTo>
                <a:lnTo>
                  <a:pt x="192" y="35"/>
                </a:lnTo>
                <a:lnTo>
                  <a:pt x="195" y="38"/>
                </a:lnTo>
                <a:lnTo>
                  <a:pt x="201" y="3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9" name="Freeform 11"/>
          <p:cNvSpPr/>
          <p:nvPr/>
        </p:nvSpPr>
        <p:spPr bwMode="auto">
          <a:xfrm>
            <a:off x="567690" y="1095375"/>
            <a:ext cx="609600" cy="762000"/>
          </a:xfrm>
          <a:custGeom>
            <a:avLst/>
            <a:gdLst>
              <a:gd name="T0" fmla="*/ 578 w 680"/>
              <a:gd name="T1" fmla="*/ 62 h 854"/>
              <a:gd name="T2" fmla="*/ 602 w 680"/>
              <a:gd name="T3" fmla="*/ 119 h 854"/>
              <a:gd name="T4" fmla="*/ 593 w 680"/>
              <a:gd name="T5" fmla="*/ 148 h 854"/>
              <a:gd name="T6" fmla="*/ 633 w 680"/>
              <a:gd name="T7" fmla="*/ 162 h 854"/>
              <a:gd name="T8" fmla="*/ 676 w 680"/>
              <a:gd name="T9" fmla="*/ 178 h 854"/>
              <a:gd name="T10" fmla="*/ 649 w 680"/>
              <a:gd name="T11" fmla="*/ 242 h 854"/>
              <a:gd name="T12" fmla="*/ 607 w 680"/>
              <a:gd name="T13" fmla="*/ 266 h 854"/>
              <a:gd name="T14" fmla="*/ 574 w 680"/>
              <a:gd name="T15" fmla="*/ 345 h 854"/>
              <a:gd name="T16" fmla="*/ 586 w 680"/>
              <a:gd name="T17" fmla="*/ 486 h 854"/>
              <a:gd name="T18" fmla="*/ 550 w 680"/>
              <a:gd name="T19" fmla="*/ 551 h 854"/>
              <a:gd name="T20" fmla="*/ 532 w 680"/>
              <a:gd name="T21" fmla="*/ 587 h 854"/>
              <a:gd name="T22" fmla="*/ 509 w 680"/>
              <a:gd name="T23" fmla="*/ 611 h 854"/>
              <a:gd name="T24" fmla="*/ 515 w 680"/>
              <a:gd name="T25" fmla="*/ 630 h 854"/>
              <a:gd name="T26" fmla="*/ 536 w 680"/>
              <a:gd name="T27" fmla="*/ 680 h 854"/>
              <a:gd name="T28" fmla="*/ 532 w 680"/>
              <a:gd name="T29" fmla="*/ 738 h 854"/>
              <a:gd name="T30" fmla="*/ 509 w 680"/>
              <a:gd name="T31" fmla="*/ 756 h 854"/>
              <a:gd name="T32" fmla="*/ 479 w 680"/>
              <a:gd name="T33" fmla="*/ 742 h 854"/>
              <a:gd name="T34" fmla="*/ 473 w 680"/>
              <a:gd name="T35" fmla="*/ 760 h 854"/>
              <a:gd name="T36" fmla="*/ 456 w 680"/>
              <a:gd name="T37" fmla="*/ 788 h 854"/>
              <a:gd name="T38" fmla="*/ 447 w 680"/>
              <a:gd name="T39" fmla="*/ 852 h 854"/>
              <a:gd name="T40" fmla="*/ 435 w 680"/>
              <a:gd name="T41" fmla="*/ 853 h 854"/>
              <a:gd name="T42" fmla="*/ 411 w 680"/>
              <a:gd name="T43" fmla="*/ 843 h 854"/>
              <a:gd name="T44" fmla="*/ 371 w 680"/>
              <a:gd name="T45" fmla="*/ 780 h 854"/>
              <a:gd name="T46" fmla="*/ 336 w 680"/>
              <a:gd name="T47" fmla="*/ 749 h 854"/>
              <a:gd name="T48" fmla="*/ 326 w 680"/>
              <a:gd name="T49" fmla="*/ 717 h 854"/>
              <a:gd name="T50" fmla="*/ 309 w 680"/>
              <a:gd name="T51" fmla="*/ 702 h 854"/>
              <a:gd name="T52" fmla="*/ 307 w 680"/>
              <a:gd name="T53" fmla="*/ 676 h 854"/>
              <a:gd name="T54" fmla="*/ 276 w 680"/>
              <a:gd name="T55" fmla="*/ 668 h 854"/>
              <a:gd name="T56" fmla="*/ 307 w 680"/>
              <a:gd name="T57" fmla="*/ 639 h 854"/>
              <a:gd name="T58" fmla="*/ 317 w 680"/>
              <a:gd name="T59" fmla="*/ 582 h 854"/>
              <a:gd name="T60" fmla="*/ 322 w 680"/>
              <a:gd name="T61" fmla="*/ 556 h 854"/>
              <a:gd name="T62" fmla="*/ 346 w 680"/>
              <a:gd name="T63" fmla="*/ 526 h 854"/>
              <a:gd name="T64" fmla="*/ 340 w 680"/>
              <a:gd name="T65" fmla="*/ 470 h 854"/>
              <a:gd name="T66" fmla="*/ 301 w 680"/>
              <a:gd name="T67" fmla="*/ 473 h 854"/>
              <a:gd name="T68" fmla="*/ 286 w 680"/>
              <a:gd name="T69" fmla="*/ 422 h 854"/>
              <a:gd name="T70" fmla="*/ 256 w 680"/>
              <a:gd name="T71" fmla="*/ 483 h 854"/>
              <a:gd name="T72" fmla="*/ 215 w 680"/>
              <a:gd name="T73" fmla="*/ 493 h 854"/>
              <a:gd name="T74" fmla="*/ 208 w 680"/>
              <a:gd name="T75" fmla="*/ 437 h 854"/>
              <a:gd name="T76" fmla="*/ 145 w 680"/>
              <a:gd name="T77" fmla="*/ 363 h 854"/>
              <a:gd name="T78" fmla="*/ 144 w 680"/>
              <a:gd name="T79" fmla="*/ 341 h 854"/>
              <a:gd name="T80" fmla="*/ 120 w 680"/>
              <a:gd name="T81" fmla="*/ 313 h 854"/>
              <a:gd name="T82" fmla="*/ 68 w 680"/>
              <a:gd name="T83" fmla="*/ 258 h 854"/>
              <a:gd name="T84" fmla="*/ 21 w 680"/>
              <a:gd name="T85" fmla="*/ 219 h 854"/>
              <a:gd name="T86" fmla="*/ 14 w 680"/>
              <a:gd name="T87" fmla="*/ 200 h 854"/>
              <a:gd name="T88" fmla="*/ 0 w 680"/>
              <a:gd name="T89" fmla="*/ 171 h 854"/>
              <a:gd name="T90" fmla="*/ 35 w 680"/>
              <a:gd name="T91" fmla="*/ 165 h 854"/>
              <a:gd name="T92" fmla="*/ 54 w 680"/>
              <a:gd name="T93" fmla="*/ 129 h 854"/>
              <a:gd name="T94" fmla="*/ 103 w 680"/>
              <a:gd name="T95" fmla="*/ 63 h 854"/>
              <a:gd name="T96" fmla="*/ 103 w 680"/>
              <a:gd name="T97" fmla="*/ 49 h 854"/>
              <a:gd name="T98" fmla="*/ 124 w 680"/>
              <a:gd name="T99" fmla="*/ 20 h 854"/>
              <a:gd name="T100" fmla="*/ 161 w 680"/>
              <a:gd name="T101" fmla="*/ 20 h 854"/>
              <a:gd name="T102" fmla="*/ 181 w 680"/>
              <a:gd name="T103" fmla="*/ 39 h 854"/>
              <a:gd name="T104" fmla="*/ 197 w 680"/>
              <a:gd name="T105" fmla="*/ 41 h 854"/>
              <a:gd name="T106" fmla="*/ 256 w 680"/>
              <a:gd name="T107" fmla="*/ 72 h 854"/>
              <a:gd name="T108" fmla="*/ 297 w 680"/>
              <a:gd name="T109" fmla="*/ 97 h 854"/>
              <a:gd name="T110" fmla="*/ 338 w 680"/>
              <a:gd name="T111" fmla="*/ 144 h 854"/>
              <a:gd name="T112" fmla="*/ 376 w 680"/>
              <a:gd name="T113" fmla="*/ 146 h 854"/>
              <a:gd name="T114" fmla="*/ 393 w 680"/>
              <a:gd name="T115" fmla="*/ 124 h 854"/>
              <a:gd name="T116" fmla="*/ 408 w 680"/>
              <a:gd name="T117" fmla="*/ 93 h 854"/>
              <a:gd name="T118" fmla="*/ 458 w 680"/>
              <a:gd name="T119" fmla="*/ 49 h 854"/>
              <a:gd name="T120" fmla="*/ 500 w 680"/>
              <a:gd name="T121" fmla="*/ 6 h 854"/>
              <a:gd name="T122" fmla="*/ 519 w 680"/>
              <a:gd name="T123" fmla="*/ 29 h 854"/>
              <a:gd name="T124" fmla="*/ 547 w 680"/>
              <a:gd name="T125" fmla="*/ 8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0" h="854">
                <a:moveTo>
                  <a:pt x="559" y="91"/>
                </a:moveTo>
                <a:lnTo>
                  <a:pt x="563" y="89"/>
                </a:lnTo>
                <a:lnTo>
                  <a:pt x="576" y="69"/>
                </a:lnTo>
                <a:lnTo>
                  <a:pt x="578" y="65"/>
                </a:lnTo>
                <a:lnTo>
                  <a:pt x="578" y="62"/>
                </a:lnTo>
                <a:lnTo>
                  <a:pt x="587" y="69"/>
                </a:lnTo>
                <a:lnTo>
                  <a:pt x="599" y="92"/>
                </a:lnTo>
                <a:lnTo>
                  <a:pt x="602" y="102"/>
                </a:lnTo>
                <a:lnTo>
                  <a:pt x="603" y="112"/>
                </a:lnTo>
                <a:lnTo>
                  <a:pt x="602" y="119"/>
                </a:lnTo>
                <a:lnTo>
                  <a:pt x="598" y="124"/>
                </a:lnTo>
                <a:lnTo>
                  <a:pt x="593" y="129"/>
                </a:lnTo>
                <a:lnTo>
                  <a:pt x="589" y="134"/>
                </a:lnTo>
                <a:lnTo>
                  <a:pt x="589" y="141"/>
                </a:lnTo>
                <a:lnTo>
                  <a:pt x="593" y="148"/>
                </a:lnTo>
                <a:lnTo>
                  <a:pt x="603" y="156"/>
                </a:lnTo>
                <a:lnTo>
                  <a:pt x="612" y="160"/>
                </a:lnTo>
                <a:lnTo>
                  <a:pt x="619" y="163"/>
                </a:lnTo>
                <a:lnTo>
                  <a:pt x="626" y="163"/>
                </a:lnTo>
                <a:lnTo>
                  <a:pt x="633" y="162"/>
                </a:lnTo>
                <a:lnTo>
                  <a:pt x="640" y="160"/>
                </a:lnTo>
                <a:lnTo>
                  <a:pt x="648" y="159"/>
                </a:lnTo>
                <a:lnTo>
                  <a:pt x="658" y="162"/>
                </a:lnTo>
                <a:lnTo>
                  <a:pt x="670" y="171"/>
                </a:lnTo>
                <a:lnTo>
                  <a:pt x="676" y="178"/>
                </a:lnTo>
                <a:lnTo>
                  <a:pt x="680" y="186"/>
                </a:lnTo>
                <a:lnTo>
                  <a:pt x="679" y="194"/>
                </a:lnTo>
                <a:lnTo>
                  <a:pt x="676" y="202"/>
                </a:lnTo>
                <a:lnTo>
                  <a:pt x="667" y="219"/>
                </a:lnTo>
                <a:lnTo>
                  <a:pt x="649" y="242"/>
                </a:lnTo>
                <a:lnTo>
                  <a:pt x="644" y="247"/>
                </a:lnTo>
                <a:lnTo>
                  <a:pt x="638" y="251"/>
                </a:lnTo>
                <a:lnTo>
                  <a:pt x="618" y="257"/>
                </a:lnTo>
                <a:lnTo>
                  <a:pt x="612" y="261"/>
                </a:lnTo>
                <a:lnTo>
                  <a:pt x="607" y="266"/>
                </a:lnTo>
                <a:lnTo>
                  <a:pt x="599" y="279"/>
                </a:lnTo>
                <a:lnTo>
                  <a:pt x="595" y="286"/>
                </a:lnTo>
                <a:lnTo>
                  <a:pt x="592" y="293"/>
                </a:lnTo>
                <a:lnTo>
                  <a:pt x="586" y="330"/>
                </a:lnTo>
                <a:lnTo>
                  <a:pt x="574" y="345"/>
                </a:lnTo>
                <a:lnTo>
                  <a:pt x="572" y="352"/>
                </a:lnTo>
                <a:lnTo>
                  <a:pt x="572" y="361"/>
                </a:lnTo>
                <a:lnTo>
                  <a:pt x="578" y="394"/>
                </a:lnTo>
                <a:lnTo>
                  <a:pt x="581" y="452"/>
                </a:lnTo>
                <a:lnTo>
                  <a:pt x="586" y="486"/>
                </a:lnTo>
                <a:lnTo>
                  <a:pt x="585" y="500"/>
                </a:lnTo>
                <a:lnTo>
                  <a:pt x="583" y="514"/>
                </a:lnTo>
                <a:lnTo>
                  <a:pt x="576" y="525"/>
                </a:lnTo>
                <a:lnTo>
                  <a:pt x="568" y="535"/>
                </a:lnTo>
                <a:lnTo>
                  <a:pt x="550" y="551"/>
                </a:lnTo>
                <a:lnTo>
                  <a:pt x="544" y="560"/>
                </a:lnTo>
                <a:lnTo>
                  <a:pt x="541" y="567"/>
                </a:lnTo>
                <a:lnTo>
                  <a:pt x="539" y="577"/>
                </a:lnTo>
                <a:lnTo>
                  <a:pt x="536" y="583"/>
                </a:lnTo>
                <a:lnTo>
                  <a:pt x="532" y="587"/>
                </a:lnTo>
                <a:lnTo>
                  <a:pt x="516" y="593"/>
                </a:lnTo>
                <a:lnTo>
                  <a:pt x="512" y="597"/>
                </a:lnTo>
                <a:lnTo>
                  <a:pt x="508" y="603"/>
                </a:lnTo>
                <a:lnTo>
                  <a:pt x="508" y="607"/>
                </a:lnTo>
                <a:lnTo>
                  <a:pt x="509" y="611"/>
                </a:lnTo>
                <a:lnTo>
                  <a:pt x="512" y="613"/>
                </a:lnTo>
                <a:lnTo>
                  <a:pt x="515" y="615"/>
                </a:lnTo>
                <a:lnTo>
                  <a:pt x="516" y="620"/>
                </a:lnTo>
                <a:lnTo>
                  <a:pt x="515" y="625"/>
                </a:lnTo>
                <a:lnTo>
                  <a:pt x="515" y="630"/>
                </a:lnTo>
                <a:lnTo>
                  <a:pt x="518" y="635"/>
                </a:lnTo>
                <a:lnTo>
                  <a:pt x="533" y="646"/>
                </a:lnTo>
                <a:lnTo>
                  <a:pt x="536" y="653"/>
                </a:lnTo>
                <a:lnTo>
                  <a:pt x="537" y="663"/>
                </a:lnTo>
                <a:lnTo>
                  <a:pt x="536" y="680"/>
                </a:lnTo>
                <a:lnTo>
                  <a:pt x="534" y="692"/>
                </a:lnTo>
                <a:lnTo>
                  <a:pt x="526" y="709"/>
                </a:lnTo>
                <a:lnTo>
                  <a:pt x="525" y="715"/>
                </a:lnTo>
                <a:lnTo>
                  <a:pt x="526" y="722"/>
                </a:lnTo>
                <a:lnTo>
                  <a:pt x="532" y="738"/>
                </a:lnTo>
                <a:lnTo>
                  <a:pt x="533" y="747"/>
                </a:lnTo>
                <a:lnTo>
                  <a:pt x="530" y="752"/>
                </a:lnTo>
                <a:lnTo>
                  <a:pt x="524" y="755"/>
                </a:lnTo>
                <a:lnTo>
                  <a:pt x="517" y="756"/>
                </a:lnTo>
                <a:lnTo>
                  <a:pt x="509" y="756"/>
                </a:lnTo>
                <a:lnTo>
                  <a:pt x="502" y="754"/>
                </a:lnTo>
                <a:lnTo>
                  <a:pt x="495" y="751"/>
                </a:lnTo>
                <a:lnTo>
                  <a:pt x="490" y="747"/>
                </a:lnTo>
                <a:lnTo>
                  <a:pt x="484" y="743"/>
                </a:lnTo>
                <a:lnTo>
                  <a:pt x="479" y="742"/>
                </a:lnTo>
                <a:lnTo>
                  <a:pt x="475" y="743"/>
                </a:lnTo>
                <a:lnTo>
                  <a:pt x="472" y="745"/>
                </a:lnTo>
                <a:lnTo>
                  <a:pt x="471" y="748"/>
                </a:lnTo>
                <a:lnTo>
                  <a:pt x="472" y="753"/>
                </a:lnTo>
                <a:lnTo>
                  <a:pt x="473" y="760"/>
                </a:lnTo>
                <a:lnTo>
                  <a:pt x="474" y="768"/>
                </a:lnTo>
                <a:lnTo>
                  <a:pt x="472" y="774"/>
                </a:lnTo>
                <a:lnTo>
                  <a:pt x="469" y="778"/>
                </a:lnTo>
                <a:lnTo>
                  <a:pt x="460" y="783"/>
                </a:lnTo>
                <a:lnTo>
                  <a:pt x="456" y="788"/>
                </a:lnTo>
                <a:lnTo>
                  <a:pt x="454" y="794"/>
                </a:lnTo>
                <a:lnTo>
                  <a:pt x="453" y="810"/>
                </a:lnTo>
                <a:lnTo>
                  <a:pt x="448" y="826"/>
                </a:lnTo>
                <a:lnTo>
                  <a:pt x="446" y="840"/>
                </a:lnTo>
                <a:lnTo>
                  <a:pt x="447" y="852"/>
                </a:lnTo>
                <a:lnTo>
                  <a:pt x="447" y="853"/>
                </a:lnTo>
                <a:lnTo>
                  <a:pt x="447" y="853"/>
                </a:lnTo>
                <a:lnTo>
                  <a:pt x="444" y="854"/>
                </a:lnTo>
                <a:lnTo>
                  <a:pt x="439" y="854"/>
                </a:lnTo>
                <a:lnTo>
                  <a:pt x="435" y="853"/>
                </a:lnTo>
                <a:lnTo>
                  <a:pt x="430" y="849"/>
                </a:lnTo>
                <a:lnTo>
                  <a:pt x="427" y="847"/>
                </a:lnTo>
                <a:lnTo>
                  <a:pt x="423" y="846"/>
                </a:lnTo>
                <a:lnTo>
                  <a:pt x="415" y="845"/>
                </a:lnTo>
                <a:lnTo>
                  <a:pt x="411" y="843"/>
                </a:lnTo>
                <a:lnTo>
                  <a:pt x="408" y="841"/>
                </a:lnTo>
                <a:lnTo>
                  <a:pt x="402" y="835"/>
                </a:lnTo>
                <a:lnTo>
                  <a:pt x="391" y="821"/>
                </a:lnTo>
                <a:lnTo>
                  <a:pt x="383" y="808"/>
                </a:lnTo>
                <a:lnTo>
                  <a:pt x="371" y="780"/>
                </a:lnTo>
                <a:lnTo>
                  <a:pt x="362" y="761"/>
                </a:lnTo>
                <a:lnTo>
                  <a:pt x="356" y="754"/>
                </a:lnTo>
                <a:lnTo>
                  <a:pt x="345" y="749"/>
                </a:lnTo>
                <a:lnTo>
                  <a:pt x="340" y="750"/>
                </a:lnTo>
                <a:lnTo>
                  <a:pt x="336" y="749"/>
                </a:lnTo>
                <a:lnTo>
                  <a:pt x="334" y="746"/>
                </a:lnTo>
                <a:lnTo>
                  <a:pt x="333" y="742"/>
                </a:lnTo>
                <a:lnTo>
                  <a:pt x="330" y="734"/>
                </a:lnTo>
                <a:lnTo>
                  <a:pt x="326" y="718"/>
                </a:lnTo>
                <a:lnTo>
                  <a:pt x="326" y="717"/>
                </a:lnTo>
                <a:lnTo>
                  <a:pt x="321" y="710"/>
                </a:lnTo>
                <a:lnTo>
                  <a:pt x="317" y="707"/>
                </a:lnTo>
                <a:lnTo>
                  <a:pt x="314" y="707"/>
                </a:lnTo>
                <a:lnTo>
                  <a:pt x="311" y="707"/>
                </a:lnTo>
                <a:lnTo>
                  <a:pt x="309" y="702"/>
                </a:lnTo>
                <a:lnTo>
                  <a:pt x="309" y="698"/>
                </a:lnTo>
                <a:lnTo>
                  <a:pt x="312" y="689"/>
                </a:lnTo>
                <a:lnTo>
                  <a:pt x="313" y="685"/>
                </a:lnTo>
                <a:lnTo>
                  <a:pt x="311" y="680"/>
                </a:lnTo>
                <a:lnTo>
                  <a:pt x="307" y="676"/>
                </a:lnTo>
                <a:lnTo>
                  <a:pt x="301" y="672"/>
                </a:lnTo>
                <a:lnTo>
                  <a:pt x="295" y="670"/>
                </a:lnTo>
                <a:lnTo>
                  <a:pt x="287" y="669"/>
                </a:lnTo>
                <a:lnTo>
                  <a:pt x="279" y="670"/>
                </a:lnTo>
                <a:lnTo>
                  <a:pt x="276" y="668"/>
                </a:lnTo>
                <a:lnTo>
                  <a:pt x="280" y="660"/>
                </a:lnTo>
                <a:lnTo>
                  <a:pt x="287" y="655"/>
                </a:lnTo>
                <a:lnTo>
                  <a:pt x="301" y="651"/>
                </a:lnTo>
                <a:lnTo>
                  <a:pt x="306" y="646"/>
                </a:lnTo>
                <a:lnTo>
                  <a:pt x="307" y="639"/>
                </a:lnTo>
                <a:lnTo>
                  <a:pt x="307" y="619"/>
                </a:lnTo>
                <a:lnTo>
                  <a:pt x="309" y="610"/>
                </a:lnTo>
                <a:lnTo>
                  <a:pt x="322" y="589"/>
                </a:lnTo>
                <a:lnTo>
                  <a:pt x="323" y="584"/>
                </a:lnTo>
                <a:lnTo>
                  <a:pt x="317" y="582"/>
                </a:lnTo>
                <a:lnTo>
                  <a:pt x="309" y="586"/>
                </a:lnTo>
                <a:lnTo>
                  <a:pt x="301" y="591"/>
                </a:lnTo>
                <a:lnTo>
                  <a:pt x="295" y="594"/>
                </a:lnTo>
                <a:lnTo>
                  <a:pt x="314" y="564"/>
                </a:lnTo>
                <a:lnTo>
                  <a:pt x="322" y="556"/>
                </a:lnTo>
                <a:lnTo>
                  <a:pt x="337" y="537"/>
                </a:lnTo>
                <a:lnTo>
                  <a:pt x="345" y="529"/>
                </a:lnTo>
                <a:lnTo>
                  <a:pt x="346" y="528"/>
                </a:lnTo>
                <a:lnTo>
                  <a:pt x="346" y="527"/>
                </a:lnTo>
                <a:lnTo>
                  <a:pt x="346" y="526"/>
                </a:lnTo>
                <a:lnTo>
                  <a:pt x="345" y="524"/>
                </a:lnTo>
                <a:lnTo>
                  <a:pt x="341" y="515"/>
                </a:lnTo>
                <a:lnTo>
                  <a:pt x="340" y="504"/>
                </a:lnTo>
                <a:lnTo>
                  <a:pt x="341" y="475"/>
                </a:lnTo>
                <a:lnTo>
                  <a:pt x="340" y="470"/>
                </a:lnTo>
                <a:lnTo>
                  <a:pt x="338" y="465"/>
                </a:lnTo>
                <a:lnTo>
                  <a:pt x="335" y="459"/>
                </a:lnTo>
                <a:lnTo>
                  <a:pt x="333" y="458"/>
                </a:lnTo>
                <a:lnTo>
                  <a:pt x="331" y="460"/>
                </a:lnTo>
                <a:lnTo>
                  <a:pt x="301" y="473"/>
                </a:lnTo>
                <a:lnTo>
                  <a:pt x="294" y="473"/>
                </a:lnTo>
                <a:lnTo>
                  <a:pt x="289" y="468"/>
                </a:lnTo>
                <a:lnTo>
                  <a:pt x="288" y="460"/>
                </a:lnTo>
                <a:lnTo>
                  <a:pt x="289" y="442"/>
                </a:lnTo>
                <a:lnTo>
                  <a:pt x="286" y="422"/>
                </a:lnTo>
                <a:lnTo>
                  <a:pt x="278" y="416"/>
                </a:lnTo>
                <a:lnTo>
                  <a:pt x="271" y="423"/>
                </a:lnTo>
                <a:lnTo>
                  <a:pt x="270" y="458"/>
                </a:lnTo>
                <a:lnTo>
                  <a:pt x="265" y="472"/>
                </a:lnTo>
                <a:lnTo>
                  <a:pt x="256" y="483"/>
                </a:lnTo>
                <a:lnTo>
                  <a:pt x="243" y="492"/>
                </a:lnTo>
                <a:lnTo>
                  <a:pt x="239" y="493"/>
                </a:lnTo>
                <a:lnTo>
                  <a:pt x="218" y="493"/>
                </a:lnTo>
                <a:lnTo>
                  <a:pt x="216" y="494"/>
                </a:lnTo>
                <a:lnTo>
                  <a:pt x="215" y="493"/>
                </a:lnTo>
                <a:lnTo>
                  <a:pt x="212" y="489"/>
                </a:lnTo>
                <a:lnTo>
                  <a:pt x="209" y="482"/>
                </a:lnTo>
                <a:lnTo>
                  <a:pt x="207" y="472"/>
                </a:lnTo>
                <a:lnTo>
                  <a:pt x="207" y="463"/>
                </a:lnTo>
                <a:lnTo>
                  <a:pt x="208" y="437"/>
                </a:lnTo>
                <a:lnTo>
                  <a:pt x="205" y="419"/>
                </a:lnTo>
                <a:lnTo>
                  <a:pt x="191" y="388"/>
                </a:lnTo>
                <a:lnTo>
                  <a:pt x="178" y="377"/>
                </a:lnTo>
                <a:lnTo>
                  <a:pt x="161" y="371"/>
                </a:lnTo>
                <a:lnTo>
                  <a:pt x="145" y="363"/>
                </a:lnTo>
                <a:lnTo>
                  <a:pt x="141" y="347"/>
                </a:lnTo>
                <a:lnTo>
                  <a:pt x="141" y="345"/>
                </a:lnTo>
                <a:lnTo>
                  <a:pt x="142" y="343"/>
                </a:lnTo>
                <a:lnTo>
                  <a:pt x="143" y="342"/>
                </a:lnTo>
                <a:lnTo>
                  <a:pt x="144" y="341"/>
                </a:lnTo>
                <a:lnTo>
                  <a:pt x="147" y="335"/>
                </a:lnTo>
                <a:lnTo>
                  <a:pt x="141" y="330"/>
                </a:lnTo>
                <a:lnTo>
                  <a:pt x="131" y="324"/>
                </a:lnTo>
                <a:lnTo>
                  <a:pt x="123" y="318"/>
                </a:lnTo>
                <a:lnTo>
                  <a:pt x="120" y="313"/>
                </a:lnTo>
                <a:lnTo>
                  <a:pt x="116" y="302"/>
                </a:lnTo>
                <a:lnTo>
                  <a:pt x="113" y="297"/>
                </a:lnTo>
                <a:lnTo>
                  <a:pt x="110" y="294"/>
                </a:lnTo>
                <a:lnTo>
                  <a:pt x="97" y="286"/>
                </a:lnTo>
                <a:lnTo>
                  <a:pt x="68" y="258"/>
                </a:lnTo>
                <a:lnTo>
                  <a:pt x="44" y="245"/>
                </a:lnTo>
                <a:lnTo>
                  <a:pt x="36" y="238"/>
                </a:lnTo>
                <a:lnTo>
                  <a:pt x="33" y="229"/>
                </a:lnTo>
                <a:lnTo>
                  <a:pt x="28" y="223"/>
                </a:lnTo>
                <a:lnTo>
                  <a:pt x="21" y="219"/>
                </a:lnTo>
                <a:lnTo>
                  <a:pt x="15" y="212"/>
                </a:lnTo>
                <a:lnTo>
                  <a:pt x="14" y="209"/>
                </a:lnTo>
                <a:lnTo>
                  <a:pt x="15" y="204"/>
                </a:lnTo>
                <a:lnTo>
                  <a:pt x="15" y="202"/>
                </a:lnTo>
                <a:lnTo>
                  <a:pt x="14" y="200"/>
                </a:lnTo>
                <a:lnTo>
                  <a:pt x="11" y="197"/>
                </a:lnTo>
                <a:lnTo>
                  <a:pt x="9" y="196"/>
                </a:lnTo>
                <a:lnTo>
                  <a:pt x="5" y="182"/>
                </a:lnTo>
                <a:lnTo>
                  <a:pt x="3" y="178"/>
                </a:lnTo>
                <a:lnTo>
                  <a:pt x="0" y="171"/>
                </a:lnTo>
                <a:lnTo>
                  <a:pt x="4" y="166"/>
                </a:lnTo>
                <a:lnTo>
                  <a:pt x="12" y="161"/>
                </a:lnTo>
                <a:lnTo>
                  <a:pt x="19" y="159"/>
                </a:lnTo>
                <a:lnTo>
                  <a:pt x="28" y="161"/>
                </a:lnTo>
                <a:lnTo>
                  <a:pt x="35" y="165"/>
                </a:lnTo>
                <a:lnTo>
                  <a:pt x="40" y="166"/>
                </a:lnTo>
                <a:lnTo>
                  <a:pt x="46" y="159"/>
                </a:lnTo>
                <a:lnTo>
                  <a:pt x="48" y="151"/>
                </a:lnTo>
                <a:lnTo>
                  <a:pt x="50" y="137"/>
                </a:lnTo>
                <a:lnTo>
                  <a:pt x="54" y="129"/>
                </a:lnTo>
                <a:lnTo>
                  <a:pt x="104" y="76"/>
                </a:lnTo>
                <a:lnTo>
                  <a:pt x="107" y="70"/>
                </a:lnTo>
                <a:lnTo>
                  <a:pt x="107" y="70"/>
                </a:lnTo>
                <a:lnTo>
                  <a:pt x="105" y="66"/>
                </a:lnTo>
                <a:lnTo>
                  <a:pt x="103" y="63"/>
                </a:lnTo>
                <a:lnTo>
                  <a:pt x="99" y="61"/>
                </a:lnTo>
                <a:lnTo>
                  <a:pt x="96" y="57"/>
                </a:lnTo>
                <a:lnTo>
                  <a:pt x="96" y="52"/>
                </a:lnTo>
                <a:lnTo>
                  <a:pt x="99" y="49"/>
                </a:lnTo>
                <a:lnTo>
                  <a:pt x="103" y="49"/>
                </a:lnTo>
                <a:lnTo>
                  <a:pt x="108" y="49"/>
                </a:lnTo>
                <a:lnTo>
                  <a:pt x="112" y="48"/>
                </a:lnTo>
                <a:lnTo>
                  <a:pt x="117" y="42"/>
                </a:lnTo>
                <a:lnTo>
                  <a:pt x="120" y="35"/>
                </a:lnTo>
                <a:lnTo>
                  <a:pt x="124" y="20"/>
                </a:lnTo>
                <a:lnTo>
                  <a:pt x="124" y="19"/>
                </a:lnTo>
                <a:lnTo>
                  <a:pt x="131" y="11"/>
                </a:lnTo>
                <a:lnTo>
                  <a:pt x="141" y="9"/>
                </a:lnTo>
                <a:lnTo>
                  <a:pt x="152" y="13"/>
                </a:lnTo>
                <a:lnTo>
                  <a:pt x="161" y="20"/>
                </a:lnTo>
                <a:lnTo>
                  <a:pt x="165" y="28"/>
                </a:lnTo>
                <a:lnTo>
                  <a:pt x="166" y="36"/>
                </a:lnTo>
                <a:lnTo>
                  <a:pt x="169" y="41"/>
                </a:lnTo>
                <a:lnTo>
                  <a:pt x="178" y="41"/>
                </a:lnTo>
                <a:lnTo>
                  <a:pt x="181" y="39"/>
                </a:lnTo>
                <a:lnTo>
                  <a:pt x="183" y="36"/>
                </a:lnTo>
                <a:lnTo>
                  <a:pt x="185" y="33"/>
                </a:lnTo>
                <a:lnTo>
                  <a:pt x="189" y="32"/>
                </a:lnTo>
                <a:lnTo>
                  <a:pt x="191" y="34"/>
                </a:lnTo>
                <a:lnTo>
                  <a:pt x="197" y="41"/>
                </a:lnTo>
                <a:lnTo>
                  <a:pt x="200" y="43"/>
                </a:lnTo>
                <a:lnTo>
                  <a:pt x="208" y="46"/>
                </a:lnTo>
                <a:lnTo>
                  <a:pt x="224" y="49"/>
                </a:lnTo>
                <a:lnTo>
                  <a:pt x="232" y="52"/>
                </a:lnTo>
                <a:lnTo>
                  <a:pt x="256" y="72"/>
                </a:lnTo>
                <a:lnTo>
                  <a:pt x="264" y="75"/>
                </a:lnTo>
                <a:lnTo>
                  <a:pt x="281" y="79"/>
                </a:lnTo>
                <a:lnTo>
                  <a:pt x="288" y="83"/>
                </a:lnTo>
                <a:lnTo>
                  <a:pt x="293" y="89"/>
                </a:lnTo>
                <a:lnTo>
                  <a:pt x="297" y="97"/>
                </a:lnTo>
                <a:lnTo>
                  <a:pt x="299" y="105"/>
                </a:lnTo>
                <a:lnTo>
                  <a:pt x="313" y="132"/>
                </a:lnTo>
                <a:lnTo>
                  <a:pt x="317" y="137"/>
                </a:lnTo>
                <a:lnTo>
                  <a:pt x="323" y="140"/>
                </a:lnTo>
                <a:lnTo>
                  <a:pt x="338" y="144"/>
                </a:lnTo>
                <a:lnTo>
                  <a:pt x="352" y="154"/>
                </a:lnTo>
                <a:lnTo>
                  <a:pt x="360" y="157"/>
                </a:lnTo>
                <a:lnTo>
                  <a:pt x="368" y="157"/>
                </a:lnTo>
                <a:lnTo>
                  <a:pt x="374" y="153"/>
                </a:lnTo>
                <a:lnTo>
                  <a:pt x="376" y="146"/>
                </a:lnTo>
                <a:lnTo>
                  <a:pt x="374" y="139"/>
                </a:lnTo>
                <a:lnTo>
                  <a:pt x="374" y="133"/>
                </a:lnTo>
                <a:lnTo>
                  <a:pt x="379" y="129"/>
                </a:lnTo>
                <a:lnTo>
                  <a:pt x="386" y="128"/>
                </a:lnTo>
                <a:lnTo>
                  <a:pt x="393" y="124"/>
                </a:lnTo>
                <a:lnTo>
                  <a:pt x="413" y="110"/>
                </a:lnTo>
                <a:lnTo>
                  <a:pt x="415" y="107"/>
                </a:lnTo>
                <a:lnTo>
                  <a:pt x="414" y="102"/>
                </a:lnTo>
                <a:lnTo>
                  <a:pt x="409" y="96"/>
                </a:lnTo>
                <a:lnTo>
                  <a:pt x="408" y="93"/>
                </a:lnTo>
                <a:lnTo>
                  <a:pt x="413" y="80"/>
                </a:lnTo>
                <a:lnTo>
                  <a:pt x="424" y="71"/>
                </a:lnTo>
                <a:lnTo>
                  <a:pt x="448" y="59"/>
                </a:lnTo>
                <a:lnTo>
                  <a:pt x="455" y="53"/>
                </a:lnTo>
                <a:lnTo>
                  <a:pt x="458" y="49"/>
                </a:lnTo>
                <a:lnTo>
                  <a:pt x="465" y="29"/>
                </a:lnTo>
                <a:lnTo>
                  <a:pt x="481" y="1"/>
                </a:lnTo>
                <a:lnTo>
                  <a:pt x="486" y="0"/>
                </a:lnTo>
                <a:lnTo>
                  <a:pt x="495" y="3"/>
                </a:lnTo>
                <a:lnTo>
                  <a:pt x="500" y="6"/>
                </a:lnTo>
                <a:lnTo>
                  <a:pt x="505" y="10"/>
                </a:lnTo>
                <a:lnTo>
                  <a:pt x="509" y="14"/>
                </a:lnTo>
                <a:lnTo>
                  <a:pt x="512" y="20"/>
                </a:lnTo>
                <a:lnTo>
                  <a:pt x="518" y="23"/>
                </a:lnTo>
                <a:lnTo>
                  <a:pt x="519" y="29"/>
                </a:lnTo>
                <a:lnTo>
                  <a:pt x="518" y="36"/>
                </a:lnTo>
                <a:lnTo>
                  <a:pt x="519" y="44"/>
                </a:lnTo>
                <a:lnTo>
                  <a:pt x="522" y="50"/>
                </a:lnTo>
                <a:lnTo>
                  <a:pt x="537" y="75"/>
                </a:lnTo>
                <a:lnTo>
                  <a:pt x="547" y="87"/>
                </a:lnTo>
                <a:lnTo>
                  <a:pt x="552" y="90"/>
                </a:lnTo>
                <a:lnTo>
                  <a:pt x="559" y="9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0" name="Freeform 12"/>
          <p:cNvSpPr/>
          <p:nvPr/>
        </p:nvSpPr>
        <p:spPr bwMode="auto">
          <a:xfrm>
            <a:off x="1745367" y="1134367"/>
            <a:ext cx="279504" cy="367082"/>
          </a:xfrm>
          <a:custGeom>
            <a:avLst/>
            <a:gdLst>
              <a:gd name="T0" fmla="*/ 82 w 150"/>
              <a:gd name="T1" fmla="*/ 51 h 197"/>
              <a:gd name="T2" fmla="*/ 93 w 150"/>
              <a:gd name="T3" fmla="*/ 45 h 197"/>
              <a:gd name="T4" fmla="*/ 99 w 150"/>
              <a:gd name="T5" fmla="*/ 42 h 197"/>
              <a:gd name="T6" fmla="*/ 119 w 150"/>
              <a:gd name="T7" fmla="*/ 39 h 197"/>
              <a:gd name="T8" fmla="*/ 121 w 150"/>
              <a:gd name="T9" fmla="*/ 45 h 197"/>
              <a:gd name="T10" fmla="*/ 124 w 150"/>
              <a:gd name="T11" fmla="*/ 50 h 197"/>
              <a:gd name="T12" fmla="*/ 126 w 150"/>
              <a:gd name="T13" fmla="*/ 59 h 197"/>
              <a:gd name="T14" fmla="*/ 131 w 150"/>
              <a:gd name="T15" fmla="*/ 66 h 197"/>
              <a:gd name="T16" fmla="*/ 143 w 150"/>
              <a:gd name="T17" fmla="*/ 85 h 197"/>
              <a:gd name="T18" fmla="*/ 150 w 150"/>
              <a:gd name="T19" fmla="*/ 95 h 197"/>
              <a:gd name="T20" fmla="*/ 146 w 150"/>
              <a:gd name="T21" fmla="*/ 110 h 197"/>
              <a:gd name="T22" fmla="*/ 133 w 150"/>
              <a:gd name="T23" fmla="*/ 132 h 197"/>
              <a:gd name="T24" fmla="*/ 125 w 150"/>
              <a:gd name="T25" fmla="*/ 137 h 197"/>
              <a:gd name="T26" fmla="*/ 122 w 150"/>
              <a:gd name="T27" fmla="*/ 162 h 197"/>
              <a:gd name="T28" fmla="*/ 107 w 150"/>
              <a:gd name="T29" fmla="*/ 166 h 197"/>
              <a:gd name="T30" fmla="*/ 101 w 150"/>
              <a:gd name="T31" fmla="*/ 174 h 197"/>
              <a:gd name="T32" fmla="*/ 93 w 150"/>
              <a:gd name="T33" fmla="*/ 178 h 197"/>
              <a:gd name="T34" fmla="*/ 77 w 150"/>
              <a:gd name="T35" fmla="*/ 188 h 197"/>
              <a:gd name="T36" fmla="*/ 69 w 150"/>
              <a:gd name="T37" fmla="*/ 190 h 197"/>
              <a:gd name="T38" fmla="*/ 65 w 150"/>
              <a:gd name="T39" fmla="*/ 197 h 197"/>
              <a:gd name="T40" fmla="*/ 61 w 150"/>
              <a:gd name="T41" fmla="*/ 196 h 197"/>
              <a:gd name="T42" fmla="*/ 58 w 150"/>
              <a:gd name="T43" fmla="*/ 187 h 197"/>
              <a:gd name="T44" fmla="*/ 57 w 150"/>
              <a:gd name="T45" fmla="*/ 176 h 197"/>
              <a:gd name="T46" fmla="*/ 58 w 150"/>
              <a:gd name="T47" fmla="*/ 167 h 197"/>
              <a:gd name="T48" fmla="*/ 56 w 150"/>
              <a:gd name="T49" fmla="*/ 161 h 197"/>
              <a:gd name="T50" fmla="*/ 54 w 150"/>
              <a:gd name="T51" fmla="*/ 153 h 197"/>
              <a:gd name="T52" fmla="*/ 45 w 150"/>
              <a:gd name="T53" fmla="*/ 145 h 197"/>
              <a:gd name="T54" fmla="*/ 31 w 150"/>
              <a:gd name="T55" fmla="*/ 147 h 197"/>
              <a:gd name="T56" fmla="*/ 19 w 150"/>
              <a:gd name="T57" fmla="*/ 160 h 197"/>
              <a:gd name="T58" fmla="*/ 5 w 150"/>
              <a:gd name="T59" fmla="*/ 140 h 197"/>
              <a:gd name="T60" fmla="*/ 0 w 150"/>
              <a:gd name="T61" fmla="*/ 119 h 197"/>
              <a:gd name="T62" fmla="*/ 4 w 150"/>
              <a:gd name="T63" fmla="*/ 85 h 197"/>
              <a:gd name="T64" fmla="*/ 20 w 150"/>
              <a:gd name="T65" fmla="*/ 62 h 197"/>
              <a:gd name="T66" fmla="*/ 24 w 150"/>
              <a:gd name="T67" fmla="*/ 49 h 197"/>
              <a:gd name="T68" fmla="*/ 20 w 150"/>
              <a:gd name="T69" fmla="*/ 33 h 197"/>
              <a:gd name="T70" fmla="*/ 32 w 150"/>
              <a:gd name="T71" fmla="*/ 10 h 197"/>
              <a:gd name="T72" fmla="*/ 46 w 150"/>
              <a:gd name="T73" fmla="*/ 0 h 197"/>
              <a:gd name="T74" fmla="*/ 56 w 150"/>
              <a:gd name="T75" fmla="*/ 2 h 197"/>
              <a:gd name="T76" fmla="*/ 56 w 150"/>
              <a:gd name="T77" fmla="*/ 8 h 197"/>
              <a:gd name="T78" fmla="*/ 53 w 150"/>
              <a:gd name="T79" fmla="*/ 20 h 197"/>
              <a:gd name="T80" fmla="*/ 58 w 150"/>
              <a:gd name="T81" fmla="*/ 30 h 197"/>
              <a:gd name="T82" fmla="*/ 61 w 150"/>
              <a:gd name="T83" fmla="*/ 42 h 197"/>
              <a:gd name="T84" fmla="*/ 73 w 150"/>
              <a:gd name="T85" fmla="*/ 5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0" h="197">
                <a:moveTo>
                  <a:pt x="76" y="53"/>
                </a:moveTo>
                <a:lnTo>
                  <a:pt x="79" y="52"/>
                </a:lnTo>
                <a:lnTo>
                  <a:pt x="82" y="51"/>
                </a:lnTo>
                <a:lnTo>
                  <a:pt x="85" y="49"/>
                </a:lnTo>
                <a:lnTo>
                  <a:pt x="88" y="47"/>
                </a:lnTo>
                <a:lnTo>
                  <a:pt x="93" y="45"/>
                </a:lnTo>
                <a:lnTo>
                  <a:pt x="95" y="44"/>
                </a:lnTo>
                <a:lnTo>
                  <a:pt x="96" y="43"/>
                </a:lnTo>
                <a:lnTo>
                  <a:pt x="99" y="42"/>
                </a:lnTo>
                <a:lnTo>
                  <a:pt x="109" y="39"/>
                </a:lnTo>
                <a:lnTo>
                  <a:pt x="116" y="38"/>
                </a:lnTo>
                <a:lnTo>
                  <a:pt x="119" y="39"/>
                </a:lnTo>
                <a:lnTo>
                  <a:pt x="121" y="40"/>
                </a:lnTo>
                <a:lnTo>
                  <a:pt x="121" y="43"/>
                </a:lnTo>
                <a:lnTo>
                  <a:pt x="121" y="45"/>
                </a:lnTo>
                <a:lnTo>
                  <a:pt x="121" y="47"/>
                </a:lnTo>
                <a:lnTo>
                  <a:pt x="122" y="48"/>
                </a:lnTo>
                <a:lnTo>
                  <a:pt x="124" y="50"/>
                </a:lnTo>
                <a:lnTo>
                  <a:pt x="125" y="51"/>
                </a:lnTo>
                <a:lnTo>
                  <a:pt x="126" y="53"/>
                </a:lnTo>
                <a:lnTo>
                  <a:pt x="126" y="59"/>
                </a:lnTo>
                <a:lnTo>
                  <a:pt x="126" y="61"/>
                </a:lnTo>
                <a:lnTo>
                  <a:pt x="128" y="64"/>
                </a:lnTo>
                <a:lnTo>
                  <a:pt x="131" y="66"/>
                </a:lnTo>
                <a:lnTo>
                  <a:pt x="137" y="66"/>
                </a:lnTo>
                <a:lnTo>
                  <a:pt x="141" y="74"/>
                </a:lnTo>
                <a:lnTo>
                  <a:pt x="143" y="85"/>
                </a:lnTo>
                <a:lnTo>
                  <a:pt x="144" y="87"/>
                </a:lnTo>
                <a:lnTo>
                  <a:pt x="148" y="93"/>
                </a:lnTo>
                <a:lnTo>
                  <a:pt x="150" y="95"/>
                </a:lnTo>
                <a:lnTo>
                  <a:pt x="150" y="97"/>
                </a:lnTo>
                <a:lnTo>
                  <a:pt x="150" y="99"/>
                </a:lnTo>
                <a:lnTo>
                  <a:pt x="146" y="110"/>
                </a:lnTo>
                <a:lnTo>
                  <a:pt x="136" y="128"/>
                </a:lnTo>
                <a:lnTo>
                  <a:pt x="135" y="130"/>
                </a:lnTo>
                <a:lnTo>
                  <a:pt x="133" y="132"/>
                </a:lnTo>
                <a:lnTo>
                  <a:pt x="131" y="133"/>
                </a:lnTo>
                <a:lnTo>
                  <a:pt x="127" y="135"/>
                </a:lnTo>
                <a:lnTo>
                  <a:pt x="125" y="137"/>
                </a:lnTo>
                <a:lnTo>
                  <a:pt x="123" y="140"/>
                </a:lnTo>
                <a:lnTo>
                  <a:pt x="123" y="144"/>
                </a:lnTo>
                <a:lnTo>
                  <a:pt x="122" y="162"/>
                </a:lnTo>
                <a:lnTo>
                  <a:pt x="112" y="164"/>
                </a:lnTo>
                <a:lnTo>
                  <a:pt x="109" y="165"/>
                </a:lnTo>
                <a:lnTo>
                  <a:pt x="107" y="166"/>
                </a:lnTo>
                <a:lnTo>
                  <a:pt x="105" y="168"/>
                </a:lnTo>
                <a:lnTo>
                  <a:pt x="103" y="170"/>
                </a:lnTo>
                <a:lnTo>
                  <a:pt x="101" y="174"/>
                </a:lnTo>
                <a:lnTo>
                  <a:pt x="100" y="175"/>
                </a:lnTo>
                <a:lnTo>
                  <a:pt x="96" y="176"/>
                </a:lnTo>
                <a:lnTo>
                  <a:pt x="93" y="178"/>
                </a:lnTo>
                <a:lnTo>
                  <a:pt x="83" y="186"/>
                </a:lnTo>
                <a:lnTo>
                  <a:pt x="80" y="187"/>
                </a:lnTo>
                <a:lnTo>
                  <a:pt x="77" y="188"/>
                </a:lnTo>
                <a:lnTo>
                  <a:pt x="73" y="188"/>
                </a:lnTo>
                <a:lnTo>
                  <a:pt x="71" y="189"/>
                </a:lnTo>
                <a:lnTo>
                  <a:pt x="69" y="190"/>
                </a:lnTo>
                <a:lnTo>
                  <a:pt x="67" y="192"/>
                </a:lnTo>
                <a:lnTo>
                  <a:pt x="66" y="195"/>
                </a:lnTo>
                <a:lnTo>
                  <a:pt x="65" y="197"/>
                </a:lnTo>
                <a:lnTo>
                  <a:pt x="63" y="197"/>
                </a:lnTo>
                <a:lnTo>
                  <a:pt x="62" y="197"/>
                </a:lnTo>
                <a:lnTo>
                  <a:pt x="61" y="196"/>
                </a:lnTo>
                <a:lnTo>
                  <a:pt x="60" y="194"/>
                </a:lnTo>
                <a:lnTo>
                  <a:pt x="60" y="192"/>
                </a:lnTo>
                <a:lnTo>
                  <a:pt x="58" y="187"/>
                </a:lnTo>
                <a:lnTo>
                  <a:pt x="58" y="185"/>
                </a:lnTo>
                <a:lnTo>
                  <a:pt x="58" y="181"/>
                </a:lnTo>
                <a:lnTo>
                  <a:pt x="57" y="176"/>
                </a:lnTo>
                <a:lnTo>
                  <a:pt x="57" y="173"/>
                </a:lnTo>
                <a:lnTo>
                  <a:pt x="58" y="170"/>
                </a:lnTo>
                <a:lnTo>
                  <a:pt x="58" y="167"/>
                </a:lnTo>
                <a:lnTo>
                  <a:pt x="57" y="165"/>
                </a:lnTo>
                <a:lnTo>
                  <a:pt x="57" y="163"/>
                </a:lnTo>
                <a:lnTo>
                  <a:pt x="56" y="161"/>
                </a:lnTo>
                <a:lnTo>
                  <a:pt x="56" y="159"/>
                </a:lnTo>
                <a:lnTo>
                  <a:pt x="56" y="156"/>
                </a:lnTo>
                <a:lnTo>
                  <a:pt x="54" y="153"/>
                </a:lnTo>
                <a:lnTo>
                  <a:pt x="52" y="151"/>
                </a:lnTo>
                <a:lnTo>
                  <a:pt x="48" y="147"/>
                </a:lnTo>
                <a:lnTo>
                  <a:pt x="45" y="145"/>
                </a:lnTo>
                <a:lnTo>
                  <a:pt x="41" y="144"/>
                </a:lnTo>
                <a:lnTo>
                  <a:pt x="38" y="145"/>
                </a:lnTo>
                <a:lnTo>
                  <a:pt x="31" y="147"/>
                </a:lnTo>
                <a:lnTo>
                  <a:pt x="27" y="149"/>
                </a:lnTo>
                <a:lnTo>
                  <a:pt x="23" y="153"/>
                </a:lnTo>
                <a:lnTo>
                  <a:pt x="19" y="160"/>
                </a:lnTo>
                <a:lnTo>
                  <a:pt x="14" y="162"/>
                </a:lnTo>
                <a:lnTo>
                  <a:pt x="11" y="152"/>
                </a:lnTo>
                <a:lnTo>
                  <a:pt x="5" y="140"/>
                </a:lnTo>
                <a:lnTo>
                  <a:pt x="3" y="135"/>
                </a:lnTo>
                <a:lnTo>
                  <a:pt x="2" y="130"/>
                </a:lnTo>
                <a:lnTo>
                  <a:pt x="0" y="119"/>
                </a:lnTo>
                <a:lnTo>
                  <a:pt x="2" y="96"/>
                </a:lnTo>
                <a:lnTo>
                  <a:pt x="3" y="90"/>
                </a:lnTo>
                <a:lnTo>
                  <a:pt x="4" y="85"/>
                </a:lnTo>
                <a:lnTo>
                  <a:pt x="7" y="80"/>
                </a:lnTo>
                <a:lnTo>
                  <a:pt x="13" y="70"/>
                </a:lnTo>
                <a:lnTo>
                  <a:pt x="20" y="62"/>
                </a:lnTo>
                <a:lnTo>
                  <a:pt x="22" y="58"/>
                </a:lnTo>
                <a:lnTo>
                  <a:pt x="24" y="53"/>
                </a:lnTo>
                <a:lnTo>
                  <a:pt x="24" y="49"/>
                </a:lnTo>
                <a:lnTo>
                  <a:pt x="23" y="43"/>
                </a:lnTo>
                <a:lnTo>
                  <a:pt x="21" y="38"/>
                </a:lnTo>
                <a:lnTo>
                  <a:pt x="20" y="33"/>
                </a:lnTo>
                <a:lnTo>
                  <a:pt x="16" y="28"/>
                </a:lnTo>
                <a:lnTo>
                  <a:pt x="24" y="19"/>
                </a:lnTo>
                <a:lnTo>
                  <a:pt x="32" y="10"/>
                </a:lnTo>
                <a:lnTo>
                  <a:pt x="40" y="3"/>
                </a:lnTo>
                <a:lnTo>
                  <a:pt x="43" y="1"/>
                </a:lnTo>
                <a:lnTo>
                  <a:pt x="46" y="0"/>
                </a:lnTo>
                <a:lnTo>
                  <a:pt x="49" y="0"/>
                </a:lnTo>
                <a:lnTo>
                  <a:pt x="55" y="2"/>
                </a:lnTo>
                <a:lnTo>
                  <a:pt x="56" y="2"/>
                </a:lnTo>
                <a:lnTo>
                  <a:pt x="57" y="4"/>
                </a:lnTo>
                <a:lnTo>
                  <a:pt x="57" y="6"/>
                </a:lnTo>
                <a:lnTo>
                  <a:pt x="56" y="8"/>
                </a:lnTo>
                <a:lnTo>
                  <a:pt x="54" y="14"/>
                </a:lnTo>
                <a:lnTo>
                  <a:pt x="53" y="17"/>
                </a:lnTo>
                <a:lnTo>
                  <a:pt x="53" y="20"/>
                </a:lnTo>
                <a:lnTo>
                  <a:pt x="54" y="22"/>
                </a:lnTo>
                <a:lnTo>
                  <a:pt x="55" y="25"/>
                </a:lnTo>
                <a:lnTo>
                  <a:pt x="58" y="30"/>
                </a:lnTo>
                <a:lnTo>
                  <a:pt x="59" y="34"/>
                </a:lnTo>
                <a:lnTo>
                  <a:pt x="60" y="38"/>
                </a:lnTo>
                <a:lnTo>
                  <a:pt x="61" y="42"/>
                </a:lnTo>
                <a:lnTo>
                  <a:pt x="64" y="46"/>
                </a:lnTo>
                <a:lnTo>
                  <a:pt x="69" y="51"/>
                </a:lnTo>
                <a:lnTo>
                  <a:pt x="73" y="52"/>
                </a:lnTo>
                <a:lnTo>
                  <a:pt x="76" y="5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13"/>
          <p:cNvSpPr/>
          <p:nvPr/>
        </p:nvSpPr>
        <p:spPr bwMode="auto">
          <a:xfrm>
            <a:off x="1872367" y="1261367"/>
            <a:ext cx="279504" cy="367082"/>
          </a:xfrm>
          <a:custGeom>
            <a:avLst/>
            <a:gdLst>
              <a:gd name="T0" fmla="*/ 170 w 312"/>
              <a:gd name="T1" fmla="*/ 107 h 412"/>
              <a:gd name="T2" fmla="*/ 193 w 312"/>
              <a:gd name="T3" fmla="*/ 94 h 412"/>
              <a:gd name="T4" fmla="*/ 205 w 312"/>
              <a:gd name="T5" fmla="*/ 87 h 412"/>
              <a:gd name="T6" fmla="*/ 246 w 312"/>
              <a:gd name="T7" fmla="*/ 81 h 412"/>
              <a:gd name="T8" fmla="*/ 250 w 312"/>
              <a:gd name="T9" fmla="*/ 93 h 412"/>
              <a:gd name="T10" fmla="*/ 257 w 312"/>
              <a:gd name="T11" fmla="*/ 103 h 412"/>
              <a:gd name="T12" fmla="*/ 261 w 312"/>
              <a:gd name="T13" fmla="*/ 122 h 412"/>
              <a:gd name="T14" fmla="*/ 272 w 312"/>
              <a:gd name="T15" fmla="*/ 138 h 412"/>
              <a:gd name="T16" fmla="*/ 296 w 312"/>
              <a:gd name="T17" fmla="*/ 176 h 412"/>
              <a:gd name="T18" fmla="*/ 311 w 312"/>
              <a:gd name="T19" fmla="*/ 197 h 412"/>
              <a:gd name="T20" fmla="*/ 304 w 312"/>
              <a:gd name="T21" fmla="*/ 229 h 412"/>
              <a:gd name="T22" fmla="*/ 277 w 312"/>
              <a:gd name="T23" fmla="*/ 275 h 412"/>
              <a:gd name="T24" fmla="*/ 260 w 312"/>
              <a:gd name="T25" fmla="*/ 286 h 412"/>
              <a:gd name="T26" fmla="*/ 253 w 312"/>
              <a:gd name="T27" fmla="*/ 338 h 412"/>
              <a:gd name="T28" fmla="*/ 221 w 312"/>
              <a:gd name="T29" fmla="*/ 347 h 412"/>
              <a:gd name="T30" fmla="*/ 210 w 312"/>
              <a:gd name="T31" fmla="*/ 362 h 412"/>
              <a:gd name="T32" fmla="*/ 192 w 312"/>
              <a:gd name="T33" fmla="*/ 372 h 412"/>
              <a:gd name="T34" fmla="*/ 159 w 312"/>
              <a:gd name="T35" fmla="*/ 393 h 412"/>
              <a:gd name="T36" fmla="*/ 142 w 312"/>
              <a:gd name="T37" fmla="*/ 397 h 412"/>
              <a:gd name="T38" fmla="*/ 134 w 312"/>
              <a:gd name="T39" fmla="*/ 410 h 412"/>
              <a:gd name="T40" fmla="*/ 126 w 312"/>
              <a:gd name="T41" fmla="*/ 408 h 412"/>
              <a:gd name="T42" fmla="*/ 121 w 312"/>
              <a:gd name="T43" fmla="*/ 391 h 412"/>
              <a:gd name="T44" fmla="*/ 117 w 312"/>
              <a:gd name="T45" fmla="*/ 367 h 412"/>
              <a:gd name="T46" fmla="*/ 119 w 312"/>
              <a:gd name="T47" fmla="*/ 348 h 412"/>
              <a:gd name="T48" fmla="*/ 116 w 312"/>
              <a:gd name="T49" fmla="*/ 335 h 412"/>
              <a:gd name="T50" fmla="*/ 112 w 312"/>
              <a:gd name="T51" fmla="*/ 320 h 412"/>
              <a:gd name="T52" fmla="*/ 93 w 312"/>
              <a:gd name="T53" fmla="*/ 303 h 412"/>
              <a:gd name="T54" fmla="*/ 63 w 312"/>
              <a:gd name="T55" fmla="*/ 307 h 412"/>
              <a:gd name="T56" fmla="*/ 39 w 312"/>
              <a:gd name="T57" fmla="*/ 334 h 412"/>
              <a:gd name="T58" fmla="*/ 9 w 312"/>
              <a:gd name="T59" fmla="*/ 291 h 412"/>
              <a:gd name="T60" fmla="*/ 0 w 312"/>
              <a:gd name="T61" fmla="*/ 249 h 412"/>
              <a:gd name="T62" fmla="*/ 8 w 312"/>
              <a:gd name="T63" fmla="*/ 177 h 412"/>
              <a:gd name="T64" fmla="*/ 41 w 312"/>
              <a:gd name="T65" fmla="*/ 129 h 412"/>
              <a:gd name="T66" fmla="*/ 50 w 312"/>
              <a:gd name="T67" fmla="*/ 101 h 412"/>
              <a:gd name="T68" fmla="*/ 40 w 312"/>
              <a:gd name="T69" fmla="*/ 69 h 412"/>
              <a:gd name="T70" fmla="*/ 65 w 312"/>
              <a:gd name="T71" fmla="*/ 20 h 412"/>
              <a:gd name="T72" fmla="*/ 96 w 312"/>
              <a:gd name="T73" fmla="*/ 0 h 412"/>
              <a:gd name="T74" fmla="*/ 115 w 312"/>
              <a:gd name="T75" fmla="*/ 4 h 412"/>
              <a:gd name="T76" fmla="*/ 116 w 312"/>
              <a:gd name="T77" fmla="*/ 17 h 412"/>
              <a:gd name="T78" fmla="*/ 110 w 312"/>
              <a:gd name="T79" fmla="*/ 41 h 412"/>
              <a:gd name="T80" fmla="*/ 121 w 312"/>
              <a:gd name="T81" fmla="*/ 63 h 412"/>
              <a:gd name="T82" fmla="*/ 127 w 312"/>
              <a:gd name="T83" fmla="*/ 87 h 412"/>
              <a:gd name="T84" fmla="*/ 151 w 312"/>
              <a:gd name="T85" fmla="*/ 109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2" h="412">
                <a:moveTo>
                  <a:pt x="158" y="110"/>
                </a:moveTo>
                <a:lnTo>
                  <a:pt x="164" y="109"/>
                </a:lnTo>
                <a:lnTo>
                  <a:pt x="170" y="107"/>
                </a:lnTo>
                <a:lnTo>
                  <a:pt x="177" y="102"/>
                </a:lnTo>
                <a:lnTo>
                  <a:pt x="183" y="98"/>
                </a:lnTo>
                <a:lnTo>
                  <a:pt x="193" y="94"/>
                </a:lnTo>
                <a:lnTo>
                  <a:pt x="197" y="92"/>
                </a:lnTo>
                <a:lnTo>
                  <a:pt x="200" y="89"/>
                </a:lnTo>
                <a:lnTo>
                  <a:pt x="205" y="87"/>
                </a:lnTo>
                <a:lnTo>
                  <a:pt x="226" y="80"/>
                </a:lnTo>
                <a:lnTo>
                  <a:pt x="240" y="79"/>
                </a:lnTo>
                <a:lnTo>
                  <a:pt x="246" y="81"/>
                </a:lnTo>
                <a:lnTo>
                  <a:pt x="250" y="84"/>
                </a:lnTo>
                <a:lnTo>
                  <a:pt x="250" y="89"/>
                </a:lnTo>
                <a:lnTo>
                  <a:pt x="250" y="93"/>
                </a:lnTo>
                <a:lnTo>
                  <a:pt x="251" y="97"/>
                </a:lnTo>
                <a:lnTo>
                  <a:pt x="253" y="100"/>
                </a:lnTo>
                <a:lnTo>
                  <a:pt x="257" y="103"/>
                </a:lnTo>
                <a:lnTo>
                  <a:pt x="260" y="106"/>
                </a:lnTo>
                <a:lnTo>
                  <a:pt x="262" y="111"/>
                </a:lnTo>
                <a:lnTo>
                  <a:pt x="261" y="122"/>
                </a:lnTo>
                <a:lnTo>
                  <a:pt x="262" y="127"/>
                </a:lnTo>
                <a:lnTo>
                  <a:pt x="266" y="133"/>
                </a:lnTo>
                <a:lnTo>
                  <a:pt x="272" y="138"/>
                </a:lnTo>
                <a:lnTo>
                  <a:pt x="285" y="138"/>
                </a:lnTo>
                <a:lnTo>
                  <a:pt x="292" y="154"/>
                </a:lnTo>
                <a:lnTo>
                  <a:pt x="296" y="176"/>
                </a:lnTo>
                <a:lnTo>
                  <a:pt x="298" y="182"/>
                </a:lnTo>
                <a:lnTo>
                  <a:pt x="308" y="193"/>
                </a:lnTo>
                <a:lnTo>
                  <a:pt x="311" y="197"/>
                </a:lnTo>
                <a:lnTo>
                  <a:pt x="312" y="202"/>
                </a:lnTo>
                <a:lnTo>
                  <a:pt x="311" y="207"/>
                </a:lnTo>
                <a:lnTo>
                  <a:pt x="304" y="229"/>
                </a:lnTo>
                <a:lnTo>
                  <a:pt x="283" y="267"/>
                </a:lnTo>
                <a:lnTo>
                  <a:pt x="280" y="271"/>
                </a:lnTo>
                <a:lnTo>
                  <a:pt x="277" y="275"/>
                </a:lnTo>
                <a:lnTo>
                  <a:pt x="272" y="278"/>
                </a:lnTo>
                <a:lnTo>
                  <a:pt x="264" y="282"/>
                </a:lnTo>
                <a:lnTo>
                  <a:pt x="260" y="286"/>
                </a:lnTo>
                <a:lnTo>
                  <a:pt x="256" y="292"/>
                </a:lnTo>
                <a:lnTo>
                  <a:pt x="255" y="300"/>
                </a:lnTo>
                <a:lnTo>
                  <a:pt x="253" y="338"/>
                </a:lnTo>
                <a:lnTo>
                  <a:pt x="232" y="342"/>
                </a:lnTo>
                <a:lnTo>
                  <a:pt x="227" y="345"/>
                </a:lnTo>
                <a:lnTo>
                  <a:pt x="221" y="347"/>
                </a:lnTo>
                <a:lnTo>
                  <a:pt x="217" y="350"/>
                </a:lnTo>
                <a:lnTo>
                  <a:pt x="214" y="354"/>
                </a:lnTo>
                <a:lnTo>
                  <a:pt x="210" y="362"/>
                </a:lnTo>
                <a:lnTo>
                  <a:pt x="207" y="365"/>
                </a:lnTo>
                <a:lnTo>
                  <a:pt x="198" y="368"/>
                </a:lnTo>
                <a:lnTo>
                  <a:pt x="192" y="372"/>
                </a:lnTo>
                <a:lnTo>
                  <a:pt x="173" y="388"/>
                </a:lnTo>
                <a:lnTo>
                  <a:pt x="166" y="391"/>
                </a:lnTo>
                <a:lnTo>
                  <a:pt x="159" y="393"/>
                </a:lnTo>
                <a:lnTo>
                  <a:pt x="152" y="393"/>
                </a:lnTo>
                <a:lnTo>
                  <a:pt x="146" y="394"/>
                </a:lnTo>
                <a:lnTo>
                  <a:pt x="142" y="397"/>
                </a:lnTo>
                <a:lnTo>
                  <a:pt x="139" y="401"/>
                </a:lnTo>
                <a:lnTo>
                  <a:pt x="137" y="406"/>
                </a:lnTo>
                <a:lnTo>
                  <a:pt x="134" y="410"/>
                </a:lnTo>
                <a:lnTo>
                  <a:pt x="131" y="412"/>
                </a:lnTo>
                <a:lnTo>
                  <a:pt x="129" y="411"/>
                </a:lnTo>
                <a:lnTo>
                  <a:pt x="126" y="408"/>
                </a:lnTo>
                <a:lnTo>
                  <a:pt x="125" y="404"/>
                </a:lnTo>
                <a:lnTo>
                  <a:pt x="124" y="400"/>
                </a:lnTo>
                <a:lnTo>
                  <a:pt x="121" y="391"/>
                </a:lnTo>
                <a:lnTo>
                  <a:pt x="120" y="386"/>
                </a:lnTo>
                <a:lnTo>
                  <a:pt x="120" y="378"/>
                </a:lnTo>
                <a:lnTo>
                  <a:pt x="117" y="367"/>
                </a:lnTo>
                <a:lnTo>
                  <a:pt x="118" y="360"/>
                </a:lnTo>
                <a:lnTo>
                  <a:pt x="119" y="354"/>
                </a:lnTo>
                <a:lnTo>
                  <a:pt x="119" y="348"/>
                </a:lnTo>
                <a:lnTo>
                  <a:pt x="118" y="344"/>
                </a:lnTo>
                <a:lnTo>
                  <a:pt x="117" y="340"/>
                </a:lnTo>
                <a:lnTo>
                  <a:pt x="116" y="335"/>
                </a:lnTo>
                <a:lnTo>
                  <a:pt x="116" y="331"/>
                </a:lnTo>
                <a:lnTo>
                  <a:pt x="115" y="325"/>
                </a:lnTo>
                <a:lnTo>
                  <a:pt x="112" y="320"/>
                </a:lnTo>
                <a:lnTo>
                  <a:pt x="107" y="314"/>
                </a:lnTo>
                <a:lnTo>
                  <a:pt x="100" y="307"/>
                </a:lnTo>
                <a:lnTo>
                  <a:pt x="93" y="303"/>
                </a:lnTo>
                <a:lnTo>
                  <a:pt x="85" y="301"/>
                </a:lnTo>
                <a:lnTo>
                  <a:pt x="79" y="302"/>
                </a:lnTo>
                <a:lnTo>
                  <a:pt x="63" y="307"/>
                </a:lnTo>
                <a:lnTo>
                  <a:pt x="56" y="311"/>
                </a:lnTo>
                <a:lnTo>
                  <a:pt x="48" y="320"/>
                </a:lnTo>
                <a:lnTo>
                  <a:pt x="39" y="334"/>
                </a:lnTo>
                <a:lnTo>
                  <a:pt x="28" y="337"/>
                </a:lnTo>
                <a:lnTo>
                  <a:pt x="23" y="317"/>
                </a:lnTo>
                <a:lnTo>
                  <a:pt x="9" y="291"/>
                </a:lnTo>
                <a:lnTo>
                  <a:pt x="5" y="282"/>
                </a:lnTo>
                <a:lnTo>
                  <a:pt x="3" y="272"/>
                </a:lnTo>
                <a:lnTo>
                  <a:pt x="0" y="249"/>
                </a:lnTo>
                <a:lnTo>
                  <a:pt x="3" y="199"/>
                </a:lnTo>
                <a:lnTo>
                  <a:pt x="5" y="187"/>
                </a:lnTo>
                <a:lnTo>
                  <a:pt x="8" y="177"/>
                </a:lnTo>
                <a:lnTo>
                  <a:pt x="13" y="167"/>
                </a:lnTo>
                <a:lnTo>
                  <a:pt x="26" y="146"/>
                </a:lnTo>
                <a:lnTo>
                  <a:pt x="41" y="129"/>
                </a:lnTo>
                <a:lnTo>
                  <a:pt x="45" y="121"/>
                </a:lnTo>
                <a:lnTo>
                  <a:pt x="49" y="111"/>
                </a:lnTo>
                <a:lnTo>
                  <a:pt x="50" y="101"/>
                </a:lnTo>
                <a:lnTo>
                  <a:pt x="48" y="90"/>
                </a:lnTo>
                <a:lnTo>
                  <a:pt x="44" y="79"/>
                </a:lnTo>
                <a:lnTo>
                  <a:pt x="40" y="69"/>
                </a:lnTo>
                <a:lnTo>
                  <a:pt x="32" y="57"/>
                </a:lnTo>
                <a:lnTo>
                  <a:pt x="50" y="40"/>
                </a:lnTo>
                <a:lnTo>
                  <a:pt x="65" y="20"/>
                </a:lnTo>
                <a:lnTo>
                  <a:pt x="83" y="5"/>
                </a:lnTo>
                <a:lnTo>
                  <a:pt x="89" y="2"/>
                </a:lnTo>
                <a:lnTo>
                  <a:pt x="96" y="0"/>
                </a:lnTo>
                <a:lnTo>
                  <a:pt x="101" y="0"/>
                </a:lnTo>
                <a:lnTo>
                  <a:pt x="113" y="3"/>
                </a:lnTo>
                <a:lnTo>
                  <a:pt x="115" y="4"/>
                </a:lnTo>
                <a:lnTo>
                  <a:pt x="117" y="7"/>
                </a:lnTo>
                <a:lnTo>
                  <a:pt x="117" y="12"/>
                </a:lnTo>
                <a:lnTo>
                  <a:pt x="116" y="17"/>
                </a:lnTo>
                <a:lnTo>
                  <a:pt x="111" y="29"/>
                </a:lnTo>
                <a:lnTo>
                  <a:pt x="110" y="35"/>
                </a:lnTo>
                <a:lnTo>
                  <a:pt x="110" y="41"/>
                </a:lnTo>
                <a:lnTo>
                  <a:pt x="112" y="46"/>
                </a:lnTo>
                <a:lnTo>
                  <a:pt x="114" y="52"/>
                </a:lnTo>
                <a:lnTo>
                  <a:pt x="121" y="63"/>
                </a:lnTo>
                <a:lnTo>
                  <a:pt x="123" y="70"/>
                </a:lnTo>
                <a:lnTo>
                  <a:pt x="125" y="78"/>
                </a:lnTo>
                <a:lnTo>
                  <a:pt x="127" y="87"/>
                </a:lnTo>
                <a:lnTo>
                  <a:pt x="132" y="95"/>
                </a:lnTo>
                <a:lnTo>
                  <a:pt x="143" y="106"/>
                </a:lnTo>
                <a:lnTo>
                  <a:pt x="151" y="109"/>
                </a:lnTo>
                <a:lnTo>
                  <a:pt x="158" y="11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2" name="Freeform 14"/>
          <p:cNvSpPr/>
          <p:nvPr/>
        </p:nvSpPr>
        <p:spPr bwMode="auto">
          <a:xfrm>
            <a:off x="1756547" y="1402691"/>
            <a:ext cx="266461" cy="273914"/>
          </a:xfrm>
          <a:custGeom>
            <a:avLst/>
            <a:gdLst>
              <a:gd name="T0" fmla="*/ 59 w 143"/>
              <a:gd name="T1" fmla="*/ 53 h 147"/>
              <a:gd name="T2" fmla="*/ 61 w 143"/>
              <a:gd name="T3" fmla="*/ 48 h 147"/>
              <a:gd name="T4" fmla="*/ 65 w 143"/>
              <a:gd name="T5" fmla="*/ 45 h 147"/>
              <a:gd name="T6" fmla="*/ 71 w 143"/>
              <a:gd name="T7" fmla="*/ 44 h 147"/>
              <a:gd name="T8" fmla="*/ 77 w 143"/>
              <a:gd name="T9" fmla="*/ 42 h 147"/>
              <a:gd name="T10" fmla="*/ 90 w 143"/>
              <a:gd name="T11" fmla="*/ 32 h 147"/>
              <a:gd name="T12" fmla="*/ 95 w 143"/>
              <a:gd name="T13" fmla="*/ 30 h 147"/>
              <a:gd name="T14" fmla="*/ 99 w 143"/>
              <a:gd name="T15" fmla="*/ 24 h 147"/>
              <a:gd name="T16" fmla="*/ 103 w 143"/>
              <a:gd name="T17" fmla="*/ 21 h 147"/>
              <a:gd name="T18" fmla="*/ 116 w 143"/>
              <a:gd name="T19" fmla="*/ 18 h 147"/>
              <a:gd name="T20" fmla="*/ 118 w 143"/>
              <a:gd name="T21" fmla="*/ 34 h 147"/>
              <a:gd name="T22" fmla="*/ 121 w 143"/>
              <a:gd name="T23" fmla="*/ 42 h 147"/>
              <a:gd name="T24" fmla="*/ 121 w 143"/>
              <a:gd name="T25" fmla="*/ 48 h 147"/>
              <a:gd name="T26" fmla="*/ 124 w 143"/>
              <a:gd name="T27" fmla="*/ 49 h 147"/>
              <a:gd name="T28" fmla="*/ 129 w 143"/>
              <a:gd name="T29" fmla="*/ 52 h 147"/>
              <a:gd name="T30" fmla="*/ 143 w 143"/>
              <a:gd name="T31" fmla="*/ 73 h 147"/>
              <a:gd name="T32" fmla="*/ 139 w 143"/>
              <a:gd name="T33" fmla="*/ 79 h 147"/>
              <a:gd name="T34" fmla="*/ 126 w 143"/>
              <a:gd name="T35" fmla="*/ 97 h 147"/>
              <a:gd name="T36" fmla="*/ 124 w 143"/>
              <a:gd name="T37" fmla="*/ 88 h 147"/>
              <a:gd name="T38" fmla="*/ 118 w 143"/>
              <a:gd name="T39" fmla="*/ 85 h 147"/>
              <a:gd name="T40" fmla="*/ 103 w 143"/>
              <a:gd name="T41" fmla="*/ 84 h 147"/>
              <a:gd name="T42" fmla="*/ 101 w 143"/>
              <a:gd name="T43" fmla="*/ 87 h 147"/>
              <a:gd name="T44" fmla="*/ 108 w 143"/>
              <a:gd name="T45" fmla="*/ 111 h 147"/>
              <a:gd name="T46" fmla="*/ 107 w 143"/>
              <a:gd name="T47" fmla="*/ 120 h 147"/>
              <a:gd name="T48" fmla="*/ 101 w 143"/>
              <a:gd name="T49" fmla="*/ 128 h 147"/>
              <a:gd name="T50" fmla="*/ 94 w 143"/>
              <a:gd name="T51" fmla="*/ 130 h 147"/>
              <a:gd name="T52" fmla="*/ 90 w 143"/>
              <a:gd name="T53" fmla="*/ 130 h 147"/>
              <a:gd name="T54" fmla="*/ 78 w 143"/>
              <a:gd name="T55" fmla="*/ 147 h 147"/>
              <a:gd name="T56" fmla="*/ 64 w 143"/>
              <a:gd name="T57" fmla="*/ 140 h 147"/>
              <a:gd name="T58" fmla="*/ 53 w 143"/>
              <a:gd name="T59" fmla="*/ 138 h 147"/>
              <a:gd name="T60" fmla="*/ 50 w 143"/>
              <a:gd name="T61" fmla="*/ 140 h 147"/>
              <a:gd name="T62" fmla="*/ 46 w 143"/>
              <a:gd name="T63" fmla="*/ 132 h 147"/>
              <a:gd name="T64" fmla="*/ 23 w 143"/>
              <a:gd name="T65" fmla="*/ 114 h 147"/>
              <a:gd name="T66" fmla="*/ 7 w 143"/>
              <a:gd name="T67" fmla="*/ 99 h 147"/>
              <a:gd name="T68" fmla="*/ 4 w 143"/>
              <a:gd name="T69" fmla="*/ 95 h 147"/>
              <a:gd name="T70" fmla="*/ 0 w 143"/>
              <a:gd name="T71" fmla="*/ 83 h 147"/>
              <a:gd name="T72" fmla="*/ 3 w 143"/>
              <a:gd name="T73" fmla="*/ 35 h 147"/>
              <a:gd name="T74" fmla="*/ 8 w 143"/>
              <a:gd name="T75" fmla="*/ 18 h 147"/>
              <a:gd name="T76" fmla="*/ 17 w 143"/>
              <a:gd name="T77" fmla="*/ 9 h 147"/>
              <a:gd name="T78" fmla="*/ 25 w 143"/>
              <a:gd name="T79" fmla="*/ 3 h 147"/>
              <a:gd name="T80" fmla="*/ 35 w 143"/>
              <a:gd name="T81" fmla="*/ 0 h 147"/>
              <a:gd name="T82" fmla="*/ 42 w 143"/>
              <a:gd name="T83" fmla="*/ 3 h 147"/>
              <a:gd name="T84" fmla="*/ 48 w 143"/>
              <a:gd name="T85" fmla="*/ 9 h 147"/>
              <a:gd name="T86" fmla="*/ 50 w 143"/>
              <a:gd name="T87" fmla="*/ 15 h 147"/>
              <a:gd name="T88" fmla="*/ 51 w 143"/>
              <a:gd name="T89" fmla="*/ 19 h 147"/>
              <a:gd name="T90" fmla="*/ 52 w 143"/>
              <a:gd name="T91" fmla="*/ 23 h 147"/>
              <a:gd name="T92" fmla="*/ 51 w 143"/>
              <a:gd name="T93" fmla="*/ 29 h 147"/>
              <a:gd name="T94" fmla="*/ 52 w 143"/>
              <a:gd name="T95" fmla="*/ 37 h 147"/>
              <a:gd name="T96" fmla="*/ 52 w 143"/>
              <a:gd name="T97" fmla="*/ 43 h 147"/>
              <a:gd name="T98" fmla="*/ 54 w 143"/>
              <a:gd name="T99" fmla="*/ 50 h 147"/>
              <a:gd name="T100" fmla="*/ 56 w 143"/>
              <a:gd name="T101" fmla="*/ 5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3" h="147">
                <a:moveTo>
                  <a:pt x="57" y="53"/>
                </a:moveTo>
                <a:lnTo>
                  <a:pt x="59" y="53"/>
                </a:lnTo>
                <a:lnTo>
                  <a:pt x="60" y="51"/>
                </a:lnTo>
                <a:lnTo>
                  <a:pt x="61" y="48"/>
                </a:lnTo>
                <a:lnTo>
                  <a:pt x="63" y="46"/>
                </a:lnTo>
                <a:lnTo>
                  <a:pt x="65" y="45"/>
                </a:lnTo>
                <a:lnTo>
                  <a:pt x="67" y="44"/>
                </a:lnTo>
                <a:lnTo>
                  <a:pt x="71" y="44"/>
                </a:lnTo>
                <a:lnTo>
                  <a:pt x="74" y="43"/>
                </a:lnTo>
                <a:lnTo>
                  <a:pt x="77" y="42"/>
                </a:lnTo>
                <a:lnTo>
                  <a:pt x="87" y="34"/>
                </a:lnTo>
                <a:lnTo>
                  <a:pt x="90" y="32"/>
                </a:lnTo>
                <a:lnTo>
                  <a:pt x="94" y="31"/>
                </a:lnTo>
                <a:lnTo>
                  <a:pt x="95" y="30"/>
                </a:lnTo>
                <a:lnTo>
                  <a:pt x="97" y="26"/>
                </a:lnTo>
                <a:lnTo>
                  <a:pt x="99" y="24"/>
                </a:lnTo>
                <a:lnTo>
                  <a:pt x="101" y="22"/>
                </a:lnTo>
                <a:lnTo>
                  <a:pt x="103" y="21"/>
                </a:lnTo>
                <a:lnTo>
                  <a:pt x="106" y="20"/>
                </a:lnTo>
                <a:lnTo>
                  <a:pt x="116" y="18"/>
                </a:lnTo>
                <a:lnTo>
                  <a:pt x="116" y="29"/>
                </a:lnTo>
                <a:lnTo>
                  <a:pt x="118" y="34"/>
                </a:lnTo>
                <a:lnTo>
                  <a:pt x="120" y="40"/>
                </a:lnTo>
                <a:lnTo>
                  <a:pt x="121" y="42"/>
                </a:lnTo>
                <a:lnTo>
                  <a:pt x="120" y="47"/>
                </a:lnTo>
                <a:lnTo>
                  <a:pt x="121" y="48"/>
                </a:lnTo>
                <a:lnTo>
                  <a:pt x="122" y="49"/>
                </a:lnTo>
                <a:lnTo>
                  <a:pt x="124" y="49"/>
                </a:lnTo>
                <a:lnTo>
                  <a:pt x="126" y="50"/>
                </a:lnTo>
                <a:lnTo>
                  <a:pt x="129" y="52"/>
                </a:lnTo>
                <a:lnTo>
                  <a:pt x="143" y="71"/>
                </a:lnTo>
                <a:lnTo>
                  <a:pt x="143" y="73"/>
                </a:lnTo>
                <a:lnTo>
                  <a:pt x="143" y="75"/>
                </a:lnTo>
                <a:lnTo>
                  <a:pt x="139" y="79"/>
                </a:lnTo>
                <a:lnTo>
                  <a:pt x="134" y="84"/>
                </a:lnTo>
                <a:lnTo>
                  <a:pt x="126" y="97"/>
                </a:lnTo>
                <a:lnTo>
                  <a:pt x="125" y="90"/>
                </a:lnTo>
                <a:lnTo>
                  <a:pt x="124" y="88"/>
                </a:lnTo>
                <a:lnTo>
                  <a:pt x="122" y="86"/>
                </a:lnTo>
                <a:lnTo>
                  <a:pt x="118" y="85"/>
                </a:lnTo>
                <a:lnTo>
                  <a:pt x="107" y="84"/>
                </a:lnTo>
                <a:lnTo>
                  <a:pt x="103" y="84"/>
                </a:lnTo>
                <a:lnTo>
                  <a:pt x="102" y="85"/>
                </a:lnTo>
                <a:lnTo>
                  <a:pt x="101" y="87"/>
                </a:lnTo>
                <a:lnTo>
                  <a:pt x="102" y="89"/>
                </a:lnTo>
                <a:lnTo>
                  <a:pt x="108" y="111"/>
                </a:lnTo>
                <a:lnTo>
                  <a:pt x="108" y="115"/>
                </a:lnTo>
                <a:lnTo>
                  <a:pt x="107" y="120"/>
                </a:lnTo>
                <a:lnTo>
                  <a:pt x="103" y="125"/>
                </a:lnTo>
                <a:lnTo>
                  <a:pt x="101" y="128"/>
                </a:lnTo>
                <a:lnTo>
                  <a:pt x="97" y="130"/>
                </a:lnTo>
                <a:lnTo>
                  <a:pt x="94" y="130"/>
                </a:lnTo>
                <a:lnTo>
                  <a:pt x="92" y="129"/>
                </a:lnTo>
                <a:lnTo>
                  <a:pt x="90" y="130"/>
                </a:lnTo>
                <a:lnTo>
                  <a:pt x="88" y="131"/>
                </a:lnTo>
                <a:lnTo>
                  <a:pt x="78" y="147"/>
                </a:lnTo>
                <a:lnTo>
                  <a:pt x="73" y="146"/>
                </a:lnTo>
                <a:lnTo>
                  <a:pt x="64" y="140"/>
                </a:lnTo>
                <a:lnTo>
                  <a:pt x="56" y="138"/>
                </a:lnTo>
                <a:lnTo>
                  <a:pt x="53" y="138"/>
                </a:lnTo>
                <a:lnTo>
                  <a:pt x="52" y="138"/>
                </a:lnTo>
                <a:lnTo>
                  <a:pt x="50" y="140"/>
                </a:lnTo>
                <a:lnTo>
                  <a:pt x="48" y="135"/>
                </a:lnTo>
                <a:lnTo>
                  <a:pt x="46" y="132"/>
                </a:lnTo>
                <a:lnTo>
                  <a:pt x="43" y="129"/>
                </a:lnTo>
                <a:lnTo>
                  <a:pt x="23" y="114"/>
                </a:lnTo>
                <a:lnTo>
                  <a:pt x="12" y="102"/>
                </a:lnTo>
                <a:lnTo>
                  <a:pt x="7" y="99"/>
                </a:lnTo>
                <a:lnTo>
                  <a:pt x="5" y="98"/>
                </a:lnTo>
                <a:lnTo>
                  <a:pt x="4" y="95"/>
                </a:lnTo>
                <a:lnTo>
                  <a:pt x="1" y="89"/>
                </a:lnTo>
                <a:lnTo>
                  <a:pt x="0" y="83"/>
                </a:lnTo>
                <a:lnTo>
                  <a:pt x="0" y="76"/>
                </a:lnTo>
                <a:lnTo>
                  <a:pt x="3" y="35"/>
                </a:lnTo>
                <a:lnTo>
                  <a:pt x="6" y="26"/>
                </a:lnTo>
                <a:lnTo>
                  <a:pt x="8" y="18"/>
                </a:lnTo>
                <a:lnTo>
                  <a:pt x="13" y="16"/>
                </a:lnTo>
                <a:lnTo>
                  <a:pt x="17" y="9"/>
                </a:lnTo>
                <a:lnTo>
                  <a:pt x="21" y="5"/>
                </a:lnTo>
                <a:lnTo>
                  <a:pt x="25" y="3"/>
                </a:lnTo>
                <a:lnTo>
                  <a:pt x="32" y="1"/>
                </a:lnTo>
                <a:lnTo>
                  <a:pt x="35" y="0"/>
                </a:lnTo>
                <a:lnTo>
                  <a:pt x="39" y="1"/>
                </a:lnTo>
                <a:lnTo>
                  <a:pt x="42" y="3"/>
                </a:lnTo>
                <a:lnTo>
                  <a:pt x="46" y="7"/>
                </a:lnTo>
                <a:lnTo>
                  <a:pt x="48" y="9"/>
                </a:lnTo>
                <a:lnTo>
                  <a:pt x="50" y="12"/>
                </a:lnTo>
                <a:lnTo>
                  <a:pt x="50" y="15"/>
                </a:lnTo>
                <a:lnTo>
                  <a:pt x="50" y="17"/>
                </a:lnTo>
                <a:lnTo>
                  <a:pt x="51" y="19"/>
                </a:lnTo>
                <a:lnTo>
                  <a:pt x="51" y="21"/>
                </a:lnTo>
                <a:lnTo>
                  <a:pt x="52" y="23"/>
                </a:lnTo>
                <a:lnTo>
                  <a:pt x="52" y="26"/>
                </a:lnTo>
                <a:lnTo>
                  <a:pt x="51" y="29"/>
                </a:lnTo>
                <a:lnTo>
                  <a:pt x="51" y="32"/>
                </a:lnTo>
                <a:lnTo>
                  <a:pt x="52" y="37"/>
                </a:lnTo>
                <a:lnTo>
                  <a:pt x="52" y="41"/>
                </a:lnTo>
                <a:lnTo>
                  <a:pt x="52" y="43"/>
                </a:lnTo>
                <a:lnTo>
                  <a:pt x="54" y="48"/>
                </a:lnTo>
                <a:lnTo>
                  <a:pt x="54" y="50"/>
                </a:lnTo>
                <a:lnTo>
                  <a:pt x="55" y="52"/>
                </a:lnTo>
                <a:lnTo>
                  <a:pt x="56" y="53"/>
                </a:lnTo>
                <a:lnTo>
                  <a:pt x="57" y="5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15"/>
          <p:cNvSpPr/>
          <p:nvPr/>
        </p:nvSpPr>
        <p:spPr bwMode="auto">
          <a:xfrm>
            <a:off x="1883547" y="1529691"/>
            <a:ext cx="266461" cy="273914"/>
          </a:xfrm>
          <a:custGeom>
            <a:avLst/>
            <a:gdLst>
              <a:gd name="T0" fmla="*/ 122 w 298"/>
              <a:gd name="T1" fmla="*/ 109 h 307"/>
              <a:gd name="T2" fmla="*/ 127 w 298"/>
              <a:gd name="T3" fmla="*/ 100 h 307"/>
              <a:gd name="T4" fmla="*/ 134 w 298"/>
              <a:gd name="T5" fmla="*/ 93 h 307"/>
              <a:gd name="T6" fmla="*/ 147 w 298"/>
              <a:gd name="T7" fmla="*/ 92 h 307"/>
              <a:gd name="T8" fmla="*/ 161 w 298"/>
              <a:gd name="T9" fmla="*/ 87 h 307"/>
              <a:gd name="T10" fmla="*/ 186 w 298"/>
              <a:gd name="T11" fmla="*/ 67 h 307"/>
              <a:gd name="T12" fmla="*/ 198 w 298"/>
              <a:gd name="T13" fmla="*/ 61 h 307"/>
              <a:gd name="T14" fmla="*/ 205 w 298"/>
              <a:gd name="T15" fmla="*/ 49 h 307"/>
              <a:gd name="T16" fmla="*/ 215 w 298"/>
              <a:gd name="T17" fmla="*/ 44 h 307"/>
              <a:gd name="T18" fmla="*/ 241 w 298"/>
              <a:gd name="T19" fmla="*/ 37 h 307"/>
              <a:gd name="T20" fmla="*/ 245 w 298"/>
              <a:gd name="T21" fmla="*/ 71 h 307"/>
              <a:gd name="T22" fmla="*/ 251 w 298"/>
              <a:gd name="T23" fmla="*/ 87 h 307"/>
              <a:gd name="T24" fmla="*/ 252 w 298"/>
              <a:gd name="T25" fmla="*/ 99 h 307"/>
              <a:gd name="T26" fmla="*/ 258 w 298"/>
              <a:gd name="T27" fmla="*/ 101 h 307"/>
              <a:gd name="T28" fmla="*/ 268 w 298"/>
              <a:gd name="T29" fmla="*/ 108 h 307"/>
              <a:gd name="T30" fmla="*/ 298 w 298"/>
              <a:gd name="T31" fmla="*/ 152 h 307"/>
              <a:gd name="T32" fmla="*/ 288 w 298"/>
              <a:gd name="T33" fmla="*/ 164 h 307"/>
              <a:gd name="T34" fmla="*/ 262 w 298"/>
              <a:gd name="T35" fmla="*/ 201 h 307"/>
              <a:gd name="T36" fmla="*/ 257 w 298"/>
              <a:gd name="T37" fmla="*/ 184 h 307"/>
              <a:gd name="T38" fmla="*/ 246 w 298"/>
              <a:gd name="T39" fmla="*/ 177 h 307"/>
              <a:gd name="T40" fmla="*/ 215 w 298"/>
              <a:gd name="T41" fmla="*/ 174 h 307"/>
              <a:gd name="T42" fmla="*/ 210 w 298"/>
              <a:gd name="T43" fmla="*/ 180 h 307"/>
              <a:gd name="T44" fmla="*/ 224 w 298"/>
              <a:gd name="T45" fmla="*/ 231 h 307"/>
              <a:gd name="T46" fmla="*/ 222 w 298"/>
              <a:gd name="T47" fmla="*/ 249 h 307"/>
              <a:gd name="T48" fmla="*/ 209 w 298"/>
              <a:gd name="T49" fmla="*/ 267 h 307"/>
              <a:gd name="T50" fmla="*/ 196 w 298"/>
              <a:gd name="T51" fmla="*/ 270 h 307"/>
              <a:gd name="T52" fmla="*/ 187 w 298"/>
              <a:gd name="T53" fmla="*/ 270 h 307"/>
              <a:gd name="T54" fmla="*/ 163 w 298"/>
              <a:gd name="T55" fmla="*/ 307 h 307"/>
              <a:gd name="T56" fmla="*/ 133 w 298"/>
              <a:gd name="T57" fmla="*/ 291 h 307"/>
              <a:gd name="T58" fmla="*/ 111 w 298"/>
              <a:gd name="T59" fmla="*/ 287 h 307"/>
              <a:gd name="T60" fmla="*/ 103 w 298"/>
              <a:gd name="T61" fmla="*/ 292 h 307"/>
              <a:gd name="T62" fmla="*/ 96 w 298"/>
              <a:gd name="T63" fmla="*/ 275 h 307"/>
              <a:gd name="T64" fmla="*/ 48 w 298"/>
              <a:gd name="T65" fmla="*/ 237 h 307"/>
              <a:gd name="T66" fmla="*/ 15 w 298"/>
              <a:gd name="T67" fmla="*/ 207 h 307"/>
              <a:gd name="T68" fmla="*/ 8 w 298"/>
              <a:gd name="T69" fmla="*/ 198 h 307"/>
              <a:gd name="T70" fmla="*/ 0 w 298"/>
              <a:gd name="T71" fmla="*/ 173 h 307"/>
              <a:gd name="T72" fmla="*/ 7 w 298"/>
              <a:gd name="T73" fmla="*/ 73 h 307"/>
              <a:gd name="T74" fmla="*/ 16 w 298"/>
              <a:gd name="T75" fmla="*/ 36 h 307"/>
              <a:gd name="T76" fmla="*/ 36 w 298"/>
              <a:gd name="T77" fmla="*/ 19 h 307"/>
              <a:gd name="T78" fmla="*/ 51 w 298"/>
              <a:gd name="T79" fmla="*/ 6 h 307"/>
              <a:gd name="T80" fmla="*/ 73 w 298"/>
              <a:gd name="T81" fmla="*/ 0 h 307"/>
              <a:gd name="T82" fmla="*/ 88 w 298"/>
              <a:gd name="T83" fmla="*/ 6 h 307"/>
              <a:gd name="T84" fmla="*/ 100 w 298"/>
              <a:gd name="T85" fmla="*/ 19 h 307"/>
              <a:gd name="T86" fmla="*/ 104 w 298"/>
              <a:gd name="T87" fmla="*/ 30 h 307"/>
              <a:gd name="T88" fmla="*/ 105 w 298"/>
              <a:gd name="T89" fmla="*/ 39 h 307"/>
              <a:gd name="T90" fmla="*/ 107 w 298"/>
              <a:gd name="T91" fmla="*/ 47 h 307"/>
              <a:gd name="T92" fmla="*/ 106 w 298"/>
              <a:gd name="T93" fmla="*/ 59 h 307"/>
              <a:gd name="T94" fmla="*/ 108 w 298"/>
              <a:gd name="T95" fmla="*/ 77 h 307"/>
              <a:gd name="T96" fmla="*/ 109 w 298"/>
              <a:gd name="T97" fmla="*/ 90 h 307"/>
              <a:gd name="T98" fmla="*/ 113 w 298"/>
              <a:gd name="T99" fmla="*/ 103 h 307"/>
              <a:gd name="T100" fmla="*/ 117 w 298"/>
              <a:gd name="T101" fmla="*/ 1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8" h="307">
                <a:moveTo>
                  <a:pt x="119" y="111"/>
                </a:moveTo>
                <a:lnTo>
                  <a:pt x="122" y="109"/>
                </a:lnTo>
                <a:lnTo>
                  <a:pt x="125" y="105"/>
                </a:lnTo>
                <a:lnTo>
                  <a:pt x="127" y="100"/>
                </a:lnTo>
                <a:lnTo>
                  <a:pt x="130" y="96"/>
                </a:lnTo>
                <a:lnTo>
                  <a:pt x="134" y="93"/>
                </a:lnTo>
                <a:lnTo>
                  <a:pt x="140" y="92"/>
                </a:lnTo>
                <a:lnTo>
                  <a:pt x="147" y="92"/>
                </a:lnTo>
                <a:lnTo>
                  <a:pt x="154" y="90"/>
                </a:lnTo>
                <a:lnTo>
                  <a:pt x="161" y="87"/>
                </a:lnTo>
                <a:lnTo>
                  <a:pt x="180" y="71"/>
                </a:lnTo>
                <a:lnTo>
                  <a:pt x="186" y="67"/>
                </a:lnTo>
                <a:lnTo>
                  <a:pt x="195" y="64"/>
                </a:lnTo>
                <a:lnTo>
                  <a:pt x="198" y="61"/>
                </a:lnTo>
                <a:lnTo>
                  <a:pt x="202" y="53"/>
                </a:lnTo>
                <a:lnTo>
                  <a:pt x="205" y="49"/>
                </a:lnTo>
                <a:lnTo>
                  <a:pt x="209" y="46"/>
                </a:lnTo>
                <a:lnTo>
                  <a:pt x="215" y="44"/>
                </a:lnTo>
                <a:lnTo>
                  <a:pt x="220" y="41"/>
                </a:lnTo>
                <a:lnTo>
                  <a:pt x="241" y="37"/>
                </a:lnTo>
                <a:lnTo>
                  <a:pt x="242" y="59"/>
                </a:lnTo>
                <a:lnTo>
                  <a:pt x="245" y="71"/>
                </a:lnTo>
                <a:lnTo>
                  <a:pt x="250" y="82"/>
                </a:lnTo>
                <a:lnTo>
                  <a:pt x="251" y="87"/>
                </a:lnTo>
                <a:lnTo>
                  <a:pt x="250" y="97"/>
                </a:lnTo>
                <a:lnTo>
                  <a:pt x="252" y="99"/>
                </a:lnTo>
                <a:lnTo>
                  <a:pt x="254" y="101"/>
                </a:lnTo>
                <a:lnTo>
                  <a:pt x="258" y="101"/>
                </a:lnTo>
                <a:lnTo>
                  <a:pt x="262" y="104"/>
                </a:lnTo>
                <a:lnTo>
                  <a:pt x="268" y="108"/>
                </a:lnTo>
                <a:lnTo>
                  <a:pt x="297" y="147"/>
                </a:lnTo>
                <a:lnTo>
                  <a:pt x="298" y="152"/>
                </a:lnTo>
                <a:lnTo>
                  <a:pt x="298" y="155"/>
                </a:lnTo>
                <a:lnTo>
                  <a:pt x="288" y="164"/>
                </a:lnTo>
                <a:lnTo>
                  <a:pt x="279" y="175"/>
                </a:lnTo>
                <a:lnTo>
                  <a:pt x="262" y="201"/>
                </a:lnTo>
                <a:lnTo>
                  <a:pt x="260" y="187"/>
                </a:lnTo>
                <a:lnTo>
                  <a:pt x="257" y="184"/>
                </a:lnTo>
                <a:lnTo>
                  <a:pt x="253" y="179"/>
                </a:lnTo>
                <a:lnTo>
                  <a:pt x="246" y="177"/>
                </a:lnTo>
                <a:lnTo>
                  <a:pt x="222" y="174"/>
                </a:lnTo>
                <a:lnTo>
                  <a:pt x="215" y="174"/>
                </a:lnTo>
                <a:lnTo>
                  <a:pt x="211" y="176"/>
                </a:lnTo>
                <a:lnTo>
                  <a:pt x="210" y="180"/>
                </a:lnTo>
                <a:lnTo>
                  <a:pt x="211" y="185"/>
                </a:lnTo>
                <a:lnTo>
                  <a:pt x="224" y="231"/>
                </a:lnTo>
                <a:lnTo>
                  <a:pt x="224" y="240"/>
                </a:lnTo>
                <a:lnTo>
                  <a:pt x="222" y="249"/>
                </a:lnTo>
                <a:lnTo>
                  <a:pt x="215" y="261"/>
                </a:lnTo>
                <a:lnTo>
                  <a:pt x="209" y="267"/>
                </a:lnTo>
                <a:lnTo>
                  <a:pt x="202" y="270"/>
                </a:lnTo>
                <a:lnTo>
                  <a:pt x="196" y="270"/>
                </a:lnTo>
                <a:lnTo>
                  <a:pt x="191" y="269"/>
                </a:lnTo>
                <a:lnTo>
                  <a:pt x="187" y="270"/>
                </a:lnTo>
                <a:lnTo>
                  <a:pt x="183" y="272"/>
                </a:lnTo>
                <a:lnTo>
                  <a:pt x="163" y="307"/>
                </a:lnTo>
                <a:lnTo>
                  <a:pt x="152" y="304"/>
                </a:lnTo>
                <a:lnTo>
                  <a:pt x="133" y="291"/>
                </a:lnTo>
                <a:lnTo>
                  <a:pt x="116" y="287"/>
                </a:lnTo>
                <a:lnTo>
                  <a:pt x="111" y="287"/>
                </a:lnTo>
                <a:lnTo>
                  <a:pt x="108" y="288"/>
                </a:lnTo>
                <a:lnTo>
                  <a:pt x="103" y="292"/>
                </a:lnTo>
                <a:lnTo>
                  <a:pt x="99" y="282"/>
                </a:lnTo>
                <a:lnTo>
                  <a:pt x="96" y="275"/>
                </a:lnTo>
                <a:lnTo>
                  <a:pt x="90" y="268"/>
                </a:lnTo>
                <a:lnTo>
                  <a:pt x="48" y="237"/>
                </a:lnTo>
                <a:lnTo>
                  <a:pt x="24" y="213"/>
                </a:lnTo>
                <a:lnTo>
                  <a:pt x="15" y="207"/>
                </a:lnTo>
                <a:lnTo>
                  <a:pt x="11" y="203"/>
                </a:lnTo>
                <a:lnTo>
                  <a:pt x="8" y="198"/>
                </a:lnTo>
                <a:lnTo>
                  <a:pt x="2" y="185"/>
                </a:lnTo>
                <a:lnTo>
                  <a:pt x="0" y="173"/>
                </a:lnTo>
                <a:lnTo>
                  <a:pt x="0" y="157"/>
                </a:lnTo>
                <a:lnTo>
                  <a:pt x="7" y="73"/>
                </a:lnTo>
                <a:lnTo>
                  <a:pt x="13" y="53"/>
                </a:lnTo>
                <a:lnTo>
                  <a:pt x="16" y="36"/>
                </a:lnTo>
                <a:lnTo>
                  <a:pt x="27" y="33"/>
                </a:lnTo>
                <a:lnTo>
                  <a:pt x="36" y="19"/>
                </a:lnTo>
                <a:lnTo>
                  <a:pt x="44" y="10"/>
                </a:lnTo>
                <a:lnTo>
                  <a:pt x="51" y="6"/>
                </a:lnTo>
                <a:lnTo>
                  <a:pt x="67" y="1"/>
                </a:lnTo>
                <a:lnTo>
                  <a:pt x="73" y="0"/>
                </a:lnTo>
                <a:lnTo>
                  <a:pt x="81" y="2"/>
                </a:lnTo>
                <a:lnTo>
                  <a:pt x="88" y="6"/>
                </a:lnTo>
                <a:lnTo>
                  <a:pt x="95" y="13"/>
                </a:lnTo>
                <a:lnTo>
                  <a:pt x="100" y="19"/>
                </a:lnTo>
                <a:lnTo>
                  <a:pt x="103" y="24"/>
                </a:lnTo>
                <a:lnTo>
                  <a:pt x="104" y="30"/>
                </a:lnTo>
                <a:lnTo>
                  <a:pt x="104" y="34"/>
                </a:lnTo>
                <a:lnTo>
                  <a:pt x="105" y="39"/>
                </a:lnTo>
                <a:lnTo>
                  <a:pt x="106" y="43"/>
                </a:lnTo>
                <a:lnTo>
                  <a:pt x="107" y="47"/>
                </a:lnTo>
                <a:lnTo>
                  <a:pt x="107" y="53"/>
                </a:lnTo>
                <a:lnTo>
                  <a:pt x="106" y="59"/>
                </a:lnTo>
                <a:lnTo>
                  <a:pt x="105" y="66"/>
                </a:lnTo>
                <a:lnTo>
                  <a:pt x="108" y="77"/>
                </a:lnTo>
                <a:lnTo>
                  <a:pt x="108" y="85"/>
                </a:lnTo>
                <a:lnTo>
                  <a:pt x="109" y="90"/>
                </a:lnTo>
                <a:lnTo>
                  <a:pt x="112" y="99"/>
                </a:lnTo>
                <a:lnTo>
                  <a:pt x="113" y="103"/>
                </a:lnTo>
                <a:lnTo>
                  <a:pt x="114" y="107"/>
                </a:lnTo>
                <a:lnTo>
                  <a:pt x="117" y="110"/>
                </a:lnTo>
                <a:lnTo>
                  <a:pt x="119" y="11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4" name="Freeform 16"/>
          <p:cNvSpPr/>
          <p:nvPr/>
        </p:nvSpPr>
        <p:spPr bwMode="auto">
          <a:xfrm>
            <a:off x="1042880" y="1095236"/>
            <a:ext cx="398759" cy="434163"/>
          </a:xfrm>
          <a:custGeom>
            <a:avLst/>
            <a:gdLst>
              <a:gd name="T0" fmla="*/ 159 w 214"/>
              <a:gd name="T1" fmla="*/ 29 h 233"/>
              <a:gd name="T2" fmla="*/ 169 w 214"/>
              <a:gd name="T3" fmla="*/ 35 h 233"/>
              <a:gd name="T4" fmla="*/ 180 w 214"/>
              <a:gd name="T5" fmla="*/ 49 h 233"/>
              <a:gd name="T6" fmla="*/ 180 w 214"/>
              <a:gd name="T7" fmla="*/ 53 h 233"/>
              <a:gd name="T8" fmla="*/ 175 w 214"/>
              <a:gd name="T9" fmla="*/ 62 h 233"/>
              <a:gd name="T10" fmla="*/ 179 w 214"/>
              <a:gd name="T11" fmla="*/ 81 h 233"/>
              <a:gd name="T12" fmla="*/ 196 w 214"/>
              <a:gd name="T13" fmla="*/ 95 h 233"/>
              <a:gd name="T14" fmla="*/ 205 w 214"/>
              <a:gd name="T15" fmla="*/ 107 h 233"/>
              <a:gd name="T16" fmla="*/ 204 w 214"/>
              <a:gd name="T17" fmla="*/ 122 h 233"/>
              <a:gd name="T18" fmla="*/ 210 w 214"/>
              <a:gd name="T19" fmla="*/ 118 h 233"/>
              <a:gd name="T20" fmla="*/ 214 w 214"/>
              <a:gd name="T21" fmla="*/ 137 h 233"/>
              <a:gd name="T22" fmla="*/ 204 w 214"/>
              <a:gd name="T23" fmla="*/ 143 h 233"/>
              <a:gd name="T24" fmla="*/ 194 w 214"/>
              <a:gd name="T25" fmla="*/ 151 h 233"/>
              <a:gd name="T26" fmla="*/ 166 w 214"/>
              <a:gd name="T27" fmla="*/ 144 h 233"/>
              <a:gd name="T28" fmla="*/ 172 w 214"/>
              <a:gd name="T29" fmla="*/ 170 h 233"/>
              <a:gd name="T30" fmla="*/ 173 w 214"/>
              <a:gd name="T31" fmla="*/ 186 h 233"/>
              <a:gd name="T32" fmla="*/ 161 w 214"/>
              <a:gd name="T33" fmla="*/ 193 h 233"/>
              <a:gd name="T34" fmla="*/ 134 w 214"/>
              <a:gd name="T35" fmla="*/ 181 h 233"/>
              <a:gd name="T36" fmla="*/ 132 w 214"/>
              <a:gd name="T37" fmla="*/ 188 h 233"/>
              <a:gd name="T38" fmla="*/ 125 w 214"/>
              <a:gd name="T39" fmla="*/ 196 h 233"/>
              <a:gd name="T40" fmla="*/ 114 w 214"/>
              <a:gd name="T41" fmla="*/ 190 h 233"/>
              <a:gd name="T42" fmla="*/ 95 w 214"/>
              <a:gd name="T43" fmla="*/ 185 h 233"/>
              <a:gd name="T44" fmla="*/ 84 w 214"/>
              <a:gd name="T45" fmla="*/ 179 h 233"/>
              <a:gd name="T46" fmla="*/ 72 w 214"/>
              <a:gd name="T47" fmla="*/ 200 h 233"/>
              <a:gd name="T48" fmla="*/ 79 w 214"/>
              <a:gd name="T49" fmla="*/ 216 h 233"/>
              <a:gd name="T50" fmla="*/ 74 w 214"/>
              <a:gd name="T51" fmla="*/ 231 h 233"/>
              <a:gd name="T52" fmla="*/ 57 w 214"/>
              <a:gd name="T53" fmla="*/ 228 h 233"/>
              <a:gd name="T54" fmla="*/ 18 w 214"/>
              <a:gd name="T55" fmla="*/ 167 h 233"/>
              <a:gd name="T56" fmla="*/ 8 w 214"/>
              <a:gd name="T57" fmla="*/ 148 h 233"/>
              <a:gd name="T58" fmla="*/ 18 w 214"/>
              <a:gd name="T59" fmla="*/ 132 h 233"/>
              <a:gd name="T60" fmla="*/ 36 w 214"/>
              <a:gd name="T61" fmla="*/ 123 h 233"/>
              <a:gd name="T62" fmla="*/ 50 w 214"/>
              <a:gd name="T63" fmla="*/ 96 h 233"/>
              <a:gd name="T64" fmla="*/ 35 w 214"/>
              <a:gd name="T65" fmla="*/ 83 h 233"/>
              <a:gd name="T66" fmla="*/ 21 w 214"/>
              <a:gd name="T67" fmla="*/ 85 h 233"/>
              <a:gd name="T68" fmla="*/ 7 w 214"/>
              <a:gd name="T69" fmla="*/ 75 h 233"/>
              <a:gd name="T70" fmla="*/ 13 w 214"/>
              <a:gd name="T71" fmla="*/ 64 h 233"/>
              <a:gd name="T72" fmla="*/ 6 w 214"/>
              <a:gd name="T73" fmla="*/ 40 h 233"/>
              <a:gd name="T74" fmla="*/ 5 w 214"/>
              <a:gd name="T75" fmla="*/ 21 h 233"/>
              <a:gd name="T76" fmla="*/ 12 w 214"/>
              <a:gd name="T77" fmla="*/ 10 h 233"/>
              <a:gd name="T78" fmla="*/ 48 w 214"/>
              <a:gd name="T79" fmla="*/ 35 h 233"/>
              <a:gd name="T80" fmla="*/ 57 w 214"/>
              <a:gd name="T81" fmla="*/ 47 h 233"/>
              <a:gd name="T82" fmla="*/ 67 w 214"/>
              <a:gd name="T83" fmla="*/ 53 h 233"/>
              <a:gd name="T84" fmla="*/ 74 w 214"/>
              <a:gd name="T85" fmla="*/ 62 h 233"/>
              <a:gd name="T86" fmla="*/ 84 w 214"/>
              <a:gd name="T87" fmla="*/ 65 h 233"/>
              <a:gd name="T88" fmla="*/ 86 w 214"/>
              <a:gd name="T89" fmla="*/ 53 h 233"/>
              <a:gd name="T90" fmla="*/ 91 w 214"/>
              <a:gd name="T91" fmla="*/ 28 h 233"/>
              <a:gd name="T92" fmla="*/ 101 w 214"/>
              <a:gd name="T93" fmla="*/ 11 h 233"/>
              <a:gd name="T94" fmla="*/ 113 w 214"/>
              <a:gd name="T95" fmla="*/ 6 h 233"/>
              <a:gd name="T96" fmla="*/ 133 w 214"/>
              <a:gd name="T97" fmla="*/ 9 h 233"/>
              <a:gd name="T98" fmla="*/ 148 w 214"/>
              <a:gd name="T99" fmla="*/ 2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 h="233">
                <a:moveTo>
                  <a:pt x="155" y="29"/>
                </a:moveTo>
                <a:lnTo>
                  <a:pt x="158" y="28"/>
                </a:lnTo>
                <a:lnTo>
                  <a:pt x="159" y="28"/>
                </a:lnTo>
                <a:lnTo>
                  <a:pt x="159" y="29"/>
                </a:lnTo>
                <a:lnTo>
                  <a:pt x="160" y="32"/>
                </a:lnTo>
                <a:lnTo>
                  <a:pt x="160" y="33"/>
                </a:lnTo>
                <a:lnTo>
                  <a:pt x="162" y="34"/>
                </a:lnTo>
                <a:lnTo>
                  <a:pt x="169" y="35"/>
                </a:lnTo>
                <a:lnTo>
                  <a:pt x="171" y="37"/>
                </a:lnTo>
                <a:lnTo>
                  <a:pt x="172" y="38"/>
                </a:lnTo>
                <a:lnTo>
                  <a:pt x="173" y="40"/>
                </a:lnTo>
                <a:lnTo>
                  <a:pt x="180" y="49"/>
                </a:lnTo>
                <a:lnTo>
                  <a:pt x="182" y="50"/>
                </a:lnTo>
                <a:lnTo>
                  <a:pt x="182" y="52"/>
                </a:lnTo>
                <a:lnTo>
                  <a:pt x="181" y="53"/>
                </a:lnTo>
                <a:lnTo>
                  <a:pt x="180" y="53"/>
                </a:lnTo>
                <a:lnTo>
                  <a:pt x="176" y="53"/>
                </a:lnTo>
                <a:lnTo>
                  <a:pt x="174" y="54"/>
                </a:lnTo>
                <a:lnTo>
                  <a:pt x="174" y="57"/>
                </a:lnTo>
                <a:lnTo>
                  <a:pt x="175" y="62"/>
                </a:lnTo>
                <a:lnTo>
                  <a:pt x="177" y="68"/>
                </a:lnTo>
                <a:lnTo>
                  <a:pt x="179" y="72"/>
                </a:lnTo>
                <a:lnTo>
                  <a:pt x="179" y="75"/>
                </a:lnTo>
                <a:lnTo>
                  <a:pt x="179" y="81"/>
                </a:lnTo>
                <a:lnTo>
                  <a:pt x="180" y="85"/>
                </a:lnTo>
                <a:lnTo>
                  <a:pt x="182" y="88"/>
                </a:lnTo>
                <a:lnTo>
                  <a:pt x="189" y="92"/>
                </a:lnTo>
                <a:lnTo>
                  <a:pt x="196" y="95"/>
                </a:lnTo>
                <a:lnTo>
                  <a:pt x="198" y="97"/>
                </a:lnTo>
                <a:lnTo>
                  <a:pt x="201" y="99"/>
                </a:lnTo>
                <a:lnTo>
                  <a:pt x="204" y="103"/>
                </a:lnTo>
                <a:lnTo>
                  <a:pt x="205" y="107"/>
                </a:lnTo>
                <a:lnTo>
                  <a:pt x="205" y="110"/>
                </a:lnTo>
                <a:lnTo>
                  <a:pt x="204" y="117"/>
                </a:lnTo>
                <a:lnTo>
                  <a:pt x="203" y="119"/>
                </a:lnTo>
                <a:lnTo>
                  <a:pt x="204" y="122"/>
                </a:lnTo>
                <a:lnTo>
                  <a:pt x="205" y="124"/>
                </a:lnTo>
                <a:lnTo>
                  <a:pt x="206" y="124"/>
                </a:lnTo>
                <a:lnTo>
                  <a:pt x="207" y="123"/>
                </a:lnTo>
                <a:lnTo>
                  <a:pt x="210" y="118"/>
                </a:lnTo>
                <a:lnTo>
                  <a:pt x="211" y="125"/>
                </a:lnTo>
                <a:lnTo>
                  <a:pt x="214" y="131"/>
                </a:lnTo>
                <a:lnTo>
                  <a:pt x="214" y="134"/>
                </a:lnTo>
                <a:lnTo>
                  <a:pt x="214" y="137"/>
                </a:lnTo>
                <a:lnTo>
                  <a:pt x="212" y="138"/>
                </a:lnTo>
                <a:lnTo>
                  <a:pt x="210" y="139"/>
                </a:lnTo>
                <a:lnTo>
                  <a:pt x="207" y="140"/>
                </a:lnTo>
                <a:lnTo>
                  <a:pt x="204" y="143"/>
                </a:lnTo>
                <a:lnTo>
                  <a:pt x="201" y="149"/>
                </a:lnTo>
                <a:lnTo>
                  <a:pt x="198" y="151"/>
                </a:lnTo>
                <a:lnTo>
                  <a:pt x="196" y="152"/>
                </a:lnTo>
                <a:lnTo>
                  <a:pt x="194" y="151"/>
                </a:lnTo>
                <a:lnTo>
                  <a:pt x="181" y="142"/>
                </a:lnTo>
                <a:lnTo>
                  <a:pt x="176" y="141"/>
                </a:lnTo>
                <a:lnTo>
                  <a:pt x="172" y="141"/>
                </a:lnTo>
                <a:lnTo>
                  <a:pt x="166" y="144"/>
                </a:lnTo>
                <a:lnTo>
                  <a:pt x="163" y="148"/>
                </a:lnTo>
                <a:lnTo>
                  <a:pt x="162" y="151"/>
                </a:lnTo>
                <a:lnTo>
                  <a:pt x="164" y="156"/>
                </a:lnTo>
                <a:lnTo>
                  <a:pt x="172" y="170"/>
                </a:lnTo>
                <a:lnTo>
                  <a:pt x="174" y="174"/>
                </a:lnTo>
                <a:lnTo>
                  <a:pt x="175" y="178"/>
                </a:lnTo>
                <a:lnTo>
                  <a:pt x="174" y="182"/>
                </a:lnTo>
                <a:lnTo>
                  <a:pt x="173" y="186"/>
                </a:lnTo>
                <a:lnTo>
                  <a:pt x="171" y="189"/>
                </a:lnTo>
                <a:lnTo>
                  <a:pt x="168" y="192"/>
                </a:lnTo>
                <a:lnTo>
                  <a:pt x="165" y="194"/>
                </a:lnTo>
                <a:lnTo>
                  <a:pt x="161" y="193"/>
                </a:lnTo>
                <a:lnTo>
                  <a:pt x="157" y="192"/>
                </a:lnTo>
                <a:lnTo>
                  <a:pt x="141" y="185"/>
                </a:lnTo>
                <a:lnTo>
                  <a:pt x="135" y="182"/>
                </a:lnTo>
                <a:lnTo>
                  <a:pt x="134" y="181"/>
                </a:lnTo>
                <a:lnTo>
                  <a:pt x="132" y="181"/>
                </a:lnTo>
                <a:lnTo>
                  <a:pt x="132" y="183"/>
                </a:lnTo>
                <a:lnTo>
                  <a:pt x="132" y="185"/>
                </a:lnTo>
                <a:lnTo>
                  <a:pt x="132" y="188"/>
                </a:lnTo>
                <a:lnTo>
                  <a:pt x="131" y="191"/>
                </a:lnTo>
                <a:lnTo>
                  <a:pt x="129" y="195"/>
                </a:lnTo>
                <a:lnTo>
                  <a:pt x="127" y="196"/>
                </a:lnTo>
                <a:lnTo>
                  <a:pt x="125" y="196"/>
                </a:lnTo>
                <a:lnTo>
                  <a:pt x="123" y="194"/>
                </a:lnTo>
                <a:lnTo>
                  <a:pt x="121" y="192"/>
                </a:lnTo>
                <a:lnTo>
                  <a:pt x="118" y="191"/>
                </a:lnTo>
                <a:lnTo>
                  <a:pt x="114" y="190"/>
                </a:lnTo>
                <a:lnTo>
                  <a:pt x="106" y="189"/>
                </a:lnTo>
                <a:lnTo>
                  <a:pt x="102" y="189"/>
                </a:lnTo>
                <a:lnTo>
                  <a:pt x="98" y="187"/>
                </a:lnTo>
                <a:lnTo>
                  <a:pt x="95" y="185"/>
                </a:lnTo>
                <a:lnTo>
                  <a:pt x="90" y="180"/>
                </a:lnTo>
                <a:lnTo>
                  <a:pt x="87" y="178"/>
                </a:lnTo>
                <a:lnTo>
                  <a:pt x="85" y="178"/>
                </a:lnTo>
                <a:lnTo>
                  <a:pt x="84" y="179"/>
                </a:lnTo>
                <a:lnTo>
                  <a:pt x="81" y="188"/>
                </a:lnTo>
                <a:lnTo>
                  <a:pt x="77" y="194"/>
                </a:lnTo>
                <a:lnTo>
                  <a:pt x="73" y="198"/>
                </a:lnTo>
                <a:lnTo>
                  <a:pt x="72" y="200"/>
                </a:lnTo>
                <a:lnTo>
                  <a:pt x="72" y="201"/>
                </a:lnTo>
                <a:lnTo>
                  <a:pt x="72" y="203"/>
                </a:lnTo>
                <a:lnTo>
                  <a:pt x="78" y="213"/>
                </a:lnTo>
                <a:lnTo>
                  <a:pt x="79" y="216"/>
                </a:lnTo>
                <a:lnTo>
                  <a:pt x="80" y="218"/>
                </a:lnTo>
                <a:lnTo>
                  <a:pt x="79" y="221"/>
                </a:lnTo>
                <a:lnTo>
                  <a:pt x="76" y="227"/>
                </a:lnTo>
                <a:lnTo>
                  <a:pt x="74" y="231"/>
                </a:lnTo>
                <a:lnTo>
                  <a:pt x="69" y="232"/>
                </a:lnTo>
                <a:lnTo>
                  <a:pt x="65" y="233"/>
                </a:lnTo>
                <a:lnTo>
                  <a:pt x="61" y="231"/>
                </a:lnTo>
                <a:lnTo>
                  <a:pt x="57" y="228"/>
                </a:lnTo>
                <a:lnTo>
                  <a:pt x="33" y="201"/>
                </a:lnTo>
                <a:lnTo>
                  <a:pt x="29" y="195"/>
                </a:lnTo>
                <a:lnTo>
                  <a:pt x="20" y="172"/>
                </a:lnTo>
                <a:lnTo>
                  <a:pt x="18" y="167"/>
                </a:lnTo>
                <a:lnTo>
                  <a:pt x="14" y="165"/>
                </a:lnTo>
                <a:lnTo>
                  <a:pt x="12" y="163"/>
                </a:lnTo>
                <a:lnTo>
                  <a:pt x="5" y="165"/>
                </a:lnTo>
                <a:lnTo>
                  <a:pt x="8" y="148"/>
                </a:lnTo>
                <a:lnTo>
                  <a:pt x="10" y="144"/>
                </a:lnTo>
                <a:lnTo>
                  <a:pt x="11" y="141"/>
                </a:lnTo>
                <a:lnTo>
                  <a:pt x="15" y="135"/>
                </a:lnTo>
                <a:lnTo>
                  <a:pt x="18" y="132"/>
                </a:lnTo>
                <a:lnTo>
                  <a:pt x="21" y="130"/>
                </a:lnTo>
                <a:lnTo>
                  <a:pt x="30" y="128"/>
                </a:lnTo>
                <a:lnTo>
                  <a:pt x="33" y="126"/>
                </a:lnTo>
                <a:lnTo>
                  <a:pt x="36" y="123"/>
                </a:lnTo>
                <a:lnTo>
                  <a:pt x="44" y="112"/>
                </a:lnTo>
                <a:lnTo>
                  <a:pt x="48" y="104"/>
                </a:lnTo>
                <a:lnTo>
                  <a:pt x="50" y="100"/>
                </a:lnTo>
                <a:lnTo>
                  <a:pt x="50" y="96"/>
                </a:lnTo>
                <a:lnTo>
                  <a:pt x="48" y="93"/>
                </a:lnTo>
                <a:lnTo>
                  <a:pt x="46" y="89"/>
                </a:lnTo>
                <a:lnTo>
                  <a:pt x="40" y="85"/>
                </a:lnTo>
                <a:lnTo>
                  <a:pt x="35" y="83"/>
                </a:lnTo>
                <a:lnTo>
                  <a:pt x="31" y="84"/>
                </a:lnTo>
                <a:lnTo>
                  <a:pt x="28" y="85"/>
                </a:lnTo>
                <a:lnTo>
                  <a:pt x="24" y="85"/>
                </a:lnTo>
                <a:lnTo>
                  <a:pt x="21" y="85"/>
                </a:lnTo>
                <a:lnTo>
                  <a:pt x="18" y="84"/>
                </a:lnTo>
                <a:lnTo>
                  <a:pt x="13" y="82"/>
                </a:lnTo>
                <a:lnTo>
                  <a:pt x="9" y="78"/>
                </a:lnTo>
                <a:lnTo>
                  <a:pt x="7" y="75"/>
                </a:lnTo>
                <a:lnTo>
                  <a:pt x="7" y="72"/>
                </a:lnTo>
                <a:lnTo>
                  <a:pt x="9" y="69"/>
                </a:lnTo>
                <a:lnTo>
                  <a:pt x="11" y="67"/>
                </a:lnTo>
                <a:lnTo>
                  <a:pt x="13" y="64"/>
                </a:lnTo>
                <a:lnTo>
                  <a:pt x="13" y="61"/>
                </a:lnTo>
                <a:lnTo>
                  <a:pt x="13" y="56"/>
                </a:lnTo>
                <a:lnTo>
                  <a:pt x="11" y="51"/>
                </a:lnTo>
                <a:lnTo>
                  <a:pt x="6" y="40"/>
                </a:lnTo>
                <a:lnTo>
                  <a:pt x="1" y="37"/>
                </a:lnTo>
                <a:lnTo>
                  <a:pt x="0" y="28"/>
                </a:lnTo>
                <a:lnTo>
                  <a:pt x="1" y="26"/>
                </a:lnTo>
                <a:lnTo>
                  <a:pt x="5" y="21"/>
                </a:lnTo>
                <a:lnTo>
                  <a:pt x="7" y="17"/>
                </a:lnTo>
                <a:lnTo>
                  <a:pt x="8" y="15"/>
                </a:lnTo>
                <a:lnTo>
                  <a:pt x="9" y="12"/>
                </a:lnTo>
                <a:lnTo>
                  <a:pt x="12" y="10"/>
                </a:lnTo>
                <a:lnTo>
                  <a:pt x="20" y="5"/>
                </a:lnTo>
                <a:lnTo>
                  <a:pt x="23" y="6"/>
                </a:lnTo>
                <a:lnTo>
                  <a:pt x="36" y="23"/>
                </a:lnTo>
                <a:lnTo>
                  <a:pt x="48" y="35"/>
                </a:lnTo>
                <a:lnTo>
                  <a:pt x="51" y="37"/>
                </a:lnTo>
                <a:lnTo>
                  <a:pt x="52" y="39"/>
                </a:lnTo>
                <a:lnTo>
                  <a:pt x="56" y="45"/>
                </a:lnTo>
                <a:lnTo>
                  <a:pt x="57" y="47"/>
                </a:lnTo>
                <a:lnTo>
                  <a:pt x="59" y="47"/>
                </a:lnTo>
                <a:lnTo>
                  <a:pt x="63" y="52"/>
                </a:lnTo>
                <a:lnTo>
                  <a:pt x="64" y="53"/>
                </a:lnTo>
                <a:lnTo>
                  <a:pt x="67" y="53"/>
                </a:lnTo>
                <a:lnTo>
                  <a:pt x="68" y="53"/>
                </a:lnTo>
                <a:lnTo>
                  <a:pt x="70" y="56"/>
                </a:lnTo>
                <a:lnTo>
                  <a:pt x="73" y="61"/>
                </a:lnTo>
                <a:lnTo>
                  <a:pt x="74" y="62"/>
                </a:lnTo>
                <a:lnTo>
                  <a:pt x="77" y="63"/>
                </a:lnTo>
                <a:lnTo>
                  <a:pt x="79" y="65"/>
                </a:lnTo>
                <a:lnTo>
                  <a:pt x="81" y="67"/>
                </a:lnTo>
                <a:lnTo>
                  <a:pt x="84" y="65"/>
                </a:lnTo>
                <a:lnTo>
                  <a:pt x="86" y="62"/>
                </a:lnTo>
                <a:lnTo>
                  <a:pt x="86" y="60"/>
                </a:lnTo>
                <a:lnTo>
                  <a:pt x="86" y="57"/>
                </a:lnTo>
                <a:lnTo>
                  <a:pt x="86" y="53"/>
                </a:lnTo>
                <a:lnTo>
                  <a:pt x="86" y="50"/>
                </a:lnTo>
                <a:lnTo>
                  <a:pt x="89" y="44"/>
                </a:lnTo>
                <a:lnTo>
                  <a:pt x="90" y="41"/>
                </a:lnTo>
                <a:lnTo>
                  <a:pt x="91" y="28"/>
                </a:lnTo>
                <a:lnTo>
                  <a:pt x="93" y="22"/>
                </a:lnTo>
                <a:lnTo>
                  <a:pt x="98" y="17"/>
                </a:lnTo>
                <a:lnTo>
                  <a:pt x="99" y="15"/>
                </a:lnTo>
                <a:lnTo>
                  <a:pt x="101" y="11"/>
                </a:lnTo>
                <a:lnTo>
                  <a:pt x="103" y="9"/>
                </a:lnTo>
                <a:lnTo>
                  <a:pt x="106" y="7"/>
                </a:lnTo>
                <a:lnTo>
                  <a:pt x="108" y="6"/>
                </a:lnTo>
                <a:lnTo>
                  <a:pt x="113" y="6"/>
                </a:lnTo>
                <a:lnTo>
                  <a:pt x="130" y="0"/>
                </a:lnTo>
                <a:lnTo>
                  <a:pt x="135" y="0"/>
                </a:lnTo>
                <a:lnTo>
                  <a:pt x="134" y="4"/>
                </a:lnTo>
                <a:lnTo>
                  <a:pt x="133" y="9"/>
                </a:lnTo>
                <a:lnTo>
                  <a:pt x="133" y="13"/>
                </a:lnTo>
                <a:lnTo>
                  <a:pt x="135" y="17"/>
                </a:lnTo>
                <a:lnTo>
                  <a:pt x="137" y="20"/>
                </a:lnTo>
                <a:lnTo>
                  <a:pt x="148" y="25"/>
                </a:lnTo>
                <a:lnTo>
                  <a:pt x="152" y="28"/>
                </a:lnTo>
                <a:lnTo>
                  <a:pt x="155" y="2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17"/>
          <p:cNvSpPr/>
          <p:nvPr/>
        </p:nvSpPr>
        <p:spPr bwMode="auto">
          <a:xfrm>
            <a:off x="1169880" y="1222236"/>
            <a:ext cx="398759" cy="434163"/>
          </a:xfrm>
          <a:custGeom>
            <a:avLst/>
            <a:gdLst>
              <a:gd name="T0" fmla="*/ 329 w 445"/>
              <a:gd name="T1" fmla="*/ 60 h 486"/>
              <a:gd name="T2" fmla="*/ 350 w 445"/>
              <a:gd name="T3" fmla="*/ 73 h 486"/>
              <a:gd name="T4" fmla="*/ 374 w 445"/>
              <a:gd name="T5" fmla="*/ 101 h 486"/>
              <a:gd name="T6" fmla="*/ 373 w 445"/>
              <a:gd name="T7" fmla="*/ 110 h 486"/>
              <a:gd name="T8" fmla="*/ 363 w 445"/>
              <a:gd name="T9" fmla="*/ 130 h 486"/>
              <a:gd name="T10" fmla="*/ 371 w 445"/>
              <a:gd name="T11" fmla="*/ 169 h 486"/>
              <a:gd name="T12" fmla="*/ 406 w 445"/>
              <a:gd name="T13" fmla="*/ 198 h 486"/>
              <a:gd name="T14" fmla="*/ 426 w 445"/>
              <a:gd name="T15" fmla="*/ 223 h 486"/>
              <a:gd name="T16" fmla="*/ 423 w 445"/>
              <a:gd name="T17" fmla="*/ 255 h 486"/>
              <a:gd name="T18" fmla="*/ 437 w 445"/>
              <a:gd name="T19" fmla="*/ 247 h 486"/>
              <a:gd name="T20" fmla="*/ 444 w 445"/>
              <a:gd name="T21" fmla="*/ 285 h 486"/>
              <a:gd name="T22" fmla="*/ 423 w 445"/>
              <a:gd name="T23" fmla="*/ 299 h 486"/>
              <a:gd name="T24" fmla="*/ 402 w 445"/>
              <a:gd name="T25" fmla="*/ 316 h 486"/>
              <a:gd name="T26" fmla="*/ 344 w 445"/>
              <a:gd name="T27" fmla="*/ 301 h 486"/>
              <a:gd name="T28" fmla="*/ 357 w 445"/>
              <a:gd name="T29" fmla="*/ 355 h 486"/>
              <a:gd name="T30" fmla="*/ 359 w 445"/>
              <a:gd name="T31" fmla="*/ 388 h 486"/>
              <a:gd name="T32" fmla="*/ 335 w 445"/>
              <a:gd name="T33" fmla="*/ 403 h 486"/>
              <a:gd name="T34" fmla="*/ 277 w 445"/>
              <a:gd name="T35" fmla="*/ 377 h 486"/>
              <a:gd name="T36" fmla="*/ 273 w 445"/>
              <a:gd name="T37" fmla="*/ 393 h 486"/>
              <a:gd name="T38" fmla="*/ 259 w 445"/>
              <a:gd name="T39" fmla="*/ 408 h 486"/>
              <a:gd name="T40" fmla="*/ 237 w 445"/>
              <a:gd name="T41" fmla="*/ 397 h 486"/>
              <a:gd name="T42" fmla="*/ 197 w 445"/>
              <a:gd name="T43" fmla="*/ 386 h 486"/>
              <a:gd name="T44" fmla="*/ 174 w 445"/>
              <a:gd name="T45" fmla="*/ 374 h 486"/>
              <a:gd name="T46" fmla="*/ 149 w 445"/>
              <a:gd name="T47" fmla="*/ 417 h 486"/>
              <a:gd name="T48" fmla="*/ 164 w 445"/>
              <a:gd name="T49" fmla="*/ 450 h 486"/>
              <a:gd name="T50" fmla="*/ 153 w 445"/>
              <a:gd name="T51" fmla="*/ 482 h 486"/>
              <a:gd name="T52" fmla="*/ 117 w 445"/>
              <a:gd name="T53" fmla="*/ 476 h 486"/>
              <a:gd name="T54" fmla="*/ 36 w 445"/>
              <a:gd name="T55" fmla="*/ 349 h 486"/>
              <a:gd name="T56" fmla="*/ 16 w 445"/>
              <a:gd name="T57" fmla="*/ 308 h 486"/>
              <a:gd name="T58" fmla="*/ 36 w 445"/>
              <a:gd name="T59" fmla="*/ 276 h 486"/>
              <a:gd name="T60" fmla="*/ 73 w 445"/>
              <a:gd name="T61" fmla="*/ 257 h 486"/>
              <a:gd name="T62" fmla="*/ 104 w 445"/>
              <a:gd name="T63" fmla="*/ 201 h 486"/>
              <a:gd name="T64" fmla="*/ 72 w 445"/>
              <a:gd name="T65" fmla="*/ 174 h 486"/>
              <a:gd name="T66" fmla="*/ 43 w 445"/>
              <a:gd name="T67" fmla="*/ 178 h 486"/>
              <a:gd name="T68" fmla="*/ 13 w 445"/>
              <a:gd name="T69" fmla="*/ 156 h 486"/>
              <a:gd name="T70" fmla="*/ 26 w 445"/>
              <a:gd name="T71" fmla="*/ 134 h 486"/>
              <a:gd name="T72" fmla="*/ 11 w 445"/>
              <a:gd name="T73" fmla="*/ 84 h 486"/>
              <a:gd name="T74" fmla="*/ 9 w 445"/>
              <a:gd name="T75" fmla="*/ 43 h 486"/>
              <a:gd name="T76" fmla="*/ 24 w 445"/>
              <a:gd name="T77" fmla="*/ 21 h 486"/>
              <a:gd name="T78" fmla="*/ 100 w 445"/>
              <a:gd name="T79" fmla="*/ 72 h 486"/>
              <a:gd name="T80" fmla="*/ 117 w 445"/>
              <a:gd name="T81" fmla="*/ 97 h 486"/>
              <a:gd name="T82" fmla="*/ 139 w 445"/>
              <a:gd name="T83" fmla="*/ 110 h 486"/>
              <a:gd name="T84" fmla="*/ 153 w 445"/>
              <a:gd name="T85" fmla="*/ 129 h 486"/>
              <a:gd name="T86" fmla="*/ 173 w 445"/>
              <a:gd name="T87" fmla="*/ 135 h 486"/>
              <a:gd name="T88" fmla="*/ 178 w 445"/>
              <a:gd name="T89" fmla="*/ 111 h 486"/>
              <a:gd name="T90" fmla="*/ 189 w 445"/>
              <a:gd name="T91" fmla="*/ 58 h 486"/>
              <a:gd name="T92" fmla="*/ 210 w 445"/>
              <a:gd name="T93" fmla="*/ 22 h 486"/>
              <a:gd name="T94" fmla="*/ 235 w 445"/>
              <a:gd name="T95" fmla="*/ 12 h 486"/>
              <a:gd name="T96" fmla="*/ 276 w 445"/>
              <a:gd name="T97" fmla="*/ 18 h 486"/>
              <a:gd name="T98" fmla="*/ 306 w 445"/>
              <a:gd name="T99" fmla="*/ 52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5" h="486">
                <a:moveTo>
                  <a:pt x="321" y="60"/>
                </a:moveTo>
                <a:lnTo>
                  <a:pt x="327" y="59"/>
                </a:lnTo>
                <a:lnTo>
                  <a:pt x="330" y="58"/>
                </a:lnTo>
                <a:lnTo>
                  <a:pt x="329" y="60"/>
                </a:lnTo>
                <a:lnTo>
                  <a:pt x="331" y="66"/>
                </a:lnTo>
                <a:lnTo>
                  <a:pt x="333" y="68"/>
                </a:lnTo>
                <a:lnTo>
                  <a:pt x="337" y="71"/>
                </a:lnTo>
                <a:lnTo>
                  <a:pt x="350" y="73"/>
                </a:lnTo>
                <a:lnTo>
                  <a:pt x="354" y="76"/>
                </a:lnTo>
                <a:lnTo>
                  <a:pt x="357" y="79"/>
                </a:lnTo>
                <a:lnTo>
                  <a:pt x="359" y="83"/>
                </a:lnTo>
                <a:lnTo>
                  <a:pt x="374" y="101"/>
                </a:lnTo>
                <a:lnTo>
                  <a:pt x="377" y="105"/>
                </a:lnTo>
                <a:lnTo>
                  <a:pt x="377" y="108"/>
                </a:lnTo>
                <a:lnTo>
                  <a:pt x="375" y="110"/>
                </a:lnTo>
                <a:lnTo>
                  <a:pt x="373" y="110"/>
                </a:lnTo>
                <a:lnTo>
                  <a:pt x="365" y="110"/>
                </a:lnTo>
                <a:lnTo>
                  <a:pt x="362" y="113"/>
                </a:lnTo>
                <a:lnTo>
                  <a:pt x="361" y="118"/>
                </a:lnTo>
                <a:lnTo>
                  <a:pt x="363" y="130"/>
                </a:lnTo>
                <a:lnTo>
                  <a:pt x="368" y="142"/>
                </a:lnTo>
                <a:lnTo>
                  <a:pt x="371" y="150"/>
                </a:lnTo>
                <a:lnTo>
                  <a:pt x="372" y="156"/>
                </a:lnTo>
                <a:lnTo>
                  <a:pt x="371" y="169"/>
                </a:lnTo>
                <a:lnTo>
                  <a:pt x="374" y="177"/>
                </a:lnTo>
                <a:lnTo>
                  <a:pt x="378" y="183"/>
                </a:lnTo>
                <a:lnTo>
                  <a:pt x="392" y="192"/>
                </a:lnTo>
                <a:lnTo>
                  <a:pt x="406" y="198"/>
                </a:lnTo>
                <a:lnTo>
                  <a:pt x="412" y="202"/>
                </a:lnTo>
                <a:lnTo>
                  <a:pt x="417" y="207"/>
                </a:lnTo>
                <a:lnTo>
                  <a:pt x="423" y="215"/>
                </a:lnTo>
                <a:lnTo>
                  <a:pt x="426" y="223"/>
                </a:lnTo>
                <a:lnTo>
                  <a:pt x="426" y="230"/>
                </a:lnTo>
                <a:lnTo>
                  <a:pt x="423" y="243"/>
                </a:lnTo>
                <a:lnTo>
                  <a:pt x="422" y="249"/>
                </a:lnTo>
                <a:lnTo>
                  <a:pt x="423" y="255"/>
                </a:lnTo>
                <a:lnTo>
                  <a:pt x="425" y="258"/>
                </a:lnTo>
                <a:lnTo>
                  <a:pt x="427" y="258"/>
                </a:lnTo>
                <a:lnTo>
                  <a:pt x="430" y="256"/>
                </a:lnTo>
                <a:lnTo>
                  <a:pt x="437" y="247"/>
                </a:lnTo>
                <a:lnTo>
                  <a:pt x="438" y="261"/>
                </a:lnTo>
                <a:lnTo>
                  <a:pt x="444" y="274"/>
                </a:lnTo>
                <a:lnTo>
                  <a:pt x="445" y="280"/>
                </a:lnTo>
                <a:lnTo>
                  <a:pt x="444" y="285"/>
                </a:lnTo>
                <a:lnTo>
                  <a:pt x="440" y="287"/>
                </a:lnTo>
                <a:lnTo>
                  <a:pt x="435" y="289"/>
                </a:lnTo>
                <a:lnTo>
                  <a:pt x="429" y="293"/>
                </a:lnTo>
                <a:lnTo>
                  <a:pt x="423" y="299"/>
                </a:lnTo>
                <a:lnTo>
                  <a:pt x="417" y="310"/>
                </a:lnTo>
                <a:lnTo>
                  <a:pt x="412" y="316"/>
                </a:lnTo>
                <a:lnTo>
                  <a:pt x="407" y="318"/>
                </a:lnTo>
                <a:lnTo>
                  <a:pt x="402" y="316"/>
                </a:lnTo>
                <a:lnTo>
                  <a:pt x="375" y="297"/>
                </a:lnTo>
                <a:lnTo>
                  <a:pt x="366" y="295"/>
                </a:lnTo>
                <a:lnTo>
                  <a:pt x="357" y="295"/>
                </a:lnTo>
                <a:lnTo>
                  <a:pt x="344" y="301"/>
                </a:lnTo>
                <a:lnTo>
                  <a:pt x="339" y="309"/>
                </a:lnTo>
                <a:lnTo>
                  <a:pt x="337" y="316"/>
                </a:lnTo>
                <a:lnTo>
                  <a:pt x="340" y="325"/>
                </a:lnTo>
                <a:lnTo>
                  <a:pt x="357" y="355"/>
                </a:lnTo>
                <a:lnTo>
                  <a:pt x="361" y="364"/>
                </a:lnTo>
                <a:lnTo>
                  <a:pt x="363" y="372"/>
                </a:lnTo>
                <a:lnTo>
                  <a:pt x="362" y="380"/>
                </a:lnTo>
                <a:lnTo>
                  <a:pt x="359" y="388"/>
                </a:lnTo>
                <a:lnTo>
                  <a:pt x="355" y="395"/>
                </a:lnTo>
                <a:lnTo>
                  <a:pt x="349" y="401"/>
                </a:lnTo>
                <a:lnTo>
                  <a:pt x="343" y="404"/>
                </a:lnTo>
                <a:lnTo>
                  <a:pt x="335" y="403"/>
                </a:lnTo>
                <a:lnTo>
                  <a:pt x="325" y="400"/>
                </a:lnTo>
                <a:lnTo>
                  <a:pt x="292" y="385"/>
                </a:lnTo>
                <a:lnTo>
                  <a:pt x="281" y="379"/>
                </a:lnTo>
                <a:lnTo>
                  <a:pt x="277" y="377"/>
                </a:lnTo>
                <a:lnTo>
                  <a:pt x="274" y="378"/>
                </a:lnTo>
                <a:lnTo>
                  <a:pt x="273" y="381"/>
                </a:lnTo>
                <a:lnTo>
                  <a:pt x="273" y="386"/>
                </a:lnTo>
                <a:lnTo>
                  <a:pt x="273" y="393"/>
                </a:lnTo>
                <a:lnTo>
                  <a:pt x="271" y="399"/>
                </a:lnTo>
                <a:lnTo>
                  <a:pt x="267" y="407"/>
                </a:lnTo>
                <a:lnTo>
                  <a:pt x="263" y="409"/>
                </a:lnTo>
                <a:lnTo>
                  <a:pt x="259" y="408"/>
                </a:lnTo>
                <a:lnTo>
                  <a:pt x="255" y="404"/>
                </a:lnTo>
                <a:lnTo>
                  <a:pt x="250" y="401"/>
                </a:lnTo>
                <a:lnTo>
                  <a:pt x="244" y="398"/>
                </a:lnTo>
                <a:lnTo>
                  <a:pt x="237" y="397"/>
                </a:lnTo>
                <a:lnTo>
                  <a:pt x="220" y="395"/>
                </a:lnTo>
                <a:lnTo>
                  <a:pt x="211" y="394"/>
                </a:lnTo>
                <a:lnTo>
                  <a:pt x="204" y="391"/>
                </a:lnTo>
                <a:lnTo>
                  <a:pt x="197" y="386"/>
                </a:lnTo>
                <a:lnTo>
                  <a:pt x="186" y="375"/>
                </a:lnTo>
                <a:lnTo>
                  <a:pt x="181" y="372"/>
                </a:lnTo>
                <a:lnTo>
                  <a:pt x="177" y="371"/>
                </a:lnTo>
                <a:lnTo>
                  <a:pt x="174" y="374"/>
                </a:lnTo>
                <a:lnTo>
                  <a:pt x="167" y="392"/>
                </a:lnTo>
                <a:lnTo>
                  <a:pt x="159" y="405"/>
                </a:lnTo>
                <a:lnTo>
                  <a:pt x="152" y="413"/>
                </a:lnTo>
                <a:lnTo>
                  <a:pt x="149" y="417"/>
                </a:lnTo>
                <a:lnTo>
                  <a:pt x="148" y="420"/>
                </a:lnTo>
                <a:lnTo>
                  <a:pt x="149" y="423"/>
                </a:lnTo>
                <a:lnTo>
                  <a:pt x="162" y="444"/>
                </a:lnTo>
                <a:lnTo>
                  <a:pt x="164" y="450"/>
                </a:lnTo>
                <a:lnTo>
                  <a:pt x="165" y="456"/>
                </a:lnTo>
                <a:lnTo>
                  <a:pt x="164" y="461"/>
                </a:lnTo>
                <a:lnTo>
                  <a:pt x="158" y="473"/>
                </a:lnTo>
                <a:lnTo>
                  <a:pt x="153" y="482"/>
                </a:lnTo>
                <a:lnTo>
                  <a:pt x="142" y="485"/>
                </a:lnTo>
                <a:lnTo>
                  <a:pt x="134" y="486"/>
                </a:lnTo>
                <a:lnTo>
                  <a:pt x="126" y="483"/>
                </a:lnTo>
                <a:lnTo>
                  <a:pt x="117" y="476"/>
                </a:lnTo>
                <a:lnTo>
                  <a:pt x="67" y="420"/>
                </a:lnTo>
                <a:lnTo>
                  <a:pt x="59" y="406"/>
                </a:lnTo>
                <a:lnTo>
                  <a:pt x="41" y="358"/>
                </a:lnTo>
                <a:lnTo>
                  <a:pt x="36" y="349"/>
                </a:lnTo>
                <a:lnTo>
                  <a:pt x="29" y="344"/>
                </a:lnTo>
                <a:lnTo>
                  <a:pt x="24" y="341"/>
                </a:lnTo>
                <a:lnTo>
                  <a:pt x="10" y="345"/>
                </a:lnTo>
                <a:lnTo>
                  <a:pt x="16" y="308"/>
                </a:lnTo>
                <a:lnTo>
                  <a:pt x="19" y="301"/>
                </a:lnTo>
                <a:lnTo>
                  <a:pt x="23" y="294"/>
                </a:lnTo>
                <a:lnTo>
                  <a:pt x="31" y="281"/>
                </a:lnTo>
                <a:lnTo>
                  <a:pt x="36" y="276"/>
                </a:lnTo>
                <a:lnTo>
                  <a:pt x="42" y="272"/>
                </a:lnTo>
                <a:lnTo>
                  <a:pt x="62" y="266"/>
                </a:lnTo>
                <a:lnTo>
                  <a:pt x="68" y="262"/>
                </a:lnTo>
                <a:lnTo>
                  <a:pt x="73" y="257"/>
                </a:lnTo>
                <a:lnTo>
                  <a:pt x="91" y="234"/>
                </a:lnTo>
                <a:lnTo>
                  <a:pt x="100" y="217"/>
                </a:lnTo>
                <a:lnTo>
                  <a:pt x="103" y="209"/>
                </a:lnTo>
                <a:lnTo>
                  <a:pt x="104" y="201"/>
                </a:lnTo>
                <a:lnTo>
                  <a:pt x="100" y="193"/>
                </a:lnTo>
                <a:lnTo>
                  <a:pt x="94" y="186"/>
                </a:lnTo>
                <a:lnTo>
                  <a:pt x="82" y="177"/>
                </a:lnTo>
                <a:lnTo>
                  <a:pt x="72" y="174"/>
                </a:lnTo>
                <a:lnTo>
                  <a:pt x="64" y="175"/>
                </a:lnTo>
                <a:lnTo>
                  <a:pt x="57" y="177"/>
                </a:lnTo>
                <a:lnTo>
                  <a:pt x="50" y="178"/>
                </a:lnTo>
                <a:lnTo>
                  <a:pt x="43" y="178"/>
                </a:lnTo>
                <a:lnTo>
                  <a:pt x="36" y="175"/>
                </a:lnTo>
                <a:lnTo>
                  <a:pt x="27" y="171"/>
                </a:lnTo>
                <a:lnTo>
                  <a:pt x="17" y="163"/>
                </a:lnTo>
                <a:lnTo>
                  <a:pt x="13" y="156"/>
                </a:lnTo>
                <a:lnTo>
                  <a:pt x="13" y="149"/>
                </a:lnTo>
                <a:lnTo>
                  <a:pt x="17" y="144"/>
                </a:lnTo>
                <a:lnTo>
                  <a:pt x="22" y="139"/>
                </a:lnTo>
                <a:lnTo>
                  <a:pt x="26" y="134"/>
                </a:lnTo>
                <a:lnTo>
                  <a:pt x="27" y="127"/>
                </a:lnTo>
                <a:lnTo>
                  <a:pt x="26" y="117"/>
                </a:lnTo>
                <a:lnTo>
                  <a:pt x="23" y="107"/>
                </a:lnTo>
                <a:lnTo>
                  <a:pt x="11" y="84"/>
                </a:lnTo>
                <a:lnTo>
                  <a:pt x="2" y="77"/>
                </a:lnTo>
                <a:lnTo>
                  <a:pt x="0" y="58"/>
                </a:lnTo>
                <a:lnTo>
                  <a:pt x="1" y="54"/>
                </a:lnTo>
                <a:lnTo>
                  <a:pt x="9" y="43"/>
                </a:lnTo>
                <a:lnTo>
                  <a:pt x="13" y="36"/>
                </a:lnTo>
                <a:lnTo>
                  <a:pt x="15" y="30"/>
                </a:lnTo>
                <a:lnTo>
                  <a:pt x="18" y="25"/>
                </a:lnTo>
                <a:lnTo>
                  <a:pt x="24" y="21"/>
                </a:lnTo>
                <a:lnTo>
                  <a:pt x="41" y="11"/>
                </a:lnTo>
                <a:lnTo>
                  <a:pt x="46" y="13"/>
                </a:lnTo>
                <a:lnTo>
                  <a:pt x="73" y="47"/>
                </a:lnTo>
                <a:lnTo>
                  <a:pt x="100" y="72"/>
                </a:lnTo>
                <a:lnTo>
                  <a:pt x="105" y="77"/>
                </a:lnTo>
                <a:lnTo>
                  <a:pt x="107" y="81"/>
                </a:lnTo>
                <a:lnTo>
                  <a:pt x="115" y="94"/>
                </a:lnTo>
                <a:lnTo>
                  <a:pt x="117" y="97"/>
                </a:lnTo>
                <a:lnTo>
                  <a:pt x="121" y="98"/>
                </a:lnTo>
                <a:lnTo>
                  <a:pt x="130" y="109"/>
                </a:lnTo>
                <a:lnTo>
                  <a:pt x="132" y="110"/>
                </a:lnTo>
                <a:lnTo>
                  <a:pt x="139" y="110"/>
                </a:lnTo>
                <a:lnTo>
                  <a:pt x="141" y="111"/>
                </a:lnTo>
                <a:lnTo>
                  <a:pt x="144" y="116"/>
                </a:lnTo>
                <a:lnTo>
                  <a:pt x="150" y="127"/>
                </a:lnTo>
                <a:lnTo>
                  <a:pt x="153" y="129"/>
                </a:lnTo>
                <a:lnTo>
                  <a:pt x="160" y="131"/>
                </a:lnTo>
                <a:lnTo>
                  <a:pt x="164" y="135"/>
                </a:lnTo>
                <a:lnTo>
                  <a:pt x="167" y="139"/>
                </a:lnTo>
                <a:lnTo>
                  <a:pt x="173" y="135"/>
                </a:lnTo>
                <a:lnTo>
                  <a:pt x="178" y="130"/>
                </a:lnTo>
                <a:lnTo>
                  <a:pt x="178" y="124"/>
                </a:lnTo>
                <a:lnTo>
                  <a:pt x="178" y="118"/>
                </a:lnTo>
                <a:lnTo>
                  <a:pt x="178" y="111"/>
                </a:lnTo>
                <a:lnTo>
                  <a:pt x="179" y="104"/>
                </a:lnTo>
                <a:lnTo>
                  <a:pt x="185" y="91"/>
                </a:lnTo>
                <a:lnTo>
                  <a:pt x="187" y="85"/>
                </a:lnTo>
                <a:lnTo>
                  <a:pt x="189" y="58"/>
                </a:lnTo>
                <a:lnTo>
                  <a:pt x="193" y="46"/>
                </a:lnTo>
                <a:lnTo>
                  <a:pt x="202" y="35"/>
                </a:lnTo>
                <a:lnTo>
                  <a:pt x="205" y="31"/>
                </a:lnTo>
                <a:lnTo>
                  <a:pt x="210" y="22"/>
                </a:lnTo>
                <a:lnTo>
                  <a:pt x="213" y="18"/>
                </a:lnTo>
                <a:lnTo>
                  <a:pt x="219" y="14"/>
                </a:lnTo>
                <a:lnTo>
                  <a:pt x="223" y="13"/>
                </a:lnTo>
                <a:lnTo>
                  <a:pt x="235" y="12"/>
                </a:lnTo>
                <a:lnTo>
                  <a:pt x="270" y="0"/>
                </a:lnTo>
                <a:lnTo>
                  <a:pt x="281" y="0"/>
                </a:lnTo>
                <a:lnTo>
                  <a:pt x="278" y="8"/>
                </a:lnTo>
                <a:lnTo>
                  <a:pt x="276" y="18"/>
                </a:lnTo>
                <a:lnTo>
                  <a:pt x="276" y="27"/>
                </a:lnTo>
                <a:lnTo>
                  <a:pt x="279" y="36"/>
                </a:lnTo>
                <a:lnTo>
                  <a:pt x="284" y="42"/>
                </a:lnTo>
                <a:lnTo>
                  <a:pt x="306" y="52"/>
                </a:lnTo>
                <a:lnTo>
                  <a:pt x="315" y="58"/>
                </a:lnTo>
                <a:lnTo>
                  <a:pt x="321" y="6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40" name="Freeform 18"/>
          <p:cNvSpPr/>
          <p:nvPr/>
        </p:nvSpPr>
        <p:spPr bwMode="auto">
          <a:xfrm>
            <a:off x="1972697" y="1242442"/>
            <a:ext cx="439753" cy="421119"/>
          </a:xfrm>
          <a:custGeom>
            <a:avLst/>
            <a:gdLst>
              <a:gd name="T0" fmla="*/ 70 w 236"/>
              <a:gd name="T1" fmla="*/ 15 h 226"/>
              <a:gd name="T2" fmla="*/ 81 w 236"/>
              <a:gd name="T3" fmla="*/ 9 h 226"/>
              <a:gd name="T4" fmla="*/ 82 w 236"/>
              <a:gd name="T5" fmla="*/ 18 h 226"/>
              <a:gd name="T6" fmla="*/ 90 w 236"/>
              <a:gd name="T7" fmla="*/ 26 h 226"/>
              <a:gd name="T8" fmla="*/ 102 w 236"/>
              <a:gd name="T9" fmla="*/ 31 h 226"/>
              <a:gd name="T10" fmla="*/ 104 w 236"/>
              <a:gd name="T11" fmla="*/ 50 h 226"/>
              <a:gd name="T12" fmla="*/ 103 w 236"/>
              <a:gd name="T13" fmla="*/ 59 h 226"/>
              <a:gd name="T14" fmla="*/ 106 w 236"/>
              <a:gd name="T15" fmla="*/ 65 h 226"/>
              <a:gd name="T16" fmla="*/ 106 w 236"/>
              <a:gd name="T17" fmla="*/ 71 h 226"/>
              <a:gd name="T18" fmla="*/ 108 w 236"/>
              <a:gd name="T19" fmla="*/ 80 h 226"/>
              <a:gd name="T20" fmla="*/ 103 w 236"/>
              <a:gd name="T21" fmla="*/ 96 h 226"/>
              <a:gd name="T22" fmla="*/ 106 w 236"/>
              <a:gd name="T23" fmla="*/ 101 h 226"/>
              <a:gd name="T24" fmla="*/ 118 w 236"/>
              <a:gd name="T25" fmla="*/ 92 h 226"/>
              <a:gd name="T26" fmla="*/ 123 w 236"/>
              <a:gd name="T27" fmla="*/ 94 h 226"/>
              <a:gd name="T28" fmla="*/ 129 w 236"/>
              <a:gd name="T29" fmla="*/ 99 h 226"/>
              <a:gd name="T30" fmla="*/ 146 w 236"/>
              <a:gd name="T31" fmla="*/ 100 h 226"/>
              <a:gd name="T32" fmla="*/ 152 w 236"/>
              <a:gd name="T33" fmla="*/ 108 h 226"/>
              <a:gd name="T34" fmla="*/ 163 w 236"/>
              <a:gd name="T35" fmla="*/ 108 h 226"/>
              <a:gd name="T36" fmla="*/ 174 w 236"/>
              <a:gd name="T37" fmla="*/ 108 h 226"/>
              <a:gd name="T38" fmla="*/ 174 w 236"/>
              <a:gd name="T39" fmla="*/ 119 h 226"/>
              <a:gd name="T40" fmla="*/ 170 w 236"/>
              <a:gd name="T41" fmla="*/ 130 h 226"/>
              <a:gd name="T42" fmla="*/ 185 w 236"/>
              <a:gd name="T43" fmla="*/ 136 h 226"/>
              <a:gd name="T44" fmla="*/ 213 w 236"/>
              <a:gd name="T45" fmla="*/ 155 h 226"/>
              <a:gd name="T46" fmla="*/ 231 w 236"/>
              <a:gd name="T47" fmla="*/ 158 h 226"/>
              <a:gd name="T48" fmla="*/ 219 w 236"/>
              <a:gd name="T49" fmla="*/ 186 h 226"/>
              <a:gd name="T50" fmla="*/ 220 w 236"/>
              <a:gd name="T51" fmla="*/ 200 h 226"/>
              <a:gd name="T52" fmla="*/ 219 w 236"/>
              <a:gd name="T53" fmla="*/ 210 h 226"/>
              <a:gd name="T54" fmla="*/ 209 w 236"/>
              <a:gd name="T55" fmla="*/ 219 h 226"/>
              <a:gd name="T56" fmla="*/ 185 w 236"/>
              <a:gd name="T57" fmla="*/ 226 h 226"/>
              <a:gd name="T58" fmla="*/ 174 w 236"/>
              <a:gd name="T59" fmla="*/ 219 h 226"/>
              <a:gd name="T60" fmla="*/ 171 w 236"/>
              <a:gd name="T61" fmla="*/ 209 h 226"/>
              <a:gd name="T62" fmla="*/ 161 w 236"/>
              <a:gd name="T63" fmla="*/ 210 h 226"/>
              <a:gd name="T64" fmla="*/ 152 w 236"/>
              <a:gd name="T65" fmla="*/ 201 h 226"/>
              <a:gd name="T66" fmla="*/ 142 w 236"/>
              <a:gd name="T67" fmla="*/ 185 h 226"/>
              <a:gd name="T68" fmla="*/ 138 w 236"/>
              <a:gd name="T69" fmla="*/ 177 h 226"/>
              <a:gd name="T70" fmla="*/ 129 w 236"/>
              <a:gd name="T71" fmla="*/ 182 h 226"/>
              <a:gd name="T72" fmla="*/ 120 w 236"/>
              <a:gd name="T73" fmla="*/ 187 h 226"/>
              <a:gd name="T74" fmla="*/ 105 w 236"/>
              <a:gd name="T75" fmla="*/ 175 h 226"/>
              <a:gd name="T76" fmla="*/ 90 w 236"/>
              <a:gd name="T77" fmla="*/ 177 h 226"/>
              <a:gd name="T78" fmla="*/ 79 w 236"/>
              <a:gd name="T79" fmla="*/ 188 h 226"/>
              <a:gd name="T80" fmla="*/ 67 w 236"/>
              <a:gd name="T81" fmla="*/ 212 h 226"/>
              <a:gd name="T82" fmla="*/ 50 w 236"/>
              <a:gd name="T83" fmla="*/ 215 h 226"/>
              <a:gd name="T84" fmla="*/ 28 w 236"/>
              <a:gd name="T85" fmla="*/ 199 h 226"/>
              <a:gd name="T86" fmla="*/ 12 w 236"/>
              <a:gd name="T87" fmla="*/ 196 h 226"/>
              <a:gd name="T88" fmla="*/ 9 w 236"/>
              <a:gd name="T89" fmla="*/ 188 h 226"/>
              <a:gd name="T90" fmla="*/ 23 w 236"/>
              <a:gd name="T91" fmla="*/ 165 h 226"/>
              <a:gd name="T92" fmla="*/ 27 w 236"/>
              <a:gd name="T93" fmla="*/ 157 h 226"/>
              <a:gd name="T94" fmla="*/ 8 w 236"/>
              <a:gd name="T95" fmla="*/ 135 h 226"/>
              <a:gd name="T96" fmla="*/ 4 w 236"/>
              <a:gd name="T97" fmla="*/ 133 h 226"/>
              <a:gd name="T98" fmla="*/ 2 w 236"/>
              <a:gd name="T99" fmla="*/ 120 h 226"/>
              <a:gd name="T100" fmla="*/ 1 w 236"/>
              <a:gd name="T101" fmla="*/ 86 h 226"/>
              <a:gd name="T102" fmla="*/ 5 w 236"/>
              <a:gd name="T103" fmla="*/ 77 h 226"/>
              <a:gd name="T104" fmla="*/ 13 w 236"/>
              <a:gd name="T105" fmla="*/ 72 h 226"/>
              <a:gd name="T106" fmla="*/ 28 w 236"/>
              <a:gd name="T107" fmla="*/ 41 h 226"/>
              <a:gd name="T108" fmla="*/ 26 w 236"/>
              <a:gd name="T109" fmla="*/ 35 h 226"/>
              <a:gd name="T110" fmla="*/ 19 w 236"/>
              <a:gd name="T111" fmla="*/ 16 h 226"/>
              <a:gd name="T112" fmla="*/ 24 w 236"/>
              <a:gd name="T113" fmla="*/ 1 h 226"/>
              <a:gd name="T114" fmla="*/ 33 w 236"/>
              <a:gd name="T115" fmla="*/ 2 h 226"/>
              <a:gd name="T116" fmla="*/ 61 w 236"/>
              <a:gd name="T117" fmla="*/ 1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26">
                <a:moveTo>
                  <a:pt x="61" y="15"/>
                </a:moveTo>
                <a:lnTo>
                  <a:pt x="66" y="15"/>
                </a:lnTo>
                <a:lnTo>
                  <a:pt x="70" y="15"/>
                </a:lnTo>
                <a:lnTo>
                  <a:pt x="74" y="13"/>
                </a:lnTo>
                <a:lnTo>
                  <a:pt x="80" y="10"/>
                </a:lnTo>
                <a:lnTo>
                  <a:pt x="81" y="9"/>
                </a:lnTo>
                <a:lnTo>
                  <a:pt x="81" y="9"/>
                </a:lnTo>
                <a:lnTo>
                  <a:pt x="81" y="10"/>
                </a:lnTo>
                <a:lnTo>
                  <a:pt x="82" y="18"/>
                </a:lnTo>
                <a:lnTo>
                  <a:pt x="83" y="21"/>
                </a:lnTo>
                <a:lnTo>
                  <a:pt x="86" y="24"/>
                </a:lnTo>
                <a:lnTo>
                  <a:pt x="90" y="26"/>
                </a:lnTo>
                <a:lnTo>
                  <a:pt x="98" y="26"/>
                </a:lnTo>
                <a:lnTo>
                  <a:pt x="100" y="29"/>
                </a:lnTo>
                <a:lnTo>
                  <a:pt x="102" y="31"/>
                </a:lnTo>
                <a:lnTo>
                  <a:pt x="106" y="47"/>
                </a:lnTo>
                <a:lnTo>
                  <a:pt x="106" y="49"/>
                </a:lnTo>
                <a:lnTo>
                  <a:pt x="104" y="50"/>
                </a:lnTo>
                <a:lnTo>
                  <a:pt x="102" y="54"/>
                </a:lnTo>
                <a:lnTo>
                  <a:pt x="102" y="57"/>
                </a:lnTo>
                <a:lnTo>
                  <a:pt x="103" y="59"/>
                </a:lnTo>
                <a:lnTo>
                  <a:pt x="105" y="61"/>
                </a:lnTo>
                <a:lnTo>
                  <a:pt x="106" y="63"/>
                </a:lnTo>
                <a:lnTo>
                  <a:pt x="106" y="65"/>
                </a:lnTo>
                <a:lnTo>
                  <a:pt x="105" y="68"/>
                </a:lnTo>
                <a:lnTo>
                  <a:pt x="105" y="70"/>
                </a:lnTo>
                <a:lnTo>
                  <a:pt x="106" y="71"/>
                </a:lnTo>
                <a:lnTo>
                  <a:pt x="108" y="73"/>
                </a:lnTo>
                <a:lnTo>
                  <a:pt x="108" y="74"/>
                </a:lnTo>
                <a:lnTo>
                  <a:pt x="108" y="80"/>
                </a:lnTo>
                <a:lnTo>
                  <a:pt x="107" y="84"/>
                </a:lnTo>
                <a:lnTo>
                  <a:pt x="103" y="94"/>
                </a:lnTo>
                <a:lnTo>
                  <a:pt x="103" y="96"/>
                </a:lnTo>
                <a:lnTo>
                  <a:pt x="104" y="98"/>
                </a:lnTo>
                <a:lnTo>
                  <a:pt x="104" y="100"/>
                </a:lnTo>
                <a:lnTo>
                  <a:pt x="106" y="101"/>
                </a:lnTo>
                <a:lnTo>
                  <a:pt x="109" y="101"/>
                </a:lnTo>
                <a:lnTo>
                  <a:pt x="111" y="99"/>
                </a:lnTo>
                <a:lnTo>
                  <a:pt x="118" y="92"/>
                </a:lnTo>
                <a:lnTo>
                  <a:pt x="119" y="92"/>
                </a:lnTo>
                <a:lnTo>
                  <a:pt x="122" y="93"/>
                </a:lnTo>
                <a:lnTo>
                  <a:pt x="123" y="94"/>
                </a:lnTo>
                <a:lnTo>
                  <a:pt x="124" y="95"/>
                </a:lnTo>
                <a:lnTo>
                  <a:pt x="125" y="96"/>
                </a:lnTo>
                <a:lnTo>
                  <a:pt x="129" y="99"/>
                </a:lnTo>
                <a:lnTo>
                  <a:pt x="133" y="99"/>
                </a:lnTo>
                <a:lnTo>
                  <a:pt x="141" y="99"/>
                </a:lnTo>
                <a:lnTo>
                  <a:pt x="146" y="100"/>
                </a:lnTo>
                <a:lnTo>
                  <a:pt x="148" y="102"/>
                </a:lnTo>
                <a:lnTo>
                  <a:pt x="149" y="105"/>
                </a:lnTo>
                <a:lnTo>
                  <a:pt x="152" y="108"/>
                </a:lnTo>
                <a:lnTo>
                  <a:pt x="156" y="111"/>
                </a:lnTo>
                <a:lnTo>
                  <a:pt x="160" y="110"/>
                </a:lnTo>
                <a:lnTo>
                  <a:pt x="163" y="108"/>
                </a:lnTo>
                <a:lnTo>
                  <a:pt x="166" y="107"/>
                </a:lnTo>
                <a:lnTo>
                  <a:pt x="170" y="107"/>
                </a:lnTo>
                <a:lnTo>
                  <a:pt x="174" y="108"/>
                </a:lnTo>
                <a:lnTo>
                  <a:pt x="175" y="112"/>
                </a:lnTo>
                <a:lnTo>
                  <a:pt x="176" y="116"/>
                </a:lnTo>
                <a:lnTo>
                  <a:pt x="174" y="119"/>
                </a:lnTo>
                <a:lnTo>
                  <a:pt x="171" y="122"/>
                </a:lnTo>
                <a:lnTo>
                  <a:pt x="169" y="126"/>
                </a:lnTo>
                <a:lnTo>
                  <a:pt x="170" y="130"/>
                </a:lnTo>
                <a:lnTo>
                  <a:pt x="172" y="133"/>
                </a:lnTo>
                <a:lnTo>
                  <a:pt x="176" y="134"/>
                </a:lnTo>
                <a:lnTo>
                  <a:pt x="185" y="136"/>
                </a:lnTo>
                <a:lnTo>
                  <a:pt x="190" y="139"/>
                </a:lnTo>
                <a:lnTo>
                  <a:pt x="205" y="153"/>
                </a:lnTo>
                <a:lnTo>
                  <a:pt x="213" y="155"/>
                </a:lnTo>
                <a:lnTo>
                  <a:pt x="219" y="153"/>
                </a:lnTo>
                <a:lnTo>
                  <a:pt x="224" y="152"/>
                </a:lnTo>
                <a:lnTo>
                  <a:pt x="231" y="158"/>
                </a:lnTo>
                <a:lnTo>
                  <a:pt x="236" y="173"/>
                </a:lnTo>
                <a:lnTo>
                  <a:pt x="236" y="174"/>
                </a:lnTo>
                <a:lnTo>
                  <a:pt x="219" y="186"/>
                </a:lnTo>
                <a:lnTo>
                  <a:pt x="217" y="188"/>
                </a:lnTo>
                <a:lnTo>
                  <a:pt x="215" y="192"/>
                </a:lnTo>
                <a:lnTo>
                  <a:pt x="220" y="200"/>
                </a:lnTo>
                <a:lnTo>
                  <a:pt x="220" y="203"/>
                </a:lnTo>
                <a:lnTo>
                  <a:pt x="220" y="207"/>
                </a:lnTo>
                <a:lnTo>
                  <a:pt x="219" y="210"/>
                </a:lnTo>
                <a:lnTo>
                  <a:pt x="217" y="214"/>
                </a:lnTo>
                <a:lnTo>
                  <a:pt x="213" y="217"/>
                </a:lnTo>
                <a:lnTo>
                  <a:pt x="209" y="219"/>
                </a:lnTo>
                <a:lnTo>
                  <a:pt x="197" y="224"/>
                </a:lnTo>
                <a:lnTo>
                  <a:pt x="191" y="226"/>
                </a:lnTo>
                <a:lnTo>
                  <a:pt x="185" y="226"/>
                </a:lnTo>
                <a:lnTo>
                  <a:pt x="176" y="223"/>
                </a:lnTo>
                <a:lnTo>
                  <a:pt x="175" y="221"/>
                </a:lnTo>
                <a:lnTo>
                  <a:pt x="174" y="219"/>
                </a:lnTo>
                <a:lnTo>
                  <a:pt x="174" y="213"/>
                </a:lnTo>
                <a:lnTo>
                  <a:pt x="173" y="209"/>
                </a:lnTo>
                <a:lnTo>
                  <a:pt x="171" y="209"/>
                </a:lnTo>
                <a:lnTo>
                  <a:pt x="168" y="209"/>
                </a:lnTo>
                <a:lnTo>
                  <a:pt x="165" y="210"/>
                </a:lnTo>
                <a:lnTo>
                  <a:pt x="161" y="210"/>
                </a:lnTo>
                <a:lnTo>
                  <a:pt x="157" y="209"/>
                </a:lnTo>
                <a:lnTo>
                  <a:pt x="154" y="206"/>
                </a:lnTo>
                <a:lnTo>
                  <a:pt x="152" y="201"/>
                </a:lnTo>
                <a:lnTo>
                  <a:pt x="147" y="194"/>
                </a:lnTo>
                <a:lnTo>
                  <a:pt x="144" y="189"/>
                </a:lnTo>
                <a:lnTo>
                  <a:pt x="142" y="185"/>
                </a:lnTo>
                <a:lnTo>
                  <a:pt x="142" y="181"/>
                </a:lnTo>
                <a:lnTo>
                  <a:pt x="140" y="178"/>
                </a:lnTo>
                <a:lnTo>
                  <a:pt x="138" y="177"/>
                </a:lnTo>
                <a:lnTo>
                  <a:pt x="135" y="178"/>
                </a:lnTo>
                <a:lnTo>
                  <a:pt x="132" y="180"/>
                </a:lnTo>
                <a:lnTo>
                  <a:pt x="129" y="182"/>
                </a:lnTo>
                <a:lnTo>
                  <a:pt x="125" y="186"/>
                </a:lnTo>
                <a:lnTo>
                  <a:pt x="123" y="187"/>
                </a:lnTo>
                <a:lnTo>
                  <a:pt x="120" y="187"/>
                </a:lnTo>
                <a:lnTo>
                  <a:pt x="117" y="185"/>
                </a:lnTo>
                <a:lnTo>
                  <a:pt x="110" y="177"/>
                </a:lnTo>
                <a:lnTo>
                  <a:pt x="105" y="175"/>
                </a:lnTo>
                <a:lnTo>
                  <a:pt x="100" y="174"/>
                </a:lnTo>
                <a:lnTo>
                  <a:pt x="95" y="175"/>
                </a:lnTo>
                <a:lnTo>
                  <a:pt x="90" y="177"/>
                </a:lnTo>
                <a:lnTo>
                  <a:pt x="86" y="179"/>
                </a:lnTo>
                <a:lnTo>
                  <a:pt x="83" y="183"/>
                </a:lnTo>
                <a:lnTo>
                  <a:pt x="79" y="188"/>
                </a:lnTo>
                <a:lnTo>
                  <a:pt x="73" y="204"/>
                </a:lnTo>
                <a:lnTo>
                  <a:pt x="71" y="208"/>
                </a:lnTo>
                <a:lnTo>
                  <a:pt x="67" y="212"/>
                </a:lnTo>
                <a:lnTo>
                  <a:pt x="62" y="215"/>
                </a:lnTo>
                <a:lnTo>
                  <a:pt x="55" y="216"/>
                </a:lnTo>
                <a:lnTo>
                  <a:pt x="50" y="215"/>
                </a:lnTo>
                <a:lnTo>
                  <a:pt x="46" y="213"/>
                </a:lnTo>
                <a:lnTo>
                  <a:pt x="34" y="202"/>
                </a:lnTo>
                <a:lnTo>
                  <a:pt x="28" y="199"/>
                </a:lnTo>
                <a:lnTo>
                  <a:pt x="22" y="198"/>
                </a:lnTo>
                <a:lnTo>
                  <a:pt x="16" y="197"/>
                </a:lnTo>
                <a:lnTo>
                  <a:pt x="12" y="196"/>
                </a:lnTo>
                <a:lnTo>
                  <a:pt x="10" y="194"/>
                </a:lnTo>
                <a:lnTo>
                  <a:pt x="9" y="191"/>
                </a:lnTo>
                <a:lnTo>
                  <a:pt x="9" y="188"/>
                </a:lnTo>
                <a:lnTo>
                  <a:pt x="10" y="183"/>
                </a:lnTo>
                <a:lnTo>
                  <a:pt x="18" y="170"/>
                </a:lnTo>
                <a:lnTo>
                  <a:pt x="23" y="165"/>
                </a:lnTo>
                <a:lnTo>
                  <a:pt x="27" y="161"/>
                </a:lnTo>
                <a:lnTo>
                  <a:pt x="27" y="159"/>
                </a:lnTo>
                <a:lnTo>
                  <a:pt x="27" y="157"/>
                </a:lnTo>
                <a:lnTo>
                  <a:pt x="13" y="138"/>
                </a:lnTo>
                <a:lnTo>
                  <a:pt x="10" y="136"/>
                </a:lnTo>
                <a:lnTo>
                  <a:pt x="8" y="135"/>
                </a:lnTo>
                <a:lnTo>
                  <a:pt x="6" y="135"/>
                </a:lnTo>
                <a:lnTo>
                  <a:pt x="5" y="134"/>
                </a:lnTo>
                <a:lnTo>
                  <a:pt x="4" y="133"/>
                </a:lnTo>
                <a:lnTo>
                  <a:pt x="5" y="128"/>
                </a:lnTo>
                <a:lnTo>
                  <a:pt x="4" y="126"/>
                </a:lnTo>
                <a:lnTo>
                  <a:pt x="2" y="120"/>
                </a:lnTo>
                <a:lnTo>
                  <a:pt x="0" y="115"/>
                </a:lnTo>
                <a:lnTo>
                  <a:pt x="0" y="104"/>
                </a:lnTo>
                <a:lnTo>
                  <a:pt x="1" y="86"/>
                </a:lnTo>
                <a:lnTo>
                  <a:pt x="1" y="82"/>
                </a:lnTo>
                <a:lnTo>
                  <a:pt x="3" y="79"/>
                </a:lnTo>
                <a:lnTo>
                  <a:pt x="5" y="77"/>
                </a:lnTo>
                <a:lnTo>
                  <a:pt x="9" y="75"/>
                </a:lnTo>
                <a:lnTo>
                  <a:pt x="11" y="74"/>
                </a:lnTo>
                <a:lnTo>
                  <a:pt x="13" y="72"/>
                </a:lnTo>
                <a:lnTo>
                  <a:pt x="14" y="70"/>
                </a:lnTo>
                <a:lnTo>
                  <a:pt x="24" y="52"/>
                </a:lnTo>
                <a:lnTo>
                  <a:pt x="28" y="41"/>
                </a:lnTo>
                <a:lnTo>
                  <a:pt x="28" y="39"/>
                </a:lnTo>
                <a:lnTo>
                  <a:pt x="28" y="37"/>
                </a:lnTo>
                <a:lnTo>
                  <a:pt x="26" y="35"/>
                </a:lnTo>
                <a:lnTo>
                  <a:pt x="22" y="29"/>
                </a:lnTo>
                <a:lnTo>
                  <a:pt x="21" y="27"/>
                </a:lnTo>
                <a:lnTo>
                  <a:pt x="19" y="16"/>
                </a:lnTo>
                <a:lnTo>
                  <a:pt x="15" y="8"/>
                </a:lnTo>
                <a:lnTo>
                  <a:pt x="22" y="3"/>
                </a:lnTo>
                <a:lnTo>
                  <a:pt x="24" y="1"/>
                </a:lnTo>
                <a:lnTo>
                  <a:pt x="28" y="0"/>
                </a:lnTo>
                <a:lnTo>
                  <a:pt x="30" y="1"/>
                </a:lnTo>
                <a:lnTo>
                  <a:pt x="33" y="2"/>
                </a:lnTo>
                <a:lnTo>
                  <a:pt x="49" y="12"/>
                </a:lnTo>
                <a:lnTo>
                  <a:pt x="55" y="15"/>
                </a:lnTo>
                <a:lnTo>
                  <a:pt x="61" y="1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9"/>
          <p:cNvSpPr/>
          <p:nvPr/>
        </p:nvSpPr>
        <p:spPr bwMode="auto">
          <a:xfrm>
            <a:off x="2099697" y="1369442"/>
            <a:ext cx="439753" cy="421119"/>
          </a:xfrm>
          <a:custGeom>
            <a:avLst/>
            <a:gdLst>
              <a:gd name="T0" fmla="*/ 146 w 492"/>
              <a:gd name="T1" fmla="*/ 30 h 472"/>
              <a:gd name="T2" fmla="*/ 169 w 492"/>
              <a:gd name="T3" fmla="*/ 19 h 472"/>
              <a:gd name="T4" fmla="*/ 170 w 492"/>
              <a:gd name="T5" fmla="*/ 38 h 472"/>
              <a:gd name="T6" fmla="*/ 187 w 492"/>
              <a:gd name="T7" fmla="*/ 53 h 472"/>
              <a:gd name="T8" fmla="*/ 212 w 492"/>
              <a:gd name="T9" fmla="*/ 65 h 472"/>
              <a:gd name="T10" fmla="*/ 217 w 492"/>
              <a:gd name="T11" fmla="*/ 105 h 472"/>
              <a:gd name="T12" fmla="*/ 215 w 492"/>
              <a:gd name="T13" fmla="*/ 123 h 472"/>
              <a:gd name="T14" fmla="*/ 221 w 492"/>
              <a:gd name="T15" fmla="*/ 135 h 472"/>
              <a:gd name="T16" fmla="*/ 221 w 492"/>
              <a:gd name="T17" fmla="*/ 148 h 472"/>
              <a:gd name="T18" fmla="*/ 225 w 492"/>
              <a:gd name="T19" fmla="*/ 166 h 472"/>
              <a:gd name="T20" fmla="*/ 215 w 492"/>
              <a:gd name="T21" fmla="*/ 200 h 472"/>
              <a:gd name="T22" fmla="*/ 220 w 492"/>
              <a:gd name="T23" fmla="*/ 211 h 472"/>
              <a:gd name="T24" fmla="*/ 245 w 492"/>
              <a:gd name="T25" fmla="*/ 192 h 472"/>
              <a:gd name="T26" fmla="*/ 256 w 492"/>
              <a:gd name="T27" fmla="*/ 195 h 472"/>
              <a:gd name="T28" fmla="*/ 269 w 492"/>
              <a:gd name="T29" fmla="*/ 206 h 472"/>
              <a:gd name="T30" fmla="*/ 303 w 492"/>
              <a:gd name="T31" fmla="*/ 209 h 472"/>
              <a:gd name="T32" fmla="*/ 316 w 492"/>
              <a:gd name="T33" fmla="*/ 226 h 472"/>
              <a:gd name="T34" fmla="*/ 339 w 492"/>
              <a:gd name="T35" fmla="*/ 226 h 472"/>
              <a:gd name="T36" fmla="*/ 361 w 492"/>
              <a:gd name="T37" fmla="*/ 226 h 472"/>
              <a:gd name="T38" fmla="*/ 362 w 492"/>
              <a:gd name="T39" fmla="*/ 249 h 472"/>
              <a:gd name="T40" fmla="*/ 353 w 492"/>
              <a:gd name="T41" fmla="*/ 271 h 472"/>
              <a:gd name="T42" fmla="*/ 384 w 492"/>
              <a:gd name="T43" fmla="*/ 284 h 472"/>
              <a:gd name="T44" fmla="*/ 443 w 492"/>
              <a:gd name="T45" fmla="*/ 323 h 472"/>
              <a:gd name="T46" fmla="*/ 480 w 492"/>
              <a:gd name="T47" fmla="*/ 330 h 472"/>
              <a:gd name="T48" fmla="*/ 455 w 492"/>
              <a:gd name="T49" fmla="*/ 388 h 472"/>
              <a:gd name="T50" fmla="*/ 457 w 492"/>
              <a:gd name="T51" fmla="*/ 418 h 472"/>
              <a:gd name="T52" fmla="*/ 455 w 492"/>
              <a:gd name="T53" fmla="*/ 439 h 472"/>
              <a:gd name="T54" fmla="*/ 434 w 492"/>
              <a:gd name="T55" fmla="*/ 458 h 472"/>
              <a:gd name="T56" fmla="*/ 384 w 492"/>
              <a:gd name="T57" fmla="*/ 472 h 472"/>
              <a:gd name="T58" fmla="*/ 363 w 492"/>
              <a:gd name="T59" fmla="*/ 457 h 472"/>
              <a:gd name="T60" fmla="*/ 356 w 492"/>
              <a:gd name="T61" fmla="*/ 436 h 472"/>
              <a:gd name="T62" fmla="*/ 335 w 492"/>
              <a:gd name="T63" fmla="*/ 439 h 472"/>
              <a:gd name="T64" fmla="*/ 317 w 492"/>
              <a:gd name="T65" fmla="*/ 420 h 472"/>
              <a:gd name="T66" fmla="*/ 296 w 492"/>
              <a:gd name="T67" fmla="*/ 385 h 472"/>
              <a:gd name="T68" fmla="*/ 288 w 492"/>
              <a:gd name="T69" fmla="*/ 370 h 472"/>
              <a:gd name="T70" fmla="*/ 269 w 492"/>
              <a:gd name="T71" fmla="*/ 380 h 472"/>
              <a:gd name="T72" fmla="*/ 249 w 492"/>
              <a:gd name="T73" fmla="*/ 390 h 472"/>
              <a:gd name="T74" fmla="*/ 219 w 492"/>
              <a:gd name="T75" fmla="*/ 365 h 472"/>
              <a:gd name="T76" fmla="*/ 188 w 492"/>
              <a:gd name="T77" fmla="*/ 369 h 472"/>
              <a:gd name="T78" fmla="*/ 164 w 492"/>
              <a:gd name="T79" fmla="*/ 392 h 472"/>
              <a:gd name="T80" fmla="*/ 139 w 492"/>
              <a:gd name="T81" fmla="*/ 442 h 472"/>
              <a:gd name="T82" fmla="*/ 104 w 492"/>
              <a:gd name="T83" fmla="*/ 449 h 472"/>
              <a:gd name="T84" fmla="*/ 59 w 492"/>
              <a:gd name="T85" fmla="*/ 416 h 472"/>
              <a:gd name="T86" fmla="*/ 25 w 492"/>
              <a:gd name="T87" fmla="*/ 408 h 472"/>
              <a:gd name="T88" fmla="*/ 18 w 492"/>
              <a:gd name="T89" fmla="*/ 392 h 472"/>
              <a:gd name="T90" fmla="*/ 47 w 492"/>
              <a:gd name="T91" fmla="*/ 344 h 472"/>
              <a:gd name="T92" fmla="*/ 56 w 492"/>
              <a:gd name="T93" fmla="*/ 327 h 472"/>
              <a:gd name="T94" fmla="*/ 17 w 492"/>
              <a:gd name="T95" fmla="*/ 281 h 472"/>
              <a:gd name="T96" fmla="*/ 9 w 492"/>
              <a:gd name="T97" fmla="*/ 277 h 472"/>
              <a:gd name="T98" fmla="*/ 4 w 492"/>
              <a:gd name="T99" fmla="*/ 251 h 472"/>
              <a:gd name="T100" fmla="*/ 2 w 492"/>
              <a:gd name="T101" fmla="*/ 179 h 472"/>
              <a:gd name="T102" fmla="*/ 11 w 492"/>
              <a:gd name="T103" fmla="*/ 161 h 472"/>
              <a:gd name="T104" fmla="*/ 27 w 492"/>
              <a:gd name="T105" fmla="*/ 150 h 472"/>
              <a:gd name="T106" fmla="*/ 58 w 492"/>
              <a:gd name="T107" fmla="*/ 86 h 472"/>
              <a:gd name="T108" fmla="*/ 55 w 492"/>
              <a:gd name="T109" fmla="*/ 72 h 472"/>
              <a:gd name="T110" fmla="*/ 39 w 492"/>
              <a:gd name="T111" fmla="*/ 33 h 472"/>
              <a:gd name="T112" fmla="*/ 51 w 492"/>
              <a:gd name="T113" fmla="*/ 2 h 472"/>
              <a:gd name="T114" fmla="*/ 69 w 492"/>
              <a:gd name="T115" fmla="*/ 3 h 472"/>
              <a:gd name="T116" fmla="*/ 126 w 492"/>
              <a:gd name="T117" fmla="*/ 3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472">
                <a:moveTo>
                  <a:pt x="126" y="31"/>
                </a:moveTo>
                <a:lnTo>
                  <a:pt x="137" y="31"/>
                </a:lnTo>
                <a:lnTo>
                  <a:pt x="146" y="30"/>
                </a:lnTo>
                <a:lnTo>
                  <a:pt x="154" y="27"/>
                </a:lnTo>
                <a:lnTo>
                  <a:pt x="167" y="20"/>
                </a:lnTo>
                <a:lnTo>
                  <a:pt x="169" y="19"/>
                </a:lnTo>
                <a:lnTo>
                  <a:pt x="169" y="19"/>
                </a:lnTo>
                <a:lnTo>
                  <a:pt x="169" y="21"/>
                </a:lnTo>
                <a:lnTo>
                  <a:pt x="170" y="38"/>
                </a:lnTo>
                <a:lnTo>
                  <a:pt x="172" y="44"/>
                </a:lnTo>
                <a:lnTo>
                  <a:pt x="178" y="50"/>
                </a:lnTo>
                <a:lnTo>
                  <a:pt x="187" y="53"/>
                </a:lnTo>
                <a:lnTo>
                  <a:pt x="203" y="54"/>
                </a:lnTo>
                <a:lnTo>
                  <a:pt x="209" y="60"/>
                </a:lnTo>
                <a:lnTo>
                  <a:pt x="212" y="65"/>
                </a:lnTo>
                <a:lnTo>
                  <a:pt x="221" y="97"/>
                </a:lnTo>
                <a:lnTo>
                  <a:pt x="220" y="102"/>
                </a:lnTo>
                <a:lnTo>
                  <a:pt x="217" y="105"/>
                </a:lnTo>
                <a:lnTo>
                  <a:pt x="212" y="112"/>
                </a:lnTo>
                <a:lnTo>
                  <a:pt x="213" y="118"/>
                </a:lnTo>
                <a:lnTo>
                  <a:pt x="215" y="123"/>
                </a:lnTo>
                <a:lnTo>
                  <a:pt x="218" y="127"/>
                </a:lnTo>
                <a:lnTo>
                  <a:pt x="221" y="132"/>
                </a:lnTo>
                <a:lnTo>
                  <a:pt x="221" y="135"/>
                </a:lnTo>
                <a:lnTo>
                  <a:pt x="219" y="142"/>
                </a:lnTo>
                <a:lnTo>
                  <a:pt x="219" y="146"/>
                </a:lnTo>
                <a:lnTo>
                  <a:pt x="221" y="148"/>
                </a:lnTo>
                <a:lnTo>
                  <a:pt x="224" y="153"/>
                </a:lnTo>
                <a:lnTo>
                  <a:pt x="225" y="154"/>
                </a:lnTo>
                <a:lnTo>
                  <a:pt x="225" y="166"/>
                </a:lnTo>
                <a:lnTo>
                  <a:pt x="223" y="176"/>
                </a:lnTo>
                <a:lnTo>
                  <a:pt x="215" y="197"/>
                </a:lnTo>
                <a:lnTo>
                  <a:pt x="215" y="200"/>
                </a:lnTo>
                <a:lnTo>
                  <a:pt x="216" y="204"/>
                </a:lnTo>
                <a:lnTo>
                  <a:pt x="217" y="208"/>
                </a:lnTo>
                <a:lnTo>
                  <a:pt x="220" y="211"/>
                </a:lnTo>
                <a:lnTo>
                  <a:pt x="226" y="211"/>
                </a:lnTo>
                <a:lnTo>
                  <a:pt x="232" y="207"/>
                </a:lnTo>
                <a:lnTo>
                  <a:pt x="245" y="192"/>
                </a:lnTo>
                <a:lnTo>
                  <a:pt x="248" y="191"/>
                </a:lnTo>
                <a:lnTo>
                  <a:pt x="253" y="193"/>
                </a:lnTo>
                <a:lnTo>
                  <a:pt x="256" y="195"/>
                </a:lnTo>
                <a:lnTo>
                  <a:pt x="259" y="199"/>
                </a:lnTo>
                <a:lnTo>
                  <a:pt x="261" y="201"/>
                </a:lnTo>
                <a:lnTo>
                  <a:pt x="269" y="206"/>
                </a:lnTo>
                <a:lnTo>
                  <a:pt x="276" y="207"/>
                </a:lnTo>
                <a:lnTo>
                  <a:pt x="293" y="206"/>
                </a:lnTo>
                <a:lnTo>
                  <a:pt x="303" y="209"/>
                </a:lnTo>
                <a:lnTo>
                  <a:pt x="308" y="213"/>
                </a:lnTo>
                <a:lnTo>
                  <a:pt x="311" y="219"/>
                </a:lnTo>
                <a:lnTo>
                  <a:pt x="316" y="226"/>
                </a:lnTo>
                <a:lnTo>
                  <a:pt x="325" y="231"/>
                </a:lnTo>
                <a:lnTo>
                  <a:pt x="332" y="230"/>
                </a:lnTo>
                <a:lnTo>
                  <a:pt x="339" y="226"/>
                </a:lnTo>
                <a:lnTo>
                  <a:pt x="346" y="223"/>
                </a:lnTo>
                <a:lnTo>
                  <a:pt x="354" y="223"/>
                </a:lnTo>
                <a:lnTo>
                  <a:pt x="361" y="226"/>
                </a:lnTo>
                <a:lnTo>
                  <a:pt x="365" y="233"/>
                </a:lnTo>
                <a:lnTo>
                  <a:pt x="366" y="242"/>
                </a:lnTo>
                <a:lnTo>
                  <a:pt x="362" y="249"/>
                </a:lnTo>
                <a:lnTo>
                  <a:pt x="356" y="255"/>
                </a:lnTo>
                <a:lnTo>
                  <a:pt x="352" y="262"/>
                </a:lnTo>
                <a:lnTo>
                  <a:pt x="353" y="271"/>
                </a:lnTo>
                <a:lnTo>
                  <a:pt x="358" y="277"/>
                </a:lnTo>
                <a:lnTo>
                  <a:pt x="367" y="280"/>
                </a:lnTo>
                <a:lnTo>
                  <a:pt x="384" y="284"/>
                </a:lnTo>
                <a:lnTo>
                  <a:pt x="395" y="291"/>
                </a:lnTo>
                <a:lnTo>
                  <a:pt x="427" y="319"/>
                </a:lnTo>
                <a:lnTo>
                  <a:pt x="443" y="323"/>
                </a:lnTo>
                <a:lnTo>
                  <a:pt x="456" y="319"/>
                </a:lnTo>
                <a:lnTo>
                  <a:pt x="467" y="317"/>
                </a:lnTo>
                <a:lnTo>
                  <a:pt x="480" y="330"/>
                </a:lnTo>
                <a:lnTo>
                  <a:pt x="490" y="362"/>
                </a:lnTo>
                <a:lnTo>
                  <a:pt x="492" y="363"/>
                </a:lnTo>
                <a:lnTo>
                  <a:pt x="455" y="388"/>
                </a:lnTo>
                <a:lnTo>
                  <a:pt x="451" y="393"/>
                </a:lnTo>
                <a:lnTo>
                  <a:pt x="448" y="400"/>
                </a:lnTo>
                <a:lnTo>
                  <a:pt x="457" y="418"/>
                </a:lnTo>
                <a:lnTo>
                  <a:pt x="458" y="424"/>
                </a:lnTo>
                <a:lnTo>
                  <a:pt x="458" y="431"/>
                </a:lnTo>
                <a:lnTo>
                  <a:pt x="455" y="439"/>
                </a:lnTo>
                <a:lnTo>
                  <a:pt x="451" y="446"/>
                </a:lnTo>
                <a:lnTo>
                  <a:pt x="444" y="452"/>
                </a:lnTo>
                <a:lnTo>
                  <a:pt x="434" y="458"/>
                </a:lnTo>
                <a:lnTo>
                  <a:pt x="409" y="468"/>
                </a:lnTo>
                <a:lnTo>
                  <a:pt x="398" y="471"/>
                </a:lnTo>
                <a:lnTo>
                  <a:pt x="384" y="472"/>
                </a:lnTo>
                <a:lnTo>
                  <a:pt x="367" y="466"/>
                </a:lnTo>
                <a:lnTo>
                  <a:pt x="365" y="462"/>
                </a:lnTo>
                <a:lnTo>
                  <a:pt x="363" y="457"/>
                </a:lnTo>
                <a:lnTo>
                  <a:pt x="363" y="444"/>
                </a:lnTo>
                <a:lnTo>
                  <a:pt x="360" y="437"/>
                </a:lnTo>
                <a:lnTo>
                  <a:pt x="356" y="436"/>
                </a:lnTo>
                <a:lnTo>
                  <a:pt x="350" y="437"/>
                </a:lnTo>
                <a:lnTo>
                  <a:pt x="343" y="439"/>
                </a:lnTo>
                <a:lnTo>
                  <a:pt x="335" y="439"/>
                </a:lnTo>
                <a:lnTo>
                  <a:pt x="326" y="436"/>
                </a:lnTo>
                <a:lnTo>
                  <a:pt x="321" y="429"/>
                </a:lnTo>
                <a:lnTo>
                  <a:pt x="317" y="420"/>
                </a:lnTo>
                <a:lnTo>
                  <a:pt x="306" y="405"/>
                </a:lnTo>
                <a:lnTo>
                  <a:pt x="300" y="394"/>
                </a:lnTo>
                <a:lnTo>
                  <a:pt x="296" y="385"/>
                </a:lnTo>
                <a:lnTo>
                  <a:pt x="295" y="377"/>
                </a:lnTo>
                <a:lnTo>
                  <a:pt x="292" y="372"/>
                </a:lnTo>
                <a:lnTo>
                  <a:pt x="288" y="370"/>
                </a:lnTo>
                <a:lnTo>
                  <a:pt x="281" y="372"/>
                </a:lnTo>
                <a:lnTo>
                  <a:pt x="274" y="375"/>
                </a:lnTo>
                <a:lnTo>
                  <a:pt x="269" y="380"/>
                </a:lnTo>
                <a:lnTo>
                  <a:pt x="260" y="388"/>
                </a:lnTo>
                <a:lnTo>
                  <a:pt x="255" y="391"/>
                </a:lnTo>
                <a:lnTo>
                  <a:pt x="249" y="390"/>
                </a:lnTo>
                <a:lnTo>
                  <a:pt x="244" y="385"/>
                </a:lnTo>
                <a:lnTo>
                  <a:pt x="229" y="369"/>
                </a:lnTo>
                <a:lnTo>
                  <a:pt x="219" y="365"/>
                </a:lnTo>
                <a:lnTo>
                  <a:pt x="208" y="364"/>
                </a:lnTo>
                <a:lnTo>
                  <a:pt x="198" y="366"/>
                </a:lnTo>
                <a:lnTo>
                  <a:pt x="188" y="369"/>
                </a:lnTo>
                <a:lnTo>
                  <a:pt x="179" y="374"/>
                </a:lnTo>
                <a:lnTo>
                  <a:pt x="172" y="382"/>
                </a:lnTo>
                <a:lnTo>
                  <a:pt x="164" y="392"/>
                </a:lnTo>
                <a:lnTo>
                  <a:pt x="151" y="425"/>
                </a:lnTo>
                <a:lnTo>
                  <a:pt x="147" y="434"/>
                </a:lnTo>
                <a:lnTo>
                  <a:pt x="139" y="442"/>
                </a:lnTo>
                <a:lnTo>
                  <a:pt x="130" y="448"/>
                </a:lnTo>
                <a:lnTo>
                  <a:pt x="115" y="451"/>
                </a:lnTo>
                <a:lnTo>
                  <a:pt x="104" y="449"/>
                </a:lnTo>
                <a:lnTo>
                  <a:pt x="96" y="445"/>
                </a:lnTo>
                <a:lnTo>
                  <a:pt x="71" y="422"/>
                </a:lnTo>
                <a:lnTo>
                  <a:pt x="59" y="416"/>
                </a:lnTo>
                <a:lnTo>
                  <a:pt x="46" y="413"/>
                </a:lnTo>
                <a:lnTo>
                  <a:pt x="33" y="411"/>
                </a:lnTo>
                <a:lnTo>
                  <a:pt x="25" y="408"/>
                </a:lnTo>
                <a:lnTo>
                  <a:pt x="20" y="405"/>
                </a:lnTo>
                <a:lnTo>
                  <a:pt x="18" y="399"/>
                </a:lnTo>
                <a:lnTo>
                  <a:pt x="18" y="392"/>
                </a:lnTo>
                <a:lnTo>
                  <a:pt x="21" y="381"/>
                </a:lnTo>
                <a:lnTo>
                  <a:pt x="38" y="355"/>
                </a:lnTo>
                <a:lnTo>
                  <a:pt x="47" y="344"/>
                </a:lnTo>
                <a:lnTo>
                  <a:pt x="57" y="335"/>
                </a:lnTo>
                <a:lnTo>
                  <a:pt x="57" y="332"/>
                </a:lnTo>
                <a:lnTo>
                  <a:pt x="56" y="327"/>
                </a:lnTo>
                <a:lnTo>
                  <a:pt x="27" y="288"/>
                </a:lnTo>
                <a:lnTo>
                  <a:pt x="21" y="284"/>
                </a:lnTo>
                <a:lnTo>
                  <a:pt x="17" y="281"/>
                </a:lnTo>
                <a:lnTo>
                  <a:pt x="13" y="281"/>
                </a:lnTo>
                <a:lnTo>
                  <a:pt x="11" y="279"/>
                </a:lnTo>
                <a:lnTo>
                  <a:pt x="9" y="277"/>
                </a:lnTo>
                <a:lnTo>
                  <a:pt x="10" y="267"/>
                </a:lnTo>
                <a:lnTo>
                  <a:pt x="9" y="262"/>
                </a:lnTo>
                <a:lnTo>
                  <a:pt x="4" y="251"/>
                </a:lnTo>
                <a:lnTo>
                  <a:pt x="1" y="239"/>
                </a:lnTo>
                <a:lnTo>
                  <a:pt x="0" y="217"/>
                </a:lnTo>
                <a:lnTo>
                  <a:pt x="2" y="179"/>
                </a:lnTo>
                <a:lnTo>
                  <a:pt x="3" y="171"/>
                </a:lnTo>
                <a:lnTo>
                  <a:pt x="7" y="165"/>
                </a:lnTo>
                <a:lnTo>
                  <a:pt x="11" y="161"/>
                </a:lnTo>
                <a:lnTo>
                  <a:pt x="19" y="157"/>
                </a:lnTo>
                <a:lnTo>
                  <a:pt x="24" y="154"/>
                </a:lnTo>
                <a:lnTo>
                  <a:pt x="27" y="150"/>
                </a:lnTo>
                <a:lnTo>
                  <a:pt x="30" y="146"/>
                </a:lnTo>
                <a:lnTo>
                  <a:pt x="51" y="108"/>
                </a:lnTo>
                <a:lnTo>
                  <a:pt x="58" y="86"/>
                </a:lnTo>
                <a:lnTo>
                  <a:pt x="59" y="81"/>
                </a:lnTo>
                <a:lnTo>
                  <a:pt x="58" y="76"/>
                </a:lnTo>
                <a:lnTo>
                  <a:pt x="55" y="72"/>
                </a:lnTo>
                <a:lnTo>
                  <a:pt x="45" y="61"/>
                </a:lnTo>
                <a:lnTo>
                  <a:pt x="43" y="55"/>
                </a:lnTo>
                <a:lnTo>
                  <a:pt x="39" y="33"/>
                </a:lnTo>
                <a:lnTo>
                  <a:pt x="32" y="17"/>
                </a:lnTo>
                <a:lnTo>
                  <a:pt x="45" y="5"/>
                </a:lnTo>
                <a:lnTo>
                  <a:pt x="51" y="2"/>
                </a:lnTo>
                <a:lnTo>
                  <a:pt x="58" y="0"/>
                </a:lnTo>
                <a:lnTo>
                  <a:pt x="63" y="1"/>
                </a:lnTo>
                <a:lnTo>
                  <a:pt x="69" y="3"/>
                </a:lnTo>
                <a:lnTo>
                  <a:pt x="103" y="25"/>
                </a:lnTo>
                <a:lnTo>
                  <a:pt x="114" y="30"/>
                </a:lnTo>
                <a:lnTo>
                  <a:pt x="126" y="3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42" name="Freeform 20"/>
          <p:cNvSpPr/>
          <p:nvPr/>
        </p:nvSpPr>
        <p:spPr bwMode="auto">
          <a:xfrm>
            <a:off x="927352" y="1398964"/>
            <a:ext cx="676400" cy="568325"/>
          </a:xfrm>
          <a:custGeom>
            <a:avLst/>
            <a:gdLst>
              <a:gd name="T0" fmla="*/ 184 w 363"/>
              <a:gd name="T1" fmla="*/ 80 h 305"/>
              <a:gd name="T2" fmla="*/ 210 w 363"/>
              <a:gd name="T3" fmla="*/ 70 h 305"/>
              <a:gd name="T4" fmla="*/ 214 w 363"/>
              <a:gd name="T5" fmla="*/ 93 h 305"/>
              <a:gd name="T6" fmla="*/ 214 w 363"/>
              <a:gd name="T7" fmla="*/ 125 h 305"/>
              <a:gd name="T8" fmla="*/ 259 w 363"/>
              <a:gd name="T9" fmla="*/ 133 h 305"/>
              <a:gd name="T10" fmla="*/ 281 w 363"/>
              <a:gd name="T11" fmla="*/ 138 h 305"/>
              <a:gd name="T12" fmla="*/ 297 w 363"/>
              <a:gd name="T13" fmla="*/ 141 h 305"/>
              <a:gd name="T14" fmla="*/ 311 w 363"/>
              <a:gd name="T15" fmla="*/ 149 h 305"/>
              <a:gd name="T16" fmla="*/ 321 w 363"/>
              <a:gd name="T17" fmla="*/ 190 h 305"/>
              <a:gd name="T18" fmla="*/ 322 w 363"/>
              <a:gd name="T19" fmla="*/ 209 h 305"/>
              <a:gd name="T20" fmla="*/ 344 w 363"/>
              <a:gd name="T21" fmla="*/ 243 h 305"/>
              <a:gd name="T22" fmla="*/ 363 w 363"/>
              <a:gd name="T23" fmla="*/ 259 h 305"/>
              <a:gd name="T24" fmla="*/ 354 w 363"/>
              <a:gd name="T25" fmla="*/ 266 h 305"/>
              <a:gd name="T26" fmla="*/ 322 w 363"/>
              <a:gd name="T27" fmla="*/ 272 h 305"/>
              <a:gd name="T28" fmla="*/ 313 w 363"/>
              <a:gd name="T29" fmla="*/ 288 h 305"/>
              <a:gd name="T30" fmla="*/ 298 w 363"/>
              <a:gd name="T31" fmla="*/ 305 h 305"/>
              <a:gd name="T32" fmla="*/ 275 w 363"/>
              <a:gd name="T33" fmla="*/ 291 h 305"/>
              <a:gd name="T34" fmla="*/ 246 w 363"/>
              <a:gd name="T35" fmla="*/ 279 h 305"/>
              <a:gd name="T36" fmla="*/ 230 w 363"/>
              <a:gd name="T37" fmla="*/ 266 h 305"/>
              <a:gd name="T38" fmla="*/ 221 w 363"/>
              <a:gd name="T39" fmla="*/ 257 h 305"/>
              <a:gd name="T40" fmla="*/ 208 w 363"/>
              <a:gd name="T41" fmla="*/ 242 h 305"/>
              <a:gd name="T42" fmla="*/ 199 w 363"/>
              <a:gd name="T43" fmla="*/ 238 h 305"/>
              <a:gd name="T44" fmla="*/ 190 w 363"/>
              <a:gd name="T45" fmla="*/ 233 h 305"/>
              <a:gd name="T46" fmla="*/ 174 w 363"/>
              <a:gd name="T47" fmla="*/ 229 h 305"/>
              <a:gd name="T48" fmla="*/ 153 w 363"/>
              <a:gd name="T49" fmla="*/ 236 h 305"/>
              <a:gd name="T50" fmla="*/ 123 w 363"/>
              <a:gd name="T51" fmla="*/ 244 h 305"/>
              <a:gd name="T52" fmla="*/ 111 w 363"/>
              <a:gd name="T53" fmla="*/ 248 h 305"/>
              <a:gd name="T54" fmla="*/ 103 w 363"/>
              <a:gd name="T55" fmla="*/ 263 h 305"/>
              <a:gd name="T56" fmla="*/ 97 w 363"/>
              <a:gd name="T57" fmla="*/ 273 h 305"/>
              <a:gd name="T58" fmla="*/ 95 w 363"/>
              <a:gd name="T59" fmla="*/ 283 h 305"/>
              <a:gd name="T60" fmla="*/ 88 w 363"/>
              <a:gd name="T61" fmla="*/ 288 h 305"/>
              <a:gd name="T62" fmla="*/ 73 w 363"/>
              <a:gd name="T63" fmla="*/ 274 h 305"/>
              <a:gd name="T64" fmla="*/ 57 w 363"/>
              <a:gd name="T65" fmla="*/ 270 h 305"/>
              <a:gd name="T66" fmla="*/ 48 w 363"/>
              <a:gd name="T67" fmla="*/ 264 h 305"/>
              <a:gd name="T68" fmla="*/ 38 w 363"/>
              <a:gd name="T69" fmla="*/ 256 h 305"/>
              <a:gd name="T70" fmla="*/ 26 w 363"/>
              <a:gd name="T71" fmla="*/ 261 h 305"/>
              <a:gd name="T72" fmla="*/ 3 w 363"/>
              <a:gd name="T73" fmla="*/ 252 h 305"/>
              <a:gd name="T74" fmla="*/ 1 w 363"/>
              <a:gd name="T75" fmla="*/ 240 h 305"/>
              <a:gd name="T76" fmla="*/ 11 w 363"/>
              <a:gd name="T77" fmla="*/ 217 h 305"/>
              <a:gd name="T78" fmla="*/ 12 w 363"/>
              <a:gd name="T79" fmla="*/ 202 h 305"/>
              <a:gd name="T80" fmla="*/ 21 w 363"/>
              <a:gd name="T81" fmla="*/ 202 h 305"/>
              <a:gd name="T82" fmla="*/ 37 w 363"/>
              <a:gd name="T83" fmla="*/ 206 h 305"/>
              <a:gd name="T84" fmla="*/ 38 w 363"/>
              <a:gd name="T85" fmla="*/ 187 h 305"/>
              <a:gd name="T86" fmla="*/ 43 w 363"/>
              <a:gd name="T87" fmla="*/ 157 h 305"/>
              <a:gd name="T88" fmla="*/ 34 w 363"/>
              <a:gd name="T89" fmla="*/ 141 h 305"/>
              <a:gd name="T90" fmla="*/ 30 w 363"/>
              <a:gd name="T91" fmla="*/ 133 h 305"/>
              <a:gd name="T92" fmla="*/ 45 w 363"/>
              <a:gd name="T93" fmla="*/ 121 h 305"/>
              <a:gd name="T94" fmla="*/ 62 w 363"/>
              <a:gd name="T95" fmla="*/ 96 h 305"/>
              <a:gd name="T96" fmla="*/ 63 w 363"/>
              <a:gd name="T97" fmla="*/ 33 h 305"/>
              <a:gd name="T98" fmla="*/ 74 w 363"/>
              <a:gd name="T99" fmla="*/ 0 h 305"/>
              <a:gd name="T100" fmla="*/ 95 w 363"/>
              <a:gd name="T101" fmla="*/ 3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3" h="305">
                <a:moveTo>
                  <a:pt x="127" y="70"/>
                </a:moveTo>
                <a:lnTo>
                  <a:pt x="131" y="69"/>
                </a:lnTo>
                <a:lnTo>
                  <a:pt x="136" y="68"/>
                </a:lnTo>
                <a:lnTo>
                  <a:pt x="154" y="75"/>
                </a:lnTo>
                <a:lnTo>
                  <a:pt x="184" y="80"/>
                </a:lnTo>
                <a:lnTo>
                  <a:pt x="190" y="80"/>
                </a:lnTo>
                <a:lnTo>
                  <a:pt x="196" y="78"/>
                </a:lnTo>
                <a:lnTo>
                  <a:pt x="203" y="72"/>
                </a:lnTo>
                <a:lnTo>
                  <a:pt x="207" y="70"/>
                </a:lnTo>
                <a:lnTo>
                  <a:pt x="210" y="70"/>
                </a:lnTo>
                <a:lnTo>
                  <a:pt x="214" y="72"/>
                </a:lnTo>
                <a:lnTo>
                  <a:pt x="217" y="75"/>
                </a:lnTo>
                <a:lnTo>
                  <a:pt x="219" y="78"/>
                </a:lnTo>
                <a:lnTo>
                  <a:pt x="219" y="81"/>
                </a:lnTo>
                <a:lnTo>
                  <a:pt x="214" y="93"/>
                </a:lnTo>
                <a:lnTo>
                  <a:pt x="212" y="100"/>
                </a:lnTo>
                <a:lnTo>
                  <a:pt x="211" y="108"/>
                </a:lnTo>
                <a:lnTo>
                  <a:pt x="211" y="114"/>
                </a:lnTo>
                <a:lnTo>
                  <a:pt x="212" y="120"/>
                </a:lnTo>
                <a:lnTo>
                  <a:pt x="214" y="125"/>
                </a:lnTo>
                <a:lnTo>
                  <a:pt x="220" y="131"/>
                </a:lnTo>
                <a:lnTo>
                  <a:pt x="237" y="141"/>
                </a:lnTo>
                <a:lnTo>
                  <a:pt x="242" y="142"/>
                </a:lnTo>
                <a:lnTo>
                  <a:pt x="246" y="141"/>
                </a:lnTo>
                <a:lnTo>
                  <a:pt x="259" y="133"/>
                </a:lnTo>
                <a:lnTo>
                  <a:pt x="263" y="132"/>
                </a:lnTo>
                <a:lnTo>
                  <a:pt x="268" y="132"/>
                </a:lnTo>
                <a:lnTo>
                  <a:pt x="272" y="133"/>
                </a:lnTo>
                <a:lnTo>
                  <a:pt x="277" y="136"/>
                </a:lnTo>
                <a:lnTo>
                  <a:pt x="281" y="138"/>
                </a:lnTo>
                <a:lnTo>
                  <a:pt x="285" y="138"/>
                </a:lnTo>
                <a:lnTo>
                  <a:pt x="290" y="136"/>
                </a:lnTo>
                <a:lnTo>
                  <a:pt x="293" y="136"/>
                </a:lnTo>
                <a:lnTo>
                  <a:pt x="296" y="137"/>
                </a:lnTo>
                <a:lnTo>
                  <a:pt x="297" y="141"/>
                </a:lnTo>
                <a:lnTo>
                  <a:pt x="299" y="144"/>
                </a:lnTo>
                <a:lnTo>
                  <a:pt x="302" y="148"/>
                </a:lnTo>
                <a:lnTo>
                  <a:pt x="305" y="149"/>
                </a:lnTo>
                <a:lnTo>
                  <a:pt x="308" y="149"/>
                </a:lnTo>
                <a:lnTo>
                  <a:pt x="311" y="149"/>
                </a:lnTo>
                <a:lnTo>
                  <a:pt x="319" y="165"/>
                </a:lnTo>
                <a:lnTo>
                  <a:pt x="321" y="175"/>
                </a:lnTo>
                <a:lnTo>
                  <a:pt x="320" y="186"/>
                </a:lnTo>
                <a:lnTo>
                  <a:pt x="320" y="189"/>
                </a:lnTo>
                <a:lnTo>
                  <a:pt x="321" y="190"/>
                </a:lnTo>
                <a:lnTo>
                  <a:pt x="324" y="193"/>
                </a:lnTo>
                <a:lnTo>
                  <a:pt x="327" y="196"/>
                </a:lnTo>
                <a:lnTo>
                  <a:pt x="322" y="204"/>
                </a:lnTo>
                <a:lnTo>
                  <a:pt x="322" y="208"/>
                </a:lnTo>
                <a:lnTo>
                  <a:pt x="322" y="209"/>
                </a:lnTo>
                <a:lnTo>
                  <a:pt x="322" y="213"/>
                </a:lnTo>
                <a:lnTo>
                  <a:pt x="323" y="215"/>
                </a:lnTo>
                <a:lnTo>
                  <a:pt x="326" y="219"/>
                </a:lnTo>
                <a:lnTo>
                  <a:pt x="328" y="225"/>
                </a:lnTo>
                <a:lnTo>
                  <a:pt x="344" y="243"/>
                </a:lnTo>
                <a:lnTo>
                  <a:pt x="346" y="243"/>
                </a:lnTo>
                <a:lnTo>
                  <a:pt x="347" y="246"/>
                </a:lnTo>
                <a:lnTo>
                  <a:pt x="361" y="256"/>
                </a:lnTo>
                <a:lnTo>
                  <a:pt x="362" y="257"/>
                </a:lnTo>
                <a:lnTo>
                  <a:pt x="363" y="259"/>
                </a:lnTo>
                <a:lnTo>
                  <a:pt x="362" y="260"/>
                </a:lnTo>
                <a:lnTo>
                  <a:pt x="360" y="262"/>
                </a:lnTo>
                <a:lnTo>
                  <a:pt x="360" y="264"/>
                </a:lnTo>
                <a:lnTo>
                  <a:pt x="355" y="265"/>
                </a:lnTo>
                <a:lnTo>
                  <a:pt x="354" y="266"/>
                </a:lnTo>
                <a:lnTo>
                  <a:pt x="351" y="269"/>
                </a:lnTo>
                <a:lnTo>
                  <a:pt x="347" y="271"/>
                </a:lnTo>
                <a:lnTo>
                  <a:pt x="344" y="272"/>
                </a:lnTo>
                <a:lnTo>
                  <a:pt x="340" y="273"/>
                </a:lnTo>
                <a:lnTo>
                  <a:pt x="322" y="272"/>
                </a:lnTo>
                <a:lnTo>
                  <a:pt x="320" y="272"/>
                </a:lnTo>
                <a:lnTo>
                  <a:pt x="317" y="273"/>
                </a:lnTo>
                <a:lnTo>
                  <a:pt x="315" y="276"/>
                </a:lnTo>
                <a:lnTo>
                  <a:pt x="313" y="280"/>
                </a:lnTo>
                <a:lnTo>
                  <a:pt x="313" y="288"/>
                </a:lnTo>
                <a:lnTo>
                  <a:pt x="314" y="294"/>
                </a:lnTo>
                <a:lnTo>
                  <a:pt x="308" y="302"/>
                </a:lnTo>
                <a:lnTo>
                  <a:pt x="305" y="303"/>
                </a:lnTo>
                <a:lnTo>
                  <a:pt x="301" y="305"/>
                </a:lnTo>
                <a:lnTo>
                  <a:pt x="298" y="305"/>
                </a:lnTo>
                <a:lnTo>
                  <a:pt x="295" y="304"/>
                </a:lnTo>
                <a:lnTo>
                  <a:pt x="292" y="303"/>
                </a:lnTo>
                <a:lnTo>
                  <a:pt x="285" y="298"/>
                </a:lnTo>
                <a:lnTo>
                  <a:pt x="282" y="295"/>
                </a:lnTo>
                <a:lnTo>
                  <a:pt x="275" y="291"/>
                </a:lnTo>
                <a:lnTo>
                  <a:pt x="270" y="291"/>
                </a:lnTo>
                <a:lnTo>
                  <a:pt x="270" y="290"/>
                </a:lnTo>
                <a:lnTo>
                  <a:pt x="267" y="287"/>
                </a:lnTo>
                <a:lnTo>
                  <a:pt x="256" y="283"/>
                </a:lnTo>
                <a:lnTo>
                  <a:pt x="246" y="279"/>
                </a:lnTo>
                <a:lnTo>
                  <a:pt x="243" y="275"/>
                </a:lnTo>
                <a:lnTo>
                  <a:pt x="241" y="269"/>
                </a:lnTo>
                <a:lnTo>
                  <a:pt x="238" y="266"/>
                </a:lnTo>
                <a:lnTo>
                  <a:pt x="235" y="266"/>
                </a:lnTo>
                <a:lnTo>
                  <a:pt x="230" y="266"/>
                </a:lnTo>
                <a:lnTo>
                  <a:pt x="226" y="264"/>
                </a:lnTo>
                <a:lnTo>
                  <a:pt x="225" y="263"/>
                </a:lnTo>
                <a:lnTo>
                  <a:pt x="223" y="259"/>
                </a:lnTo>
                <a:lnTo>
                  <a:pt x="222" y="258"/>
                </a:lnTo>
                <a:lnTo>
                  <a:pt x="221" y="257"/>
                </a:lnTo>
                <a:lnTo>
                  <a:pt x="218" y="256"/>
                </a:lnTo>
                <a:lnTo>
                  <a:pt x="216" y="255"/>
                </a:lnTo>
                <a:lnTo>
                  <a:pt x="213" y="251"/>
                </a:lnTo>
                <a:lnTo>
                  <a:pt x="210" y="245"/>
                </a:lnTo>
                <a:lnTo>
                  <a:pt x="208" y="242"/>
                </a:lnTo>
                <a:lnTo>
                  <a:pt x="207" y="241"/>
                </a:lnTo>
                <a:lnTo>
                  <a:pt x="205" y="239"/>
                </a:lnTo>
                <a:lnTo>
                  <a:pt x="203" y="238"/>
                </a:lnTo>
                <a:lnTo>
                  <a:pt x="201" y="238"/>
                </a:lnTo>
                <a:lnTo>
                  <a:pt x="199" y="238"/>
                </a:lnTo>
                <a:lnTo>
                  <a:pt x="195" y="239"/>
                </a:lnTo>
                <a:lnTo>
                  <a:pt x="194" y="239"/>
                </a:lnTo>
                <a:lnTo>
                  <a:pt x="193" y="238"/>
                </a:lnTo>
                <a:lnTo>
                  <a:pt x="191" y="234"/>
                </a:lnTo>
                <a:lnTo>
                  <a:pt x="190" y="233"/>
                </a:lnTo>
                <a:lnTo>
                  <a:pt x="188" y="232"/>
                </a:lnTo>
                <a:lnTo>
                  <a:pt x="183" y="230"/>
                </a:lnTo>
                <a:lnTo>
                  <a:pt x="181" y="229"/>
                </a:lnTo>
                <a:lnTo>
                  <a:pt x="176" y="229"/>
                </a:lnTo>
                <a:lnTo>
                  <a:pt x="174" y="229"/>
                </a:lnTo>
                <a:lnTo>
                  <a:pt x="173" y="228"/>
                </a:lnTo>
                <a:lnTo>
                  <a:pt x="170" y="226"/>
                </a:lnTo>
                <a:lnTo>
                  <a:pt x="169" y="225"/>
                </a:lnTo>
                <a:lnTo>
                  <a:pt x="161" y="225"/>
                </a:lnTo>
                <a:lnTo>
                  <a:pt x="153" y="236"/>
                </a:lnTo>
                <a:lnTo>
                  <a:pt x="146" y="237"/>
                </a:lnTo>
                <a:lnTo>
                  <a:pt x="143" y="237"/>
                </a:lnTo>
                <a:lnTo>
                  <a:pt x="141" y="238"/>
                </a:lnTo>
                <a:lnTo>
                  <a:pt x="137" y="239"/>
                </a:lnTo>
                <a:lnTo>
                  <a:pt x="123" y="244"/>
                </a:lnTo>
                <a:lnTo>
                  <a:pt x="122" y="245"/>
                </a:lnTo>
                <a:lnTo>
                  <a:pt x="119" y="247"/>
                </a:lnTo>
                <a:lnTo>
                  <a:pt x="117" y="248"/>
                </a:lnTo>
                <a:lnTo>
                  <a:pt x="115" y="249"/>
                </a:lnTo>
                <a:lnTo>
                  <a:pt x="111" y="248"/>
                </a:lnTo>
                <a:lnTo>
                  <a:pt x="109" y="249"/>
                </a:lnTo>
                <a:lnTo>
                  <a:pt x="107" y="251"/>
                </a:lnTo>
                <a:lnTo>
                  <a:pt x="105" y="255"/>
                </a:lnTo>
                <a:lnTo>
                  <a:pt x="103" y="259"/>
                </a:lnTo>
                <a:lnTo>
                  <a:pt x="103" y="263"/>
                </a:lnTo>
                <a:lnTo>
                  <a:pt x="103" y="267"/>
                </a:lnTo>
                <a:lnTo>
                  <a:pt x="104" y="269"/>
                </a:lnTo>
                <a:lnTo>
                  <a:pt x="103" y="270"/>
                </a:lnTo>
                <a:lnTo>
                  <a:pt x="99" y="273"/>
                </a:lnTo>
                <a:lnTo>
                  <a:pt x="97" y="273"/>
                </a:lnTo>
                <a:lnTo>
                  <a:pt x="95" y="274"/>
                </a:lnTo>
                <a:lnTo>
                  <a:pt x="94" y="275"/>
                </a:lnTo>
                <a:lnTo>
                  <a:pt x="93" y="277"/>
                </a:lnTo>
                <a:lnTo>
                  <a:pt x="93" y="279"/>
                </a:lnTo>
                <a:lnTo>
                  <a:pt x="95" y="283"/>
                </a:lnTo>
                <a:lnTo>
                  <a:pt x="95" y="285"/>
                </a:lnTo>
                <a:lnTo>
                  <a:pt x="94" y="286"/>
                </a:lnTo>
                <a:lnTo>
                  <a:pt x="92" y="287"/>
                </a:lnTo>
                <a:lnTo>
                  <a:pt x="90" y="288"/>
                </a:lnTo>
                <a:lnTo>
                  <a:pt x="88" y="288"/>
                </a:lnTo>
                <a:lnTo>
                  <a:pt x="85" y="288"/>
                </a:lnTo>
                <a:lnTo>
                  <a:pt x="85" y="287"/>
                </a:lnTo>
                <a:lnTo>
                  <a:pt x="84" y="286"/>
                </a:lnTo>
                <a:lnTo>
                  <a:pt x="80" y="282"/>
                </a:lnTo>
                <a:lnTo>
                  <a:pt x="73" y="274"/>
                </a:lnTo>
                <a:lnTo>
                  <a:pt x="69" y="272"/>
                </a:lnTo>
                <a:lnTo>
                  <a:pt x="57" y="270"/>
                </a:lnTo>
                <a:lnTo>
                  <a:pt x="57" y="270"/>
                </a:lnTo>
                <a:lnTo>
                  <a:pt x="57" y="270"/>
                </a:lnTo>
                <a:lnTo>
                  <a:pt x="57" y="270"/>
                </a:lnTo>
                <a:lnTo>
                  <a:pt x="55" y="270"/>
                </a:lnTo>
                <a:lnTo>
                  <a:pt x="53" y="269"/>
                </a:lnTo>
                <a:lnTo>
                  <a:pt x="51" y="268"/>
                </a:lnTo>
                <a:lnTo>
                  <a:pt x="50" y="267"/>
                </a:lnTo>
                <a:lnTo>
                  <a:pt x="48" y="264"/>
                </a:lnTo>
                <a:lnTo>
                  <a:pt x="45" y="258"/>
                </a:lnTo>
                <a:lnTo>
                  <a:pt x="42" y="255"/>
                </a:lnTo>
                <a:lnTo>
                  <a:pt x="39" y="254"/>
                </a:lnTo>
                <a:lnTo>
                  <a:pt x="38" y="255"/>
                </a:lnTo>
                <a:lnTo>
                  <a:pt x="38" y="256"/>
                </a:lnTo>
                <a:lnTo>
                  <a:pt x="36" y="257"/>
                </a:lnTo>
                <a:lnTo>
                  <a:pt x="33" y="259"/>
                </a:lnTo>
                <a:lnTo>
                  <a:pt x="32" y="259"/>
                </a:lnTo>
                <a:lnTo>
                  <a:pt x="27" y="261"/>
                </a:lnTo>
                <a:lnTo>
                  <a:pt x="26" y="261"/>
                </a:lnTo>
                <a:lnTo>
                  <a:pt x="24" y="261"/>
                </a:lnTo>
                <a:lnTo>
                  <a:pt x="19" y="259"/>
                </a:lnTo>
                <a:lnTo>
                  <a:pt x="8" y="253"/>
                </a:lnTo>
                <a:lnTo>
                  <a:pt x="5" y="252"/>
                </a:lnTo>
                <a:lnTo>
                  <a:pt x="3" y="252"/>
                </a:lnTo>
                <a:lnTo>
                  <a:pt x="0" y="253"/>
                </a:lnTo>
                <a:lnTo>
                  <a:pt x="0" y="253"/>
                </a:lnTo>
                <a:lnTo>
                  <a:pt x="0" y="252"/>
                </a:lnTo>
                <a:lnTo>
                  <a:pt x="0" y="247"/>
                </a:lnTo>
                <a:lnTo>
                  <a:pt x="1" y="240"/>
                </a:lnTo>
                <a:lnTo>
                  <a:pt x="3" y="232"/>
                </a:lnTo>
                <a:lnTo>
                  <a:pt x="4" y="225"/>
                </a:lnTo>
                <a:lnTo>
                  <a:pt x="5" y="222"/>
                </a:lnTo>
                <a:lnTo>
                  <a:pt x="7" y="219"/>
                </a:lnTo>
                <a:lnTo>
                  <a:pt x="11" y="217"/>
                </a:lnTo>
                <a:lnTo>
                  <a:pt x="12" y="215"/>
                </a:lnTo>
                <a:lnTo>
                  <a:pt x="13" y="212"/>
                </a:lnTo>
                <a:lnTo>
                  <a:pt x="13" y="208"/>
                </a:lnTo>
                <a:lnTo>
                  <a:pt x="12" y="205"/>
                </a:lnTo>
                <a:lnTo>
                  <a:pt x="12" y="202"/>
                </a:lnTo>
                <a:lnTo>
                  <a:pt x="12" y="201"/>
                </a:lnTo>
                <a:lnTo>
                  <a:pt x="14" y="200"/>
                </a:lnTo>
                <a:lnTo>
                  <a:pt x="16" y="200"/>
                </a:lnTo>
                <a:lnTo>
                  <a:pt x="18" y="200"/>
                </a:lnTo>
                <a:lnTo>
                  <a:pt x="21" y="202"/>
                </a:lnTo>
                <a:lnTo>
                  <a:pt x="23" y="204"/>
                </a:lnTo>
                <a:lnTo>
                  <a:pt x="27" y="205"/>
                </a:lnTo>
                <a:lnTo>
                  <a:pt x="30" y="206"/>
                </a:lnTo>
                <a:lnTo>
                  <a:pt x="34" y="206"/>
                </a:lnTo>
                <a:lnTo>
                  <a:pt x="37" y="206"/>
                </a:lnTo>
                <a:lnTo>
                  <a:pt x="40" y="204"/>
                </a:lnTo>
                <a:lnTo>
                  <a:pt x="42" y="202"/>
                </a:lnTo>
                <a:lnTo>
                  <a:pt x="41" y="198"/>
                </a:lnTo>
                <a:lnTo>
                  <a:pt x="38" y="190"/>
                </a:lnTo>
                <a:lnTo>
                  <a:pt x="38" y="187"/>
                </a:lnTo>
                <a:lnTo>
                  <a:pt x="38" y="184"/>
                </a:lnTo>
                <a:lnTo>
                  <a:pt x="42" y="176"/>
                </a:lnTo>
                <a:lnTo>
                  <a:pt x="43" y="170"/>
                </a:lnTo>
                <a:lnTo>
                  <a:pt x="44" y="162"/>
                </a:lnTo>
                <a:lnTo>
                  <a:pt x="43" y="157"/>
                </a:lnTo>
                <a:lnTo>
                  <a:pt x="42" y="154"/>
                </a:lnTo>
                <a:lnTo>
                  <a:pt x="35" y="148"/>
                </a:lnTo>
                <a:lnTo>
                  <a:pt x="33" y="146"/>
                </a:lnTo>
                <a:lnTo>
                  <a:pt x="33" y="144"/>
                </a:lnTo>
                <a:lnTo>
                  <a:pt x="34" y="141"/>
                </a:lnTo>
                <a:lnTo>
                  <a:pt x="33" y="139"/>
                </a:lnTo>
                <a:lnTo>
                  <a:pt x="32" y="138"/>
                </a:lnTo>
                <a:lnTo>
                  <a:pt x="30" y="137"/>
                </a:lnTo>
                <a:lnTo>
                  <a:pt x="30" y="135"/>
                </a:lnTo>
                <a:lnTo>
                  <a:pt x="30" y="133"/>
                </a:lnTo>
                <a:lnTo>
                  <a:pt x="32" y="130"/>
                </a:lnTo>
                <a:lnTo>
                  <a:pt x="34" y="128"/>
                </a:lnTo>
                <a:lnTo>
                  <a:pt x="41" y="125"/>
                </a:lnTo>
                <a:lnTo>
                  <a:pt x="43" y="123"/>
                </a:lnTo>
                <a:lnTo>
                  <a:pt x="45" y="121"/>
                </a:lnTo>
                <a:lnTo>
                  <a:pt x="46" y="116"/>
                </a:lnTo>
                <a:lnTo>
                  <a:pt x="47" y="112"/>
                </a:lnTo>
                <a:lnTo>
                  <a:pt x="50" y="108"/>
                </a:lnTo>
                <a:lnTo>
                  <a:pt x="59" y="101"/>
                </a:lnTo>
                <a:lnTo>
                  <a:pt x="62" y="96"/>
                </a:lnTo>
                <a:lnTo>
                  <a:pt x="66" y="90"/>
                </a:lnTo>
                <a:lnTo>
                  <a:pt x="67" y="84"/>
                </a:lnTo>
                <a:lnTo>
                  <a:pt x="67" y="77"/>
                </a:lnTo>
                <a:lnTo>
                  <a:pt x="65" y="61"/>
                </a:lnTo>
                <a:lnTo>
                  <a:pt x="63" y="33"/>
                </a:lnTo>
                <a:lnTo>
                  <a:pt x="60" y="17"/>
                </a:lnTo>
                <a:lnTo>
                  <a:pt x="60" y="13"/>
                </a:lnTo>
                <a:lnTo>
                  <a:pt x="61" y="10"/>
                </a:lnTo>
                <a:lnTo>
                  <a:pt x="67" y="2"/>
                </a:lnTo>
                <a:lnTo>
                  <a:pt x="74" y="0"/>
                </a:lnTo>
                <a:lnTo>
                  <a:pt x="76" y="2"/>
                </a:lnTo>
                <a:lnTo>
                  <a:pt x="80" y="4"/>
                </a:lnTo>
                <a:lnTo>
                  <a:pt x="82" y="9"/>
                </a:lnTo>
                <a:lnTo>
                  <a:pt x="91" y="32"/>
                </a:lnTo>
                <a:lnTo>
                  <a:pt x="95" y="38"/>
                </a:lnTo>
                <a:lnTo>
                  <a:pt x="119" y="65"/>
                </a:lnTo>
                <a:lnTo>
                  <a:pt x="123" y="68"/>
                </a:lnTo>
                <a:lnTo>
                  <a:pt x="127" y="7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21"/>
          <p:cNvSpPr/>
          <p:nvPr/>
        </p:nvSpPr>
        <p:spPr bwMode="auto">
          <a:xfrm>
            <a:off x="1054352" y="1525964"/>
            <a:ext cx="676400" cy="568325"/>
          </a:xfrm>
          <a:custGeom>
            <a:avLst/>
            <a:gdLst>
              <a:gd name="T0" fmla="*/ 382 w 755"/>
              <a:gd name="T1" fmla="*/ 167 h 636"/>
              <a:gd name="T2" fmla="*/ 437 w 755"/>
              <a:gd name="T3" fmla="*/ 145 h 636"/>
              <a:gd name="T4" fmla="*/ 446 w 755"/>
              <a:gd name="T5" fmla="*/ 193 h 636"/>
              <a:gd name="T6" fmla="*/ 446 w 755"/>
              <a:gd name="T7" fmla="*/ 260 h 636"/>
              <a:gd name="T8" fmla="*/ 539 w 755"/>
              <a:gd name="T9" fmla="*/ 277 h 636"/>
              <a:gd name="T10" fmla="*/ 585 w 755"/>
              <a:gd name="T11" fmla="*/ 287 h 636"/>
              <a:gd name="T12" fmla="*/ 619 w 755"/>
              <a:gd name="T13" fmla="*/ 293 h 636"/>
              <a:gd name="T14" fmla="*/ 648 w 755"/>
              <a:gd name="T15" fmla="*/ 310 h 636"/>
              <a:gd name="T16" fmla="*/ 668 w 755"/>
              <a:gd name="T17" fmla="*/ 396 h 636"/>
              <a:gd name="T18" fmla="*/ 669 w 755"/>
              <a:gd name="T19" fmla="*/ 436 h 636"/>
              <a:gd name="T20" fmla="*/ 716 w 755"/>
              <a:gd name="T21" fmla="*/ 506 h 636"/>
              <a:gd name="T22" fmla="*/ 755 w 755"/>
              <a:gd name="T23" fmla="*/ 541 h 636"/>
              <a:gd name="T24" fmla="*/ 736 w 755"/>
              <a:gd name="T25" fmla="*/ 555 h 636"/>
              <a:gd name="T26" fmla="*/ 671 w 755"/>
              <a:gd name="T27" fmla="*/ 567 h 636"/>
              <a:gd name="T28" fmla="*/ 652 w 755"/>
              <a:gd name="T29" fmla="*/ 601 h 636"/>
              <a:gd name="T30" fmla="*/ 620 w 755"/>
              <a:gd name="T31" fmla="*/ 636 h 636"/>
              <a:gd name="T32" fmla="*/ 573 w 755"/>
              <a:gd name="T33" fmla="*/ 607 h 636"/>
              <a:gd name="T34" fmla="*/ 512 w 755"/>
              <a:gd name="T35" fmla="*/ 581 h 636"/>
              <a:gd name="T36" fmla="*/ 479 w 755"/>
              <a:gd name="T37" fmla="*/ 554 h 636"/>
              <a:gd name="T38" fmla="*/ 459 w 755"/>
              <a:gd name="T39" fmla="*/ 535 h 636"/>
              <a:gd name="T40" fmla="*/ 433 w 755"/>
              <a:gd name="T41" fmla="*/ 504 h 636"/>
              <a:gd name="T42" fmla="*/ 415 w 755"/>
              <a:gd name="T43" fmla="*/ 496 h 636"/>
              <a:gd name="T44" fmla="*/ 395 w 755"/>
              <a:gd name="T45" fmla="*/ 485 h 636"/>
              <a:gd name="T46" fmla="*/ 363 w 755"/>
              <a:gd name="T47" fmla="*/ 477 h 636"/>
              <a:gd name="T48" fmla="*/ 318 w 755"/>
              <a:gd name="T49" fmla="*/ 492 h 636"/>
              <a:gd name="T50" fmla="*/ 256 w 755"/>
              <a:gd name="T51" fmla="*/ 509 h 636"/>
              <a:gd name="T52" fmla="*/ 231 w 755"/>
              <a:gd name="T53" fmla="*/ 517 h 636"/>
              <a:gd name="T54" fmla="*/ 214 w 755"/>
              <a:gd name="T55" fmla="*/ 548 h 636"/>
              <a:gd name="T56" fmla="*/ 201 w 755"/>
              <a:gd name="T57" fmla="*/ 570 h 636"/>
              <a:gd name="T58" fmla="*/ 198 w 755"/>
              <a:gd name="T59" fmla="*/ 591 h 636"/>
              <a:gd name="T60" fmla="*/ 183 w 755"/>
              <a:gd name="T61" fmla="*/ 601 h 636"/>
              <a:gd name="T62" fmla="*/ 151 w 755"/>
              <a:gd name="T63" fmla="*/ 572 h 636"/>
              <a:gd name="T64" fmla="*/ 118 w 755"/>
              <a:gd name="T65" fmla="*/ 562 h 636"/>
              <a:gd name="T66" fmla="*/ 100 w 755"/>
              <a:gd name="T67" fmla="*/ 551 h 636"/>
              <a:gd name="T68" fmla="*/ 79 w 755"/>
              <a:gd name="T69" fmla="*/ 534 h 636"/>
              <a:gd name="T70" fmla="*/ 55 w 755"/>
              <a:gd name="T71" fmla="*/ 544 h 636"/>
              <a:gd name="T72" fmla="*/ 6 w 755"/>
              <a:gd name="T73" fmla="*/ 526 h 636"/>
              <a:gd name="T74" fmla="*/ 2 w 755"/>
              <a:gd name="T75" fmla="*/ 500 h 636"/>
              <a:gd name="T76" fmla="*/ 23 w 755"/>
              <a:gd name="T77" fmla="*/ 452 h 636"/>
              <a:gd name="T78" fmla="*/ 25 w 755"/>
              <a:gd name="T79" fmla="*/ 422 h 636"/>
              <a:gd name="T80" fmla="*/ 44 w 755"/>
              <a:gd name="T81" fmla="*/ 421 h 636"/>
              <a:gd name="T82" fmla="*/ 78 w 755"/>
              <a:gd name="T83" fmla="*/ 429 h 636"/>
              <a:gd name="T84" fmla="*/ 79 w 755"/>
              <a:gd name="T85" fmla="*/ 389 h 636"/>
              <a:gd name="T86" fmla="*/ 90 w 755"/>
              <a:gd name="T87" fmla="*/ 327 h 636"/>
              <a:gd name="T88" fmla="*/ 70 w 755"/>
              <a:gd name="T89" fmla="*/ 294 h 636"/>
              <a:gd name="T90" fmla="*/ 62 w 755"/>
              <a:gd name="T91" fmla="*/ 277 h 636"/>
              <a:gd name="T92" fmla="*/ 93 w 755"/>
              <a:gd name="T93" fmla="*/ 251 h 636"/>
              <a:gd name="T94" fmla="*/ 130 w 755"/>
              <a:gd name="T95" fmla="*/ 199 h 636"/>
              <a:gd name="T96" fmla="*/ 132 w 755"/>
              <a:gd name="T97" fmla="*/ 68 h 636"/>
              <a:gd name="T98" fmla="*/ 154 w 755"/>
              <a:gd name="T99" fmla="*/ 0 h 636"/>
              <a:gd name="T100" fmla="*/ 197 w 755"/>
              <a:gd name="T101" fmla="*/ 7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5" h="636">
                <a:moveTo>
                  <a:pt x="264" y="145"/>
                </a:moveTo>
                <a:lnTo>
                  <a:pt x="272" y="144"/>
                </a:lnTo>
                <a:lnTo>
                  <a:pt x="283" y="141"/>
                </a:lnTo>
                <a:lnTo>
                  <a:pt x="320" y="156"/>
                </a:lnTo>
                <a:lnTo>
                  <a:pt x="382" y="167"/>
                </a:lnTo>
                <a:lnTo>
                  <a:pt x="396" y="166"/>
                </a:lnTo>
                <a:lnTo>
                  <a:pt x="407" y="162"/>
                </a:lnTo>
                <a:lnTo>
                  <a:pt x="423" y="149"/>
                </a:lnTo>
                <a:lnTo>
                  <a:pt x="430" y="146"/>
                </a:lnTo>
                <a:lnTo>
                  <a:pt x="437" y="145"/>
                </a:lnTo>
                <a:lnTo>
                  <a:pt x="445" y="149"/>
                </a:lnTo>
                <a:lnTo>
                  <a:pt x="452" y="156"/>
                </a:lnTo>
                <a:lnTo>
                  <a:pt x="455" y="162"/>
                </a:lnTo>
                <a:lnTo>
                  <a:pt x="455" y="169"/>
                </a:lnTo>
                <a:lnTo>
                  <a:pt x="446" y="193"/>
                </a:lnTo>
                <a:lnTo>
                  <a:pt x="442" y="208"/>
                </a:lnTo>
                <a:lnTo>
                  <a:pt x="439" y="225"/>
                </a:lnTo>
                <a:lnTo>
                  <a:pt x="439" y="238"/>
                </a:lnTo>
                <a:lnTo>
                  <a:pt x="441" y="250"/>
                </a:lnTo>
                <a:lnTo>
                  <a:pt x="446" y="260"/>
                </a:lnTo>
                <a:lnTo>
                  <a:pt x="458" y="272"/>
                </a:lnTo>
                <a:lnTo>
                  <a:pt x="493" y="293"/>
                </a:lnTo>
                <a:lnTo>
                  <a:pt x="503" y="296"/>
                </a:lnTo>
                <a:lnTo>
                  <a:pt x="512" y="294"/>
                </a:lnTo>
                <a:lnTo>
                  <a:pt x="539" y="277"/>
                </a:lnTo>
                <a:lnTo>
                  <a:pt x="548" y="274"/>
                </a:lnTo>
                <a:lnTo>
                  <a:pt x="557" y="274"/>
                </a:lnTo>
                <a:lnTo>
                  <a:pt x="566" y="277"/>
                </a:lnTo>
                <a:lnTo>
                  <a:pt x="577" y="283"/>
                </a:lnTo>
                <a:lnTo>
                  <a:pt x="585" y="287"/>
                </a:lnTo>
                <a:lnTo>
                  <a:pt x="592" y="287"/>
                </a:lnTo>
                <a:lnTo>
                  <a:pt x="604" y="283"/>
                </a:lnTo>
                <a:lnTo>
                  <a:pt x="610" y="283"/>
                </a:lnTo>
                <a:lnTo>
                  <a:pt x="615" y="286"/>
                </a:lnTo>
                <a:lnTo>
                  <a:pt x="619" y="293"/>
                </a:lnTo>
                <a:lnTo>
                  <a:pt x="623" y="300"/>
                </a:lnTo>
                <a:lnTo>
                  <a:pt x="628" y="308"/>
                </a:lnTo>
                <a:lnTo>
                  <a:pt x="635" y="311"/>
                </a:lnTo>
                <a:lnTo>
                  <a:pt x="640" y="311"/>
                </a:lnTo>
                <a:lnTo>
                  <a:pt x="648" y="310"/>
                </a:lnTo>
                <a:lnTo>
                  <a:pt x="663" y="344"/>
                </a:lnTo>
                <a:lnTo>
                  <a:pt x="667" y="364"/>
                </a:lnTo>
                <a:lnTo>
                  <a:pt x="665" y="388"/>
                </a:lnTo>
                <a:lnTo>
                  <a:pt x="666" y="393"/>
                </a:lnTo>
                <a:lnTo>
                  <a:pt x="668" y="396"/>
                </a:lnTo>
                <a:lnTo>
                  <a:pt x="675" y="402"/>
                </a:lnTo>
                <a:lnTo>
                  <a:pt x="680" y="409"/>
                </a:lnTo>
                <a:lnTo>
                  <a:pt x="669" y="426"/>
                </a:lnTo>
                <a:lnTo>
                  <a:pt x="669" y="433"/>
                </a:lnTo>
                <a:lnTo>
                  <a:pt x="669" y="436"/>
                </a:lnTo>
                <a:lnTo>
                  <a:pt x="669" y="443"/>
                </a:lnTo>
                <a:lnTo>
                  <a:pt x="673" y="449"/>
                </a:lnTo>
                <a:lnTo>
                  <a:pt x="678" y="457"/>
                </a:lnTo>
                <a:lnTo>
                  <a:pt x="682" y="468"/>
                </a:lnTo>
                <a:lnTo>
                  <a:pt x="716" y="506"/>
                </a:lnTo>
                <a:lnTo>
                  <a:pt x="719" y="507"/>
                </a:lnTo>
                <a:lnTo>
                  <a:pt x="723" y="513"/>
                </a:lnTo>
                <a:lnTo>
                  <a:pt x="752" y="533"/>
                </a:lnTo>
                <a:lnTo>
                  <a:pt x="754" y="536"/>
                </a:lnTo>
                <a:lnTo>
                  <a:pt x="755" y="541"/>
                </a:lnTo>
                <a:lnTo>
                  <a:pt x="753" y="542"/>
                </a:lnTo>
                <a:lnTo>
                  <a:pt x="750" y="546"/>
                </a:lnTo>
                <a:lnTo>
                  <a:pt x="748" y="551"/>
                </a:lnTo>
                <a:lnTo>
                  <a:pt x="738" y="552"/>
                </a:lnTo>
                <a:lnTo>
                  <a:pt x="736" y="555"/>
                </a:lnTo>
                <a:lnTo>
                  <a:pt x="730" y="561"/>
                </a:lnTo>
                <a:lnTo>
                  <a:pt x="723" y="565"/>
                </a:lnTo>
                <a:lnTo>
                  <a:pt x="715" y="568"/>
                </a:lnTo>
                <a:lnTo>
                  <a:pt x="707" y="569"/>
                </a:lnTo>
                <a:lnTo>
                  <a:pt x="671" y="567"/>
                </a:lnTo>
                <a:lnTo>
                  <a:pt x="665" y="568"/>
                </a:lnTo>
                <a:lnTo>
                  <a:pt x="660" y="570"/>
                </a:lnTo>
                <a:lnTo>
                  <a:pt x="656" y="575"/>
                </a:lnTo>
                <a:lnTo>
                  <a:pt x="652" y="583"/>
                </a:lnTo>
                <a:lnTo>
                  <a:pt x="652" y="601"/>
                </a:lnTo>
                <a:lnTo>
                  <a:pt x="654" y="614"/>
                </a:lnTo>
                <a:lnTo>
                  <a:pt x="640" y="629"/>
                </a:lnTo>
                <a:lnTo>
                  <a:pt x="634" y="633"/>
                </a:lnTo>
                <a:lnTo>
                  <a:pt x="627" y="636"/>
                </a:lnTo>
                <a:lnTo>
                  <a:pt x="620" y="636"/>
                </a:lnTo>
                <a:lnTo>
                  <a:pt x="614" y="635"/>
                </a:lnTo>
                <a:lnTo>
                  <a:pt x="607" y="631"/>
                </a:lnTo>
                <a:lnTo>
                  <a:pt x="593" y="621"/>
                </a:lnTo>
                <a:lnTo>
                  <a:pt x="587" y="615"/>
                </a:lnTo>
                <a:lnTo>
                  <a:pt x="573" y="607"/>
                </a:lnTo>
                <a:lnTo>
                  <a:pt x="561" y="607"/>
                </a:lnTo>
                <a:lnTo>
                  <a:pt x="562" y="605"/>
                </a:lnTo>
                <a:lnTo>
                  <a:pt x="556" y="599"/>
                </a:lnTo>
                <a:lnTo>
                  <a:pt x="533" y="591"/>
                </a:lnTo>
                <a:lnTo>
                  <a:pt x="512" y="581"/>
                </a:lnTo>
                <a:lnTo>
                  <a:pt x="505" y="574"/>
                </a:lnTo>
                <a:lnTo>
                  <a:pt x="502" y="561"/>
                </a:lnTo>
                <a:lnTo>
                  <a:pt x="496" y="555"/>
                </a:lnTo>
                <a:lnTo>
                  <a:pt x="488" y="554"/>
                </a:lnTo>
                <a:lnTo>
                  <a:pt x="479" y="554"/>
                </a:lnTo>
                <a:lnTo>
                  <a:pt x="471" y="551"/>
                </a:lnTo>
                <a:lnTo>
                  <a:pt x="468" y="548"/>
                </a:lnTo>
                <a:lnTo>
                  <a:pt x="464" y="541"/>
                </a:lnTo>
                <a:lnTo>
                  <a:pt x="462" y="538"/>
                </a:lnTo>
                <a:lnTo>
                  <a:pt x="459" y="535"/>
                </a:lnTo>
                <a:lnTo>
                  <a:pt x="453" y="533"/>
                </a:lnTo>
                <a:lnTo>
                  <a:pt x="449" y="531"/>
                </a:lnTo>
                <a:lnTo>
                  <a:pt x="444" y="524"/>
                </a:lnTo>
                <a:lnTo>
                  <a:pt x="437" y="511"/>
                </a:lnTo>
                <a:lnTo>
                  <a:pt x="433" y="504"/>
                </a:lnTo>
                <a:lnTo>
                  <a:pt x="430" y="502"/>
                </a:lnTo>
                <a:lnTo>
                  <a:pt x="426" y="499"/>
                </a:lnTo>
                <a:lnTo>
                  <a:pt x="422" y="497"/>
                </a:lnTo>
                <a:lnTo>
                  <a:pt x="418" y="496"/>
                </a:lnTo>
                <a:lnTo>
                  <a:pt x="415" y="496"/>
                </a:lnTo>
                <a:lnTo>
                  <a:pt x="406" y="499"/>
                </a:lnTo>
                <a:lnTo>
                  <a:pt x="403" y="499"/>
                </a:lnTo>
                <a:lnTo>
                  <a:pt x="401" y="497"/>
                </a:lnTo>
                <a:lnTo>
                  <a:pt x="397" y="488"/>
                </a:lnTo>
                <a:lnTo>
                  <a:pt x="395" y="485"/>
                </a:lnTo>
                <a:lnTo>
                  <a:pt x="392" y="483"/>
                </a:lnTo>
                <a:lnTo>
                  <a:pt x="380" y="479"/>
                </a:lnTo>
                <a:lnTo>
                  <a:pt x="376" y="478"/>
                </a:lnTo>
                <a:lnTo>
                  <a:pt x="367" y="478"/>
                </a:lnTo>
                <a:lnTo>
                  <a:pt x="363" y="477"/>
                </a:lnTo>
                <a:lnTo>
                  <a:pt x="360" y="475"/>
                </a:lnTo>
                <a:lnTo>
                  <a:pt x="354" y="471"/>
                </a:lnTo>
                <a:lnTo>
                  <a:pt x="351" y="469"/>
                </a:lnTo>
                <a:lnTo>
                  <a:pt x="336" y="470"/>
                </a:lnTo>
                <a:lnTo>
                  <a:pt x="318" y="492"/>
                </a:lnTo>
                <a:lnTo>
                  <a:pt x="303" y="495"/>
                </a:lnTo>
                <a:lnTo>
                  <a:pt x="298" y="495"/>
                </a:lnTo>
                <a:lnTo>
                  <a:pt x="294" y="496"/>
                </a:lnTo>
                <a:lnTo>
                  <a:pt x="286" y="499"/>
                </a:lnTo>
                <a:lnTo>
                  <a:pt x="256" y="509"/>
                </a:lnTo>
                <a:lnTo>
                  <a:pt x="253" y="511"/>
                </a:lnTo>
                <a:lnTo>
                  <a:pt x="247" y="516"/>
                </a:lnTo>
                <a:lnTo>
                  <a:pt x="244" y="518"/>
                </a:lnTo>
                <a:lnTo>
                  <a:pt x="240" y="519"/>
                </a:lnTo>
                <a:lnTo>
                  <a:pt x="231" y="517"/>
                </a:lnTo>
                <a:lnTo>
                  <a:pt x="227" y="519"/>
                </a:lnTo>
                <a:lnTo>
                  <a:pt x="223" y="524"/>
                </a:lnTo>
                <a:lnTo>
                  <a:pt x="219" y="532"/>
                </a:lnTo>
                <a:lnTo>
                  <a:pt x="215" y="541"/>
                </a:lnTo>
                <a:lnTo>
                  <a:pt x="214" y="548"/>
                </a:lnTo>
                <a:lnTo>
                  <a:pt x="215" y="556"/>
                </a:lnTo>
                <a:lnTo>
                  <a:pt x="216" y="561"/>
                </a:lnTo>
                <a:lnTo>
                  <a:pt x="214" y="564"/>
                </a:lnTo>
                <a:lnTo>
                  <a:pt x="206" y="569"/>
                </a:lnTo>
                <a:lnTo>
                  <a:pt x="201" y="570"/>
                </a:lnTo>
                <a:lnTo>
                  <a:pt x="198" y="571"/>
                </a:lnTo>
                <a:lnTo>
                  <a:pt x="195" y="573"/>
                </a:lnTo>
                <a:lnTo>
                  <a:pt x="193" y="578"/>
                </a:lnTo>
                <a:lnTo>
                  <a:pt x="194" y="582"/>
                </a:lnTo>
                <a:lnTo>
                  <a:pt x="198" y="591"/>
                </a:lnTo>
                <a:lnTo>
                  <a:pt x="198" y="594"/>
                </a:lnTo>
                <a:lnTo>
                  <a:pt x="196" y="596"/>
                </a:lnTo>
                <a:lnTo>
                  <a:pt x="191" y="599"/>
                </a:lnTo>
                <a:lnTo>
                  <a:pt x="187" y="600"/>
                </a:lnTo>
                <a:lnTo>
                  <a:pt x="183" y="601"/>
                </a:lnTo>
                <a:lnTo>
                  <a:pt x="178" y="600"/>
                </a:lnTo>
                <a:lnTo>
                  <a:pt x="177" y="599"/>
                </a:lnTo>
                <a:lnTo>
                  <a:pt x="175" y="597"/>
                </a:lnTo>
                <a:lnTo>
                  <a:pt x="167" y="589"/>
                </a:lnTo>
                <a:lnTo>
                  <a:pt x="151" y="572"/>
                </a:lnTo>
                <a:lnTo>
                  <a:pt x="143" y="568"/>
                </a:lnTo>
                <a:lnTo>
                  <a:pt x="118" y="562"/>
                </a:lnTo>
                <a:lnTo>
                  <a:pt x="118" y="562"/>
                </a:lnTo>
                <a:lnTo>
                  <a:pt x="118" y="562"/>
                </a:lnTo>
                <a:lnTo>
                  <a:pt x="118" y="562"/>
                </a:lnTo>
                <a:lnTo>
                  <a:pt x="114" y="562"/>
                </a:lnTo>
                <a:lnTo>
                  <a:pt x="111" y="561"/>
                </a:lnTo>
                <a:lnTo>
                  <a:pt x="107" y="559"/>
                </a:lnTo>
                <a:lnTo>
                  <a:pt x="104" y="557"/>
                </a:lnTo>
                <a:lnTo>
                  <a:pt x="100" y="551"/>
                </a:lnTo>
                <a:lnTo>
                  <a:pt x="93" y="537"/>
                </a:lnTo>
                <a:lnTo>
                  <a:pt x="88" y="532"/>
                </a:lnTo>
                <a:lnTo>
                  <a:pt x="82" y="530"/>
                </a:lnTo>
                <a:lnTo>
                  <a:pt x="80" y="531"/>
                </a:lnTo>
                <a:lnTo>
                  <a:pt x="79" y="534"/>
                </a:lnTo>
                <a:lnTo>
                  <a:pt x="76" y="536"/>
                </a:lnTo>
                <a:lnTo>
                  <a:pt x="68" y="541"/>
                </a:lnTo>
                <a:lnTo>
                  <a:pt x="67" y="541"/>
                </a:lnTo>
                <a:lnTo>
                  <a:pt x="57" y="544"/>
                </a:lnTo>
                <a:lnTo>
                  <a:pt x="55" y="544"/>
                </a:lnTo>
                <a:lnTo>
                  <a:pt x="50" y="544"/>
                </a:lnTo>
                <a:lnTo>
                  <a:pt x="39" y="540"/>
                </a:lnTo>
                <a:lnTo>
                  <a:pt x="16" y="527"/>
                </a:lnTo>
                <a:lnTo>
                  <a:pt x="10" y="526"/>
                </a:lnTo>
                <a:lnTo>
                  <a:pt x="6" y="526"/>
                </a:lnTo>
                <a:lnTo>
                  <a:pt x="1" y="527"/>
                </a:lnTo>
                <a:lnTo>
                  <a:pt x="1" y="527"/>
                </a:lnTo>
                <a:lnTo>
                  <a:pt x="1" y="526"/>
                </a:lnTo>
                <a:lnTo>
                  <a:pt x="0" y="514"/>
                </a:lnTo>
                <a:lnTo>
                  <a:pt x="2" y="500"/>
                </a:lnTo>
                <a:lnTo>
                  <a:pt x="7" y="484"/>
                </a:lnTo>
                <a:lnTo>
                  <a:pt x="8" y="468"/>
                </a:lnTo>
                <a:lnTo>
                  <a:pt x="10" y="462"/>
                </a:lnTo>
                <a:lnTo>
                  <a:pt x="14" y="457"/>
                </a:lnTo>
                <a:lnTo>
                  <a:pt x="23" y="452"/>
                </a:lnTo>
                <a:lnTo>
                  <a:pt x="26" y="448"/>
                </a:lnTo>
                <a:lnTo>
                  <a:pt x="28" y="442"/>
                </a:lnTo>
                <a:lnTo>
                  <a:pt x="27" y="434"/>
                </a:lnTo>
                <a:lnTo>
                  <a:pt x="26" y="427"/>
                </a:lnTo>
                <a:lnTo>
                  <a:pt x="25" y="422"/>
                </a:lnTo>
                <a:lnTo>
                  <a:pt x="26" y="419"/>
                </a:lnTo>
                <a:lnTo>
                  <a:pt x="29" y="417"/>
                </a:lnTo>
                <a:lnTo>
                  <a:pt x="33" y="416"/>
                </a:lnTo>
                <a:lnTo>
                  <a:pt x="38" y="417"/>
                </a:lnTo>
                <a:lnTo>
                  <a:pt x="44" y="421"/>
                </a:lnTo>
                <a:lnTo>
                  <a:pt x="49" y="425"/>
                </a:lnTo>
                <a:lnTo>
                  <a:pt x="56" y="428"/>
                </a:lnTo>
                <a:lnTo>
                  <a:pt x="63" y="430"/>
                </a:lnTo>
                <a:lnTo>
                  <a:pt x="71" y="430"/>
                </a:lnTo>
                <a:lnTo>
                  <a:pt x="78" y="429"/>
                </a:lnTo>
                <a:lnTo>
                  <a:pt x="84" y="426"/>
                </a:lnTo>
                <a:lnTo>
                  <a:pt x="87" y="421"/>
                </a:lnTo>
                <a:lnTo>
                  <a:pt x="86" y="412"/>
                </a:lnTo>
                <a:lnTo>
                  <a:pt x="80" y="396"/>
                </a:lnTo>
                <a:lnTo>
                  <a:pt x="79" y="389"/>
                </a:lnTo>
                <a:lnTo>
                  <a:pt x="80" y="383"/>
                </a:lnTo>
                <a:lnTo>
                  <a:pt x="88" y="366"/>
                </a:lnTo>
                <a:lnTo>
                  <a:pt x="90" y="354"/>
                </a:lnTo>
                <a:lnTo>
                  <a:pt x="91" y="337"/>
                </a:lnTo>
                <a:lnTo>
                  <a:pt x="90" y="327"/>
                </a:lnTo>
                <a:lnTo>
                  <a:pt x="87" y="320"/>
                </a:lnTo>
                <a:lnTo>
                  <a:pt x="72" y="309"/>
                </a:lnTo>
                <a:lnTo>
                  <a:pt x="69" y="304"/>
                </a:lnTo>
                <a:lnTo>
                  <a:pt x="69" y="299"/>
                </a:lnTo>
                <a:lnTo>
                  <a:pt x="70" y="294"/>
                </a:lnTo>
                <a:lnTo>
                  <a:pt x="69" y="289"/>
                </a:lnTo>
                <a:lnTo>
                  <a:pt x="66" y="287"/>
                </a:lnTo>
                <a:lnTo>
                  <a:pt x="63" y="285"/>
                </a:lnTo>
                <a:lnTo>
                  <a:pt x="62" y="281"/>
                </a:lnTo>
                <a:lnTo>
                  <a:pt x="62" y="277"/>
                </a:lnTo>
                <a:lnTo>
                  <a:pt x="66" y="271"/>
                </a:lnTo>
                <a:lnTo>
                  <a:pt x="70" y="267"/>
                </a:lnTo>
                <a:lnTo>
                  <a:pt x="86" y="261"/>
                </a:lnTo>
                <a:lnTo>
                  <a:pt x="90" y="257"/>
                </a:lnTo>
                <a:lnTo>
                  <a:pt x="93" y="251"/>
                </a:lnTo>
                <a:lnTo>
                  <a:pt x="95" y="241"/>
                </a:lnTo>
                <a:lnTo>
                  <a:pt x="98" y="234"/>
                </a:lnTo>
                <a:lnTo>
                  <a:pt x="104" y="225"/>
                </a:lnTo>
                <a:lnTo>
                  <a:pt x="122" y="209"/>
                </a:lnTo>
                <a:lnTo>
                  <a:pt x="130" y="199"/>
                </a:lnTo>
                <a:lnTo>
                  <a:pt x="137" y="188"/>
                </a:lnTo>
                <a:lnTo>
                  <a:pt x="139" y="174"/>
                </a:lnTo>
                <a:lnTo>
                  <a:pt x="140" y="160"/>
                </a:lnTo>
                <a:lnTo>
                  <a:pt x="135" y="126"/>
                </a:lnTo>
                <a:lnTo>
                  <a:pt x="132" y="68"/>
                </a:lnTo>
                <a:lnTo>
                  <a:pt x="126" y="35"/>
                </a:lnTo>
                <a:lnTo>
                  <a:pt x="126" y="26"/>
                </a:lnTo>
                <a:lnTo>
                  <a:pt x="128" y="19"/>
                </a:lnTo>
                <a:lnTo>
                  <a:pt x="140" y="4"/>
                </a:lnTo>
                <a:lnTo>
                  <a:pt x="154" y="0"/>
                </a:lnTo>
                <a:lnTo>
                  <a:pt x="159" y="3"/>
                </a:lnTo>
                <a:lnTo>
                  <a:pt x="166" y="8"/>
                </a:lnTo>
                <a:lnTo>
                  <a:pt x="171" y="17"/>
                </a:lnTo>
                <a:lnTo>
                  <a:pt x="189" y="65"/>
                </a:lnTo>
                <a:lnTo>
                  <a:pt x="197" y="79"/>
                </a:lnTo>
                <a:lnTo>
                  <a:pt x="247" y="135"/>
                </a:lnTo>
                <a:lnTo>
                  <a:pt x="256" y="142"/>
                </a:lnTo>
                <a:lnTo>
                  <a:pt x="264" y="14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44" name="Freeform 22"/>
          <p:cNvSpPr/>
          <p:nvPr/>
        </p:nvSpPr>
        <p:spPr bwMode="auto">
          <a:xfrm>
            <a:off x="1339155" y="1941201"/>
            <a:ext cx="616772" cy="523605"/>
          </a:xfrm>
          <a:custGeom>
            <a:avLst/>
            <a:gdLst>
              <a:gd name="T0" fmla="*/ 87 w 331"/>
              <a:gd name="T1" fmla="*/ 11 h 281"/>
              <a:gd name="T2" fmla="*/ 112 w 331"/>
              <a:gd name="T3" fmla="*/ 11 h 281"/>
              <a:gd name="T4" fmla="*/ 151 w 331"/>
              <a:gd name="T5" fmla="*/ 11 h 281"/>
              <a:gd name="T6" fmla="*/ 165 w 331"/>
              <a:gd name="T7" fmla="*/ 25 h 281"/>
              <a:gd name="T8" fmla="*/ 224 w 331"/>
              <a:gd name="T9" fmla="*/ 57 h 281"/>
              <a:gd name="T10" fmla="*/ 291 w 331"/>
              <a:gd name="T11" fmla="*/ 105 h 281"/>
              <a:gd name="T12" fmla="*/ 314 w 331"/>
              <a:gd name="T13" fmla="*/ 116 h 281"/>
              <a:gd name="T14" fmla="*/ 329 w 331"/>
              <a:gd name="T15" fmla="*/ 120 h 281"/>
              <a:gd name="T16" fmla="*/ 331 w 331"/>
              <a:gd name="T17" fmla="*/ 126 h 281"/>
              <a:gd name="T18" fmla="*/ 324 w 331"/>
              <a:gd name="T19" fmla="*/ 133 h 281"/>
              <a:gd name="T20" fmla="*/ 322 w 331"/>
              <a:gd name="T21" fmla="*/ 135 h 281"/>
              <a:gd name="T22" fmla="*/ 308 w 331"/>
              <a:gd name="T23" fmla="*/ 151 h 281"/>
              <a:gd name="T24" fmla="*/ 305 w 331"/>
              <a:gd name="T25" fmla="*/ 163 h 281"/>
              <a:gd name="T26" fmla="*/ 303 w 331"/>
              <a:gd name="T27" fmla="*/ 174 h 281"/>
              <a:gd name="T28" fmla="*/ 292 w 331"/>
              <a:gd name="T29" fmla="*/ 179 h 281"/>
              <a:gd name="T30" fmla="*/ 304 w 331"/>
              <a:gd name="T31" fmla="*/ 178 h 281"/>
              <a:gd name="T32" fmla="*/ 297 w 331"/>
              <a:gd name="T33" fmla="*/ 190 h 281"/>
              <a:gd name="T34" fmla="*/ 290 w 331"/>
              <a:gd name="T35" fmla="*/ 196 h 281"/>
              <a:gd name="T36" fmla="*/ 284 w 331"/>
              <a:gd name="T37" fmla="*/ 215 h 281"/>
              <a:gd name="T38" fmla="*/ 277 w 331"/>
              <a:gd name="T39" fmla="*/ 214 h 281"/>
              <a:gd name="T40" fmla="*/ 280 w 331"/>
              <a:gd name="T41" fmla="*/ 213 h 281"/>
              <a:gd name="T42" fmla="*/ 282 w 331"/>
              <a:gd name="T43" fmla="*/ 220 h 281"/>
              <a:gd name="T44" fmla="*/ 281 w 331"/>
              <a:gd name="T45" fmla="*/ 251 h 281"/>
              <a:gd name="T46" fmla="*/ 273 w 331"/>
              <a:gd name="T47" fmla="*/ 255 h 281"/>
              <a:gd name="T48" fmla="*/ 281 w 331"/>
              <a:gd name="T49" fmla="*/ 272 h 281"/>
              <a:gd name="T50" fmla="*/ 278 w 331"/>
              <a:gd name="T51" fmla="*/ 276 h 281"/>
              <a:gd name="T52" fmla="*/ 280 w 331"/>
              <a:gd name="T53" fmla="*/ 281 h 281"/>
              <a:gd name="T54" fmla="*/ 257 w 331"/>
              <a:gd name="T55" fmla="*/ 274 h 281"/>
              <a:gd name="T56" fmla="*/ 238 w 331"/>
              <a:gd name="T57" fmla="*/ 258 h 281"/>
              <a:gd name="T58" fmla="*/ 222 w 331"/>
              <a:gd name="T59" fmla="*/ 241 h 281"/>
              <a:gd name="T60" fmla="*/ 201 w 331"/>
              <a:gd name="T61" fmla="*/ 238 h 281"/>
              <a:gd name="T62" fmla="*/ 188 w 331"/>
              <a:gd name="T63" fmla="*/ 225 h 281"/>
              <a:gd name="T64" fmla="*/ 177 w 331"/>
              <a:gd name="T65" fmla="*/ 232 h 281"/>
              <a:gd name="T66" fmla="*/ 176 w 331"/>
              <a:gd name="T67" fmla="*/ 215 h 281"/>
              <a:gd name="T68" fmla="*/ 156 w 331"/>
              <a:gd name="T69" fmla="*/ 191 h 281"/>
              <a:gd name="T70" fmla="*/ 151 w 331"/>
              <a:gd name="T71" fmla="*/ 168 h 281"/>
              <a:gd name="T72" fmla="*/ 159 w 331"/>
              <a:gd name="T73" fmla="*/ 155 h 281"/>
              <a:gd name="T74" fmla="*/ 136 w 331"/>
              <a:gd name="T75" fmla="*/ 144 h 281"/>
              <a:gd name="T76" fmla="*/ 114 w 331"/>
              <a:gd name="T77" fmla="*/ 133 h 281"/>
              <a:gd name="T78" fmla="*/ 113 w 331"/>
              <a:gd name="T79" fmla="*/ 122 h 281"/>
              <a:gd name="T80" fmla="*/ 116 w 331"/>
              <a:gd name="T81" fmla="*/ 117 h 281"/>
              <a:gd name="T82" fmla="*/ 105 w 331"/>
              <a:gd name="T83" fmla="*/ 104 h 281"/>
              <a:gd name="T84" fmla="*/ 89 w 331"/>
              <a:gd name="T85" fmla="*/ 87 h 281"/>
              <a:gd name="T86" fmla="*/ 57 w 331"/>
              <a:gd name="T87" fmla="*/ 89 h 281"/>
              <a:gd name="T88" fmla="*/ 57 w 331"/>
              <a:gd name="T89" fmla="*/ 75 h 281"/>
              <a:gd name="T90" fmla="*/ 63 w 331"/>
              <a:gd name="T91" fmla="*/ 70 h 281"/>
              <a:gd name="T92" fmla="*/ 62 w 331"/>
              <a:gd name="T93" fmla="*/ 62 h 281"/>
              <a:gd name="T94" fmla="*/ 44 w 331"/>
              <a:gd name="T95" fmla="*/ 48 h 281"/>
              <a:gd name="T96" fmla="*/ 0 w 331"/>
              <a:gd name="T97" fmla="*/ 42 h 281"/>
              <a:gd name="T98" fmla="*/ 16 w 331"/>
              <a:gd name="T99" fmla="*/ 22 h 281"/>
              <a:gd name="T100" fmla="*/ 35 w 331"/>
              <a:gd name="T101" fmla="*/ 22 h 281"/>
              <a:gd name="T102" fmla="*/ 61 w 331"/>
              <a:gd name="T103" fmla="*/ 4 h 281"/>
              <a:gd name="T104" fmla="*/ 77 w 331"/>
              <a:gd name="T105" fmla="*/ 1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1" h="281">
                <a:moveTo>
                  <a:pt x="77" y="14"/>
                </a:moveTo>
                <a:lnTo>
                  <a:pt x="80" y="14"/>
                </a:lnTo>
                <a:lnTo>
                  <a:pt x="84" y="12"/>
                </a:lnTo>
                <a:lnTo>
                  <a:pt x="87" y="11"/>
                </a:lnTo>
                <a:lnTo>
                  <a:pt x="93" y="3"/>
                </a:lnTo>
                <a:lnTo>
                  <a:pt x="99" y="5"/>
                </a:lnTo>
                <a:lnTo>
                  <a:pt x="108" y="9"/>
                </a:lnTo>
                <a:lnTo>
                  <a:pt x="112" y="11"/>
                </a:lnTo>
                <a:lnTo>
                  <a:pt x="137" y="14"/>
                </a:lnTo>
                <a:lnTo>
                  <a:pt x="140" y="13"/>
                </a:lnTo>
                <a:lnTo>
                  <a:pt x="146" y="12"/>
                </a:lnTo>
                <a:lnTo>
                  <a:pt x="151" y="11"/>
                </a:lnTo>
                <a:lnTo>
                  <a:pt x="153" y="12"/>
                </a:lnTo>
                <a:lnTo>
                  <a:pt x="156" y="13"/>
                </a:lnTo>
                <a:lnTo>
                  <a:pt x="162" y="23"/>
                </a:lnTo>
                <a:lnTo>
                  <a:pt x="165" y="25"/>
                </a:lnTo>
                <a:lnTo>
                  <a:pt x="184" y="38"/>
                </a:lnTo>
                <a:lnTo>
                  <a:pt x="212" y="53"/>
                </a:lnTo>
                <a:lnTo>
                  <a:pt x="219" y="56"/>
                </a:lnTo>
                <a:lnTo>
                  <a:pt x="224" y="57"/>
                </a:lnTo>
                <a:lnTo>
                  <a:pt x="229" y="57"/>
                </a:lnTo>
                <a:lnTo>
                  <a:pt x="270" y="92"/>
                </a:lnTo>
                <a:lnTo>
                  <a:pt x="283" y="100"/>
                </a:lnTo>
                <a:lnTo>
                  <a:pt x="291" y="105"/>
                </a:lnTo>
                <a:lnTo>
                  <a:pt x="302" y="108"/>
                </a:lnTo>
                <a:lnTo>
                  <a:pt x="307" y="111"/>
                </a:lnTo>
                <a:lnTo>
                  <a:pt x="311" y="114"/>
                </a:lnTo>
                <a:lnTo>
                  <a:pt x="314" y="116"/>
                </a:lnTo>
                <a:lnTo>
                  <a:pt x="318" y="117"/>
                </a:lnTo>
                <a:lnTo>
                  <a:pt x="324" y="118"/>
                </a:lnTo>
                <a:lnTo>
                  <a:pt x="327" y="119"/>
                </a:lnTo>
                <a:lnTo>
                  <a:pt x="329" y="120"/>
                </a:lnTo>
                <a:lnTo>
                  <a:pt x="331" y="122"/>
                </a:lnTo>
                <a:lnTo>
                  <a:pt x="331" y="124"/>
                </a:lnTo>
                <a:lnTo>
                  <a:pt x="331" y="125"/>
                </a:lnTo>
                <a:lnTo>
                  <a:pt x="331" y="126"/>
                </a:lnTo>
                <a:lnTo>
                  <a:pt x="330" y="128"/>
                </a:lnTo>
                <a:lnTo>
                  <a:pt x="329" y="129"/>
                </a:lnTo>
                <a:lnTo>
                  <a:pt x="325" y="132"/>
                </a:lnTo>
                <a:lnTo>
                  <a:pt x="324" y="133"/>
                </a:lnTo>
                <a:lnTo>
                  <a:pt x="324" y="133"/>
                </a:lnTo>
                <a:lnTo>
                  <a:pt x="324" y="133"/>
                </a:lnTo>
                <a:lnTo>
                  <a:pt x="323" y="133"/>
                </a:lnTo>
                <a:lnTo>
                  <a:pt x="322" y="135"/>
                </a:lnTo>
                <a:lnTo>
                  <a:pt x="319" y="138"/>
                </a:lnTo>
                <a:lnTo>
                  <a:pt x="311" y="146"/>
                </a:lnTo>
                <a:lnTo>
                  <a:pt x="309" y="148"/>
                </a:lnTo>
                <a:lnTo>
                  <a:pt x="308" y="151"/>
                </a:lnTo>
                <a:lnTo>
                  <a:pt x="308" y="153"/>
                </a:lnTo>
                <a:lnTo>
                  <a:pt x="309" y="156"/>
                </a:lnTo>
                <a:lnTo>
                  <a:pt x="309" y="158"/>
                </a:lnTo>
                <a:lnTo>
                  <a:pt x="305" y="163"/>
                </a:lnTo>
                <a:lnTo>
                  <a:pt x="304" y="167"/>
                </a:lnTo>
                <a:lnTo>
                  <a:pt x="304" y="172"/>
                </a:lnTo>
                <a:lnTo>
                  <a:pt x="304" y="175"/>
                </a:lnTo>
                <a:lnTo>
                  <a:pt x="303" y="174"/>
                </a:lnTo>
                <a:lnTo>
                  <a:pt x="301" y="172"/>
                </a:lnTo>
                <a:lnTo>
                  <a:pt x="300" y="174"/>
                </a:lnTo>
                <a:lnTo>
                  <a:pt x="297" y="176"/>
                </a:lnTo>
                <a:lnTo>
                  <a:pt x="292" y="179"/>
                </a:lnTo>
                <a:lnTo>
                  <a:pt x="293" y="181"/>
                </a:lnTo>
                <a:lnTo>
                  <a:pt x="296" y="179"/>
                </a:lnTo>
                <a:lnTo>
                  <a:pt x="301" y="179"/>
                </a:lnTo>
                <a:lnTo>
                  <a:pt x="304" y="178"/>
                </a:lnTo>
                <a:lnTo>
                  <a:pt x="303" y="180"/>
                </a:lnTo>
                <a:lnTo>
                  <a:pt x="299" y="185"/>
                </a:lnTo>
                <a:lnTo>
                  <a:pt x="299" y="188"/>
                </a:lnTo>
                <a:lnTo>
                  <a:pt x="297" y="190"/>
                </a:lnTo>
                <a:lnTo>
                  <a:pt x="295" y="190"/>
                </a:lnTo>
                <a:lnTo>
                  <a:pt x="292" y="190"/>
                </a:lnTo>
                <a:lnTo>
                  <a:pt x="290" y="193"/>
                </a:lnTo>
                <a:lnTo>
                  <a:pt x="290" y="196"/>
                </a:lnTo>
                <a:lnTo>
                  <a:pt x="285" y="203"/>
                </a:lnTo>
                <a:lnTo>
                  <a:pt x="284" y="206"/>
                </a:lnTo>
                <a:lnTo>
                  <a:pt x="284" y="209"/>
                </a:lnTo>
                <a:lnTo>
                  <a:pt x="284" y="215"/>
                </a:lnTo>
                <a:lnTo>
                  <a:pt x="283" y="217"/>
                </a:lnTo>
                <a:lnTo>
                  <a:pt x="282" y="213"/>
                </a:lnTo>
                <a:lnTo>
                  <a:pt x="279" y="212"/>
                </a:lnTo>
                <a:lnTo>
                  <a:pt x="277" y="214"/>
                </a:lnTo>
                <a:lnTo>
                  <a:pt x="277" y="217"/>
                </a:lnTo>
                <a:lnTo>
                  <a:pt x="278" y="215"/>
                </a:lnTo>
                <a:lnTo>
                  <a:pt x="279" y="214"/>
                </a:lnTo>
                <a:lnTo>
                  <a:pt x="280" y="213"/>
                </a:lnTo>
                <a:lnTo>
                  <a:pt x="281" y="215"/>
                </a:lnTo>
                <a:lnTo>
                  <a:pt x="281" y="216"/>
                </a:lnTo>
                <a:lnTo>
                  <a:pt x="281" y="219"/>
                </a:lnTo>
                <a:lnTo>
                  <a:pt x="282" y="220"/>
                </a:lnTo>
                <a:lnTo>
                  <a:pt x="283" y="220"/>
                </a:lnTo>
                <a:lnTo>
                  <a:pt x="283" y="227"/>
                </a:lnTo>
                <a:lnTo>
                  <a:pt x="280" y="243"/>
                </a:lnTo>
                <a:lnTo>
                  <a:pt x="281" y="251"/>
                </a:lnTo>
                <a:lnTo>
                  <a:pt x="278" y="249"/>
                </a:lnTo>
                <a:lnTo>
                  <a:pt x="276" y="255"/>
                </a:lnTo>
                <a:lnTo>
                  <a:pt x="273" y="253"/>
                </a:lnTo>
                <a:lnTo>
                  <a:pt x="273" y="255"/>
                </a:lnTo>
                <a:lnTo>
                  <a:pt x="276" y="257"/>
                </a:lnTo>
                <a:lnTo>
                  <a:pt x="276" y="259"/>
                </a:lnTo>
                <a:lnTo>
                  <a:pt x="277" y="265"/>
                </a:lnTo>
                <a:lnTo>
                  <a:pt x="281" y="272"/>
                </a:lnTo>
                <a:lnTo>
                  <a:pt x="281" y="274"/>
                </a:lnTo>
                <a:lnTo>
                  <a:pt x="277" y="272"/>
                </a:lnTo>
                <a:lnTo>
                  <a:pt x="278" y="274"/>
                </a:lnTo>
                <a:lnTo>
                  <a:pt x="278" y="276"/>
                </a:lnTo>
                <a:lnTo>
                  <a:pt x="280" y="275"/>
                </a:lnTo>
                <a:lnTo>
                  <a:pt x="281" y="276"/>
                </a:lnTo>
                <a:lnTo>
                  <a:pt x="280" y="280"/>
                </a:lnTo>
                <a:lnTo>
                  <a:pt x="280" y="281"/>
                </a:lnTo>
                <a:lnTo>
                  <a:pt x="280" y="281"/>
                </a:lnTo>
                <a:lnTo>
                  <a:pt x="272" y="277"/>
                </a:lnTo>
                <a:lnTo>
                  <a:pt x="260" y="275"/>
                </a:lnTo>
                <a:lnTo>
                  <a:pt x="257" y="274"/>
                </a:lnTo>
                <a:lnTo>
                  <a:pt x="246" y="263"/>
                </a:lnTo>
                <a:lnTo>
                  <a:pt x="242" y="261"/>
                </a:lnTo>
                <a:lnTo>
                  <a:pt x="239" y="259"/>
                </a:lnTo>
                <a:lnTo>
                  <a:pt x="238" y="258"/>
                </a:lnTo>
                <a:lnTo>
                  <a:pt x="236" y="256"/>
                </a:lnTo>
                <a:lnTo>
                  <a:pt x="230" y="248"/>
                </a:lnTo>
                <a:lnTo>
                  <a:pt x="227" y="244"/>
                </a:lnTo>
                <a:lnTo>
                  <a:pt x="222" y="241"/>
                </a:lnTo>
                <a:lnTo>
                  <a:pt x="217" y="240"/>
                </a:lnTo>
                <a:lnTo>
                  <a:pt x="208" y="241"/>
                </a:lnTo>
                <a:lnTo>
                  <a:pt x="204" y="240"/>
                </a:lnTo>
                <a:lnTo>
                  <a:pt x="201" y="238"/>
                </a:lnTo>
                <a:lnTo>
                  <a:pt x="196" y="230"/>
                </a:lnTo>
                <a:lnTo>
                  <a:pt x="193" y="227"/>
                </a:lnTo>
                <a:lnTo>
                  <a:pt x="190" y="225"/>
                </a:lnTo>
                <a:lnTo>
                  <a:pt x="188" y="225"/>
                </a:lnTo>
                <a:lnTo>
                  <a:pt x="185" y="226"/>
                </a:lnTo>
                <a:lnTo>
                  <a:pt x="183" y="227"/>
                </a:lnTo>
                <a:lnTo>
                  <a:pt x="179" y="232"/>
                </a:lnTo>
                <a:lnTo>
                  <a:pt x="177" y="232"/>
                </a:lnTo>
                <a:lnTo>
                  <a:pt x="176" y="231"/>
                </a:lnTo>
                <a:lnTo>
                  <a:pt x="176" y="227"/>
                </a:lnTo>
                <a:lnTo>
                  <a:pt x="176" y="219"/>
                </a:lnTo>
                <a:lnTo>
                  <a:pt x="176" y="215"/>
                </a:lnTo>
                <a:lnTo>
                  <a:pt x="175" y="210"/>
                </a:lnTo>
                <a:lnTo>
                  <a:pt x="172" y="206"/>
                </a:lnTo>
                <a:lnTo>
                  <a:pt x="161" y="196"/>
                </a:lnTo>
                <a:lnTo>
                  <a:pt x="156" y="191"/>
                </a:lnTo>
                <a:lnTo>
                  <a:pt x="152" y="182"/>
                </a:lnTo>
                <a:lnTo>
                  <a:pt x="151" y="176"/>
                </a:lnTo>
                <a:lnTo>
                  <a:pt x="150" y="171"/>
                </a:lnTo>
                <a:lnTo>
                  <a:pt x="151" y="168"/>
                </a:lnTo>
                <a:lnTo>
                  <a:pt x="152" y="165"/>
                </a:lnTo>
                <a:lnTo>
                  <a:pt x="157" y="160"/>
                </a:lnTo>
                <a:lnTo>
                  <a:pt x="159" y="158"/>
                </a:lnTo>
                <a:lnTo>
                  <a:pt x="159" y="155"/>
                </a:lnTo>
                <a:lnTo>
                  <a:pt x="156" y="152"/>
                </a:lnTo>
                <a:lnTo>
                  <a:pt x="153" y="150"/>
                </a:lnTo>
                <a:lnTo>
                  <a:pt x="141" y="147"/>
                </a:lnTo>
                <a:lnTo>
                  <a:pt x="136" y="144"/>
                </a:lnTo>
                <a:lnTo>
                  <a:pt x="126" y="138"/>
                </a:lnTo>
                <a:lnTo>
                  <a:pt x="116" y="135"/>
                </a:lnTo>
                <a:lnTo>
                  <a:pt x="113" y="134"/>
                </a:lnTo>
                <a:lnTo>
                  <a:pt x="114" y="133"/>
                </a:lnTo>
                <a:lnTo>
                  <a:pt x="114" y="130"/>
                </a:lnTo>
                <a:lnTo>
                  <a:pt x="114" y="128"/>
                </a:lnTo>
                <a:lnTo>
                  <a:pt x="114" y="125"/>
                </a:lnTo>
                <a:lnTo>
                  <a:pt x="113" y="122"/>
                </a:lnTo>
                <a:lnTo>
                  <a:pt x="113" y="120"/>
                </a:lnTo>
                <a:lnTo>
                  <a:pt x="113" y="119"/>
                </a:lnTo>
                <a:lnTo>
                  <a:pt x="114" y="118"/>
                </a:lnTo>
                <a:lnTo>
                  <a:pt x="116" y="117"/>
                </a:lnTo>
                <a:lnTo>
                  <a:pt x="117" y="117"/>
                </a:lnTo>
                <a:lnTo>
                  <a:pt x="115" y="114"/>
                </a:lnTo>
                <a:lnTo>
                  <a:pt x="108" y="109"/>
                </a:lnTo>
                <a:lnTo>
                  <a:pt x="105" y="104"/>
                </a:lnTo>
                <a:lnTo>
                  <a:pt x="105" y="100"/>
                </a:lnTo>
                <a:lnTo>
                  <a:pt x="106" y="98"/>
                </a:lnTo>
                <a:lnTo>
                  <a:pt x="106" y="96"/>
                </a:lnTo>
                <a:lnTo>
                  <a:pt x="89" y="87"/>
                </a:lnTo>
                <a:lnTo>
                  <a:pt x="81" y="87"/>
                </a:lnTo>
                <a:lnTo>
                  <a:pt x="72" y="90"/>
                </a:lnTo>
                <a:lnTo>
                  <a:pt x="64" y="92"/>
                </a:lnTo>
                <a:lnTo>
                  <a:pt x="57" y="89"/>
                </a:lnTo>
                <a:lnTo>
                  <a:pt x="56" y="86"/>
                </a:lnTo>
                <a:lnTo>
                  <a:pt x="56" y="82"/>
                </a:lnTo>
                <a:lnTo>
                  <a:pt x="56" y="78"/>
                </a:lnTo>
                <a:lnTo>
                  <a:pt x="57" y="75"/>
                </a:lnTo>
                <a:lnTo>
                  <a:pt x="59" y="74"/>
                </a:lnTo>
                <a:lnTo>
                  <a:pt x="61" y="74"/>
                </a:lnTo>
                <a:lnTo>
                  <a:pt x="62" y="73"/>
                </a:lnTo>
                <a:lnTo>
                  <a:pt x="63" y="70"/>
                </a:lnTo>
                <a:lnTo>
                  <a:pt x="64" y="69"/>
                </a:lnTo>
                <a:lnTo>
                  <a:pt x="63" y="66"/>
                </a:lnTo>
                <a:lnTo>
                  <a:pt x="63" y="64"/>
                </a:lnTo>
                <a:lnTo>
                  <a:pt x="62" y="62"/>
                </a:lnTo>
                <a:lnTo>
                  <a:pt x="59" y="60"/>
                </a:lnTo>
                <a:lnTo>
                  <a:pt x="51" y="57"/>
                </a:lnTo>
                <a:lnTo>
                  <a:pt x="49" y="55"/>
                </a:lnTo>
                <a:lnTo>
                  <a:pt x="44" y="48"/>
                </a:lnTo>
                <a:lnTo>
                  <a:pt x="41" y="47"/>
                </a:lnTo>
                <a:lnTo>
                  <a:pt x="14" y="48"/>
                </a:lnTo>
                <a:lnTo>
                  <a:pt x="6" y="46"/>
                </a:lnTo>
                <a:lnTo>
                  <a:pt x="0" y="42"/>
                </a:lnTo>
                <a:lnTo>
                  <a:pt x="1" y="38"/>
                </a:lnTo>
                <a:lnTo>
                  <a:pt x="12" y="30"/>
                </a:lnTo>
                <a:lnTo>
                  <a:pt x="12" y="30"/>
                </a:lnTo>
                <a:lnTo>
                  <a:pt x="16" y="22"/>
                </a:lnTo>
                <a:lnTo>
                  <a:pt x="21" y="26"/>
                </a:lnTo>
                <a:lnTo>
                  <a:pt x="26" y="27"/>
                </a:lnTo>
                <a:lnTo>
                  <a:pt x="31" y="25"/>
                </a:lnTo>
                <a:lnTo>
                  <a:pt x="35" y="22"/>
                </a:lnTo>
                <a:lnTo>
                  <a:pt x="48" y="5"/>
                </a:lnTo>
                <a:lnTo>
                  <a:pt x="49" y="0"/>
                </a:lnTo>
                <a:lnTo>
                  <a:pt x="54" y="0"/>
                </a:lnTo>
                <a:lnTo>
                  <a:pt x="61" y="4"/>
                </a:lnTo>
                <a:lnTo>
                  <a:pt x="64" y="7"/>
                </a:lnTo>
                <a:lnTo>
                  <a:pt x="71" y="12"/>
                </a:lnTo>
                <a:lnTo>
                  <a:pt x="74" y="13"/>
                </a:lnTo>
                <a:lnTo>
                  <a:pt x="77" y="1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23"/>
          <p:cNvSpPr/>
          <p:nvPr/>
        </p:nvSpPr>
        <p:spPr bwMode="auto">
          <a:xfrm>
            <a:off x="1466155" y="2068201"/>
            <a:ext cx="616772" cy="523605"/>
          </a:xfrm>
          <a:custGeom>
            <a:avLst/>
            <a:gdLst>
              <a:gd name="T0" fmla="*/ 181 w 690"/>
              <a:gd name="T1" fmla="*/ 22 h 587"/>
              <a:gd name="T2" fmla="*/ 234 w 690"/>
              <a:gd name="T3" fmla="*/ 22 h 587"/>
              <a:gd name="T4" fmla="*/ 314 w 690"/>
              <a:gd name="T5" fmla="*/ 22 h 587"/>
              <a:gd name="T6" fmla="*/ 344 w 690"/>
              <a:gd name="T7" fmla="*/ 53 h 587"/>
              <a:gd name="T8" fmla="*/ 466 w 690"/>
              <a:gd name="T9" fmla="*/ 118 h 587"/>
              <a:gd name="T10" fmla="*/ 606 w 690"/>
              <a:gd name="T11" fmla="*/ 219 h 587"/>
              <a:gd name="T12" fmla="*/ 655 w 690"/>
              <a:gd name="T13" fmla="*/ 243 h 587"/>
              <a:gd name="T14" fmla="*/ 686 w 690"/>
              <a:gd name="T15" fmla="*/ 250 h 587"/>
              <a:gd name="T16" fmla="*/ 689 w 690"/>
              <a:gd name="T17" fmla="*/ 264 h 587"/>
              <a:gd name="T18" fmla="*/ 675 w 690"/>
              <a:gd name="T19" fmla="*/ 278 h 587"/>
              <a:gd name="T20" fmla="*/ 670 w 690"/>
              <a:gd name="T21" fmla="*/ 282 h 587"/>
              <a:gd name="T22" fmla="*/ 641 w 690"/>
              <a:gd name="T23" fmla="*/ 315 h 587"/>
              <a:gd name="T24" fmla="*/ 636 w 690"/>
              <a:gd name="T25" fmla="*/ 341 h 587"/>
              <a:gd name="T26" fmla="*/ 632 w 690"/>
              <a:gd name="T27" fmla="*/ 363 h 587"/>
              <a:gd name="T28" fmla="*/ 608 w 690"/>
              <a:gd name="T29" fmla="*/ 374 h 587"/>
              <a:gd name="T30" fmla="*/ 633 w 690"/>
              <a:gd name="T31" fmla="*/ 371 h 587"/>
              <a:gd name="T32" fmla="*/ 619 w 690"/>
              <a:gd name="T33" fmla="*/ 396 h 587"/>
              <a:gd name="T34" fmla="*/ 604 w 690"/>
              <a:gd name="T35" fmla="*/ 409 h 587"/>
              <a:gd name="T36" fmla="*/ 591 w 690"/>
              <a:gd name="T37" fmla="*/ 448 h 587"/>
              <a:gd name="T38" fmla="*/ 577 w 690"/>
              <a:gd name="T39" fmla="*/ 446 h 587"/>
              <a:gd name="T40" fmla="*/ 583 w 690"/>
              <a:gd name="T41" fmla="*/ 444 h 587"/>
              <a:gd name="T42" fmla="*/ 587 w 690"/>
              <a:gd name="T43" fmla="*/ 459 h 587"/>
              <a:gd name="T44" fmla="*/ 586 w 690"/>
              <a:gd name="T45" fmla="*/ 524 h 587"/>
              <a:gd name="T46" fmla="*/ 569 w 690"/>
              <a:gd name="T47" fmla="*/ 532 h 587"/>
              <a:gd name="T48" fmla="*/ 585 w 690"/>
              <a:gd name="T49" fmla="*/ 567 h 587"/>
              <a:gd name="T50" fmla="*/ 580 w 690"/>
              <a:gd name="T51" fmla="*/ 576 h 587"/>
              <a:gd name="T52" fmla="*/ 583 w 690"/>
              <a:gd name="T53" fmla="*/ 587 h 587"/>
              <a:gd name="T54" fmla="*/ 535 w 690"/>
              <a:gd name="T55" fmla="*/ 572 h 587"/>
              <a:gd name="T56" fmla="*/ 495 w 690"/>
              <a:gd name="T57" fmla="*/ 539 h 587"/>
              <a:gd name="T58" fmla="*/ 463 w 690"/>
              <a:gd name="T59" fmla="*/ 503 h 587"/>
              <a:gd name="T60" fmla="*/ 420 w 690"/>
              <a:gd name="T61" fmla="*/ 498 h 587"/>
              <a:gd name="T62" fmla="*/ 391 w 690"/>
              <a:gd name="T63" fmla="*/ 469 h 587"/>
              <a:gd name="T64" fmla="*/ 370 w 690"/>
              <a:gd name="T65" fmla="*/ 485 h 587"/>
              <a:gd name="T66" fmla="*/ 367 w 690"/>
              <a:gd name="T67" fmla="*/ 448 h 587"/>
              <a:gd name="T68" fmla="*/ 326 w 690"/>
              <a:gd name="T69" fmla="*/ 399 h 587"/>
              <a:gd name="T70" fmla="*/ 315 w 690"/>
              <a:gd name="T71" fmla="*/ 350 h 587"/>
              <a:gd name="T72" fmla="*/ 331 w 690"/>
              <a:gd name="T73" fmla="*/ 323 h 587"/>
              <a:gd name="T74" fmla="*/ 283 w 690"/>
              <a:gd name="T75" fmla="*/ 301 h 587"/>
              <a:gd name="T76" fmla="*/ 238 w 690"/>
              <a:gd name="T77" fmla="*/ 278 h 587"/>
              <a:gd name="T78" fmla="*/ 236 w 690"/>
              <a:gd name="T79" fmla="*/ 254 h 587"/>
              <a:gd name="T80" fmla="*/ 242 w 690"/>
              <a:gd name="T81" fmla="*/ 245 h 587"/>
              <a:gd name="T82" fmla="*/ 220 w 690"/>
              <a:gd name="T83" fmla="*/ 218 h 587"/>
              <a:gd name="T84" fmla="*/ 185 w 690"/>
              <a:gd name="T85" fmla="*/ 181 h 587"/>
              <a:gd name="T86" fmla="*/ 120 w 690"/>
              <a:gd name="T87" fmla="*/ 185 h 587"/>
              <a:gd name="T88" fmla="*/ 120 w 690"/>
              <a:gd name="T89" fmla="*/ 156 h 587"/>
              <a:gd name="T90" fmla="*/ 132 w 690"/>
              <a:gd name="T91" fmla="*/ 147 h 587"/>
              <a:gd name="T92" fmla="*/ 129 w 690"/>
              <a:gd name="T93" fmla="*/ 130 h 587"/>
              <a:gd name="T94" fmla="*/ 92 w 690"/>
              <a:gd name="T95" fmla="*/ 101 h 587"/>
              <a:gd name="T96" fmla="*/ 0 w 690"/>
              <a:gd name="T97" fmla="*/ 87 h 587"/>
              <a:gd name="T98" fmla="*/ 34 w 690"/>
              <a:gd name="T99" fmla="*/ 46 h 587"/>
              <a:gd name="T100" fmla="*/ 73 w 690"/>
              <a:gd name="T101" fmla="*/ 46 h 587"/>
              <a:gd name="T102" fmla="*/ 128 w 690"/>
              <a:gd name="T103" fmla="*/ 8 h 587"/>
              <a:gd name="T104" fmla="*/ 161 w 690"/>
              <a:gd name="T105" fmla="*/ 29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0" h="587">
                <a:moveTo>
                  <a:pt x="161" y="29"/>
                </a:moveTo>
                <a:lnTo>
                  <a:pt x="168" y="29"/>
                </a:lnTo>
                <a:lnTo>
                  <a:pt x="175" y="26"/>
                </a:lnTo>
                <a:lnTo>
                  <a:pt x="181" y="22"/>
                </a:lnTo>
                <a:lnTo>
                  <a:pt x="195" y="7"/>
                </a:lnTo>
                <a:lnTo>
                  <a:pt x="207" y="10"/>
                </a:lnTo>
                <a:lnTo>
                  <a:pt x="226" y="19"/>
                </a:lnTo>
                <a:lnTo>
                  <a:pt x="234" y="22"/>
                </a:lnTo>
                <a:lnTo>
                  <a:pt x="285" y="29"/>
                </a:lnTo>
                <a:lnTo>
                  <a:pt x="293" y="28"/>
                </a:lnTo>
                <a:lnTo>
                  <a:pt x="305" y="24"/>
                </a:lnTo>
                <a:lnTo>
                  <a:pt x="314" y="22"/>
                </a:lnTo>
                <a:lnTo>
                  <a:pt x="319" y="24"/>
                </a:lnTo>
                <a:lnTo>
                  <a:pt x="325" y="28"/>
                </a:lnTo>
                <a:lnTo>
                  <a:pt x="338" y="47"/>
                </a:lnTo>
                <a:lnTo>
                  <a:pt x="344" y="53"/>
                </a:lnTo>
                <a:lnTo>
                  <a:pt x="383" y="80"/>
                </a:lnTo>
                <a:lnTo>
                  <a:pt x="442" y="110"/>
                </a:lnTo>
                <a:lnTo>
                  <a:pt x="456" y="116"/>
                </a:lnTo>
                <a:lnTo>
                  <a:pt x="466" y="118"/>
                </a:lnTo>
                <a:lnTo>
                  <a:pt x="477" y="119"/>
                </a:lnTo>
                <a:lnTo>
                  <a:pt x="563" y="192"/>
                </a:lnTo>
                <a:lnTo>
                  <a:pt x="589" y="209"/>
                </a:lnTo>
                <a:lnTo>
                  <a:pt x="606" y="219"/>
                </a:lnTo>
                <a:lnTo>
                  <a:pt x="629" y="225"/>
                </a:lnTo>
                <a:lnTo>
                  <a:pt x="639" y="232"/>
                </a:lnTo>
                <a:lnTo>
                  <a:pt x="647" y="238"/>
                </a:lnTo>
                <a:lnTo>
                  <a:pt x="655" y="243"/>
                </a:lnTo>
                <a:lnTo>
                  <a:pt x="662" y="245"/>
                </a:lnTo>
                <a:lnTo>
                  <a:pt x="675" y="246"/>
                </a:lnTo>
                <a:lnTo>
                  <a:pt x="682" y="248"/>
                </a:lnTo>
                <a:lnTo>
                  <a:pt x="686" y="250"/>
                </a:lnTo>
                <a:lnTo>
                  <a:pt x="689" y="255"/>
                </a:lnTo>
                <a:lnTo>
                  <a:pt x="690" y="259"/>
                </a:lnTo>
                <a:lnTo>
                  <a:pt x="690" y="262"/>
                </a:lnTo>
                <a:lnTo>
                  <a:pt x="689" y="264"/>
                </a:lnTo>
                <a:lnTo>
                  <a:pt x="688" y="267"/>
                </a:lnTo>
                <a:lnTo>
                  <a:pt x="685" y="269"/>
                </a:lnTo>
                <a:lnTo>
                  <a:pt x="676" y="276"/>
                </a:lnTo>
                <a:lnTo>
                  <a:pt x="675" y="278"/>
                </a:lnTo>
                <a:lnTo>
                  <a:pt x="675" y="278"/>
                </a:lnTo>
                <a:lnTo>
                  <a:pt x="675" y="277"/>
                </a:lnTo>
                <a:lnTo>
                  <a:pt x="672" y="277"/>
                </a:lnTo>
                <a:lnTo>
                  <a:pt x="670" y="282"/>
                </a:lnTo>
                <a:lnTo>
                  <a:pt x="665" y="288"/>
                </a:lnTo>
                <a:lnTo>
                  <a:pt x="647" y="304"/>
                </a:lnTo>
                <a:lnTo>
                  <a:pt x="644" y="308"/>
                </a:lnTo>
                <a:lnTo>
                  <a:pt x="641" y="315"/>
                </a:lnTo>
                <a:lnTo>
                  <a:pt x="641" y="319"/>
                </a:lnTo>
                <a:lnTo>
                  <a:pt x="644" y="326"/>
                </a:lnTo>
                <a:lnTo>
                  <a:pt x="644" y="330"/>
                </a:lnTo>
                <a:lnTo>
                  <a:pt x="636" y="341"/>
                </a:lnTo>
                <a:lnTo>
                  <a:pt x="634" y="348"/>
                </a:lnTo>
                <a:lnTo>
                  <a:pt x="634" y="360"/>
                </a:lnTo>
                <a:lnTo>
                  <a:pt x="633" y="365"/>
                </a:lnTo>
                <a:lnTo>
                  <a:pt x="632" y="363"/>
                </a:lnTo>
                <a:lnTo>
                  <a:pt x="627" y="359"/>
                </a:lnTo>
                <a:lnTo>
                  <a:pt x="625" y="364"/>
                </a:lnTo>
                <a:lnTo>
                  <a:pt x="619" y="368"/>
                </a:lnTo>
                <a:lnTo>
                  <a:pt x="608" y="374"/>
                </a:lnTo>
                <a:lnTo>
                  <a:pt x="611" y="377"/>
                </a:lnTo>
                <a:lnTo>
                  <a:pt x="616" y="374"/>
                </a:lnTo>
                <a:lnTo>
                  <a:pt x="628" y="373"/>
                </a:lnTo>
                <a:lnTo>
                  <a:pt x="633" y="371"/>
                </a:lnTo>
                <a:lnTo>
                  <a:pt x="631" y="376"/>
                </a:lnTo>
                <a:lnTo>
                  <a:pt x="623" y="386"/>
                </a:lnTo>
                <a:lnTo>
                  <a:pt x="622" y="393"/>
                </a:lnTo>
                <a:lnTo>
                  <a:pt x="619" y="396"/>
                </a:lnTo>
                <a:lnTo>
                  <a:pt x="614" y="396"/>
                </a:lnTo>
                <a:lnTo>
                  <a:pt x="608" y="396"/>
                </a:lnTo>
                <a:lnTo>
                  <a:pt x="605" y="402"/>
                </a:lnTo>
                <a:lnTo>
                  <a:pt x="604" y="409"/>
                </a:lnTo>
                <a:lnTo>
                  <a:pt x="594" y="423"/>
                </a:lnTo>
                <a:lnTo>
                  <a:pt x="591" y="430"/>
                </a:lnTo>
                <a:lnTo>
                  <a:pt x="591" y="437"/>
                </a:lnTo>
                <a:lnTo>
                  <a:pt x="591" y="448"/>
                </a:lnTo>
                <a:lnTo>
                  <a:pt x="589" y="453"/>
                </a:lnTo>
                <a:lnTo>
                  <a:pt x="588" y="444"/>
                </a:lnTo>
                <a:lnTo>
                  <a:pt x="582" y="442"/>
                </a:lnTo>
                <a:lnTo>
                  <a:pt x="577" y="446"/>
                </a:lnTo>
                <a:lnTo>
                  <a:pt x="578" y="453"/>
                </a:lnTo>
                <a:lnTo>
                  <a:pt x="579" y="450"/>
                </a:lnTo>
                <a:lnTo>
                  <a:pt x="582" y="447"/>
                </a:lnTo>
                <a:lnTo>
                  <a:pt x="583" y="444"/>
                </a:lnTo>
                <a:lnTo>
                  <a:pt x="585" y="448"/>
                </a:lnTo>
                <a:lnTo>
                  <a:pt x="586" y="452"/>
                </a:lnTo>
                <a:lnTo>
                  <a:pt x="586" y="457"/>
                </a:lnTo>
                <a:lnTo>
                  <a:pt x="587" y="459"/>
                </a:lnTo>
                <a:lnTo>
                  <a:pt x="589" y="459"/>
                </a:lnTo>
                <a:lnTo>
                  <a:pt x="589" y="475"/>
                </a:lnTo>
                <a:lnTo>
                  <a:pt x="584" y="508"/>
                </a:lnTo>
                <a:lnTo>
                  <a:pt x="586" y="524"/>
                </a:lnTo>
                <a:lnTo>
                  <a:pt x="580" y="520"/>
                </a:lnTo>
                <a:lnTo>
                  <a:pt x="575" y="532"/>
                </a:lnTo>
                <a:lnTo>
                  <a:pt x="569" y="529"/>
                </a:lnTo>
                <a:lnTo>
                  <a:pt x="569" y="532"/>
                </a:lnTo>
                <a:lnTo>
                  <a:pt x="574" y="536"/>
                </a:lnTo>
                <a:lnTo>
                  <a:pt x="576" y="541"/>
                </a:lnTo>
                <a:lnTo>
                  <a:pt x="578" y="553"/>
                </a:lnTo>
                <a:lnTo>
                  <a:pt x="585" y="567"/>
                </a:lnTo>
                <a:lnTo>
                  <a:pt x="586" y="573"/>
                </a:lnTo>
                <a:lnTo>
                  <a:pt x="578" y="567"/>
                </a:lnTo>
                <a:lnTo>
                  <a:pt x="579" y="572"/>
                </a:lnTo>
                <a:lnTo>
                  <a:pt x="580" y="576"/>
                </a:lnTo>
                <a:lnTo>
                  <a:pt x="583" y="575"/>
                </a:lnTo>
                <a:lnTo>
                  <a:pt x="585" y="576"/>
                </a:lnTo>
                <a:lnTo>
                  <a:pt x="584" y="585"/>
                </a:lnTo>
                <a:lnTo>
                  <a:pt x="583" y="587"/>
                </a:lnTo>
                <a:lnTo>
                  <a:pt x="583" y="587"/>
                </a:lnTo>
                <a:lnTo>
                  <a:pt x="566" y="579"/>
                </a:lnTo>
                <a:lnTo>
                  <a:pt x="541" y="575"/>
                </a:lnTo>
                <a:lnTo>
                  <a:pt x="535" y="572"/>
                </a:lnTo>
                <a:lnTo>
                  <a:pt x="513" y="550"/>
                </a:lnTo>
                <a:lnTo>
                  <a:pt x="505" y="544"/>
                </a:lnTo>
                <a:lnTo>
                  <a:pt x="499" y="541"/>
                </a:lnTo>
                <a:lnTo>
                  <a:pt x="495" y="539"/>
                </a:lnTo>
                <a:lnTo>
                  <a:pt x="491" y="535"/>
                </a:lnTo>
                <a:lnTo>
                  <a:pt x="480" y="518"/>
                </a:lnTo>
                <a:lnTo>
                  <a:pt x="474" y="510"/>
                </a:lnTo>
                <a:lnTo>
                  <a:pt x="463" y="503"/>
                </a:lnTo>
                <a:lnTo>
                  <a:pt x="453" y="502"/>
                </a:lnTo>
                <a:lnTo>
                  <a:pt x="434" y="504"/>
                </a:lnTo>
                <a:lnTo>
                  <a:pt x="426" y="502"/>
                </a:lnTo>
                <a:lnTo>
                  <a:pt x="420" y="498"/>
                </a:lnTo>
                <a:lnTo>
                  <a:pt x="408" y="480"/>
                </a:lnTo>
                <a:lnTo>
                  <a:pt x="402" y="473"/>
                </a:lnTo>
                <a:lnTo>
                  <a:pt x="396" y="470"/>
                </a:lnTo>
                <a:lnTo>
                  <a:pt x="391" y="469"/>
                </a:lnTo>
                <a:lnTo>
                  <a:pt x="386" y="471"/>
                </a:lnTo>
                <a:lnTo>
                  <a:pt x="382" y="474"/>
                </a:lnTo>
                <a:lnTo>
                  <a:pt x="373" y="484"/>
                </a:lnTo>
                <a:lnTo>
                  <a:pt x="370" y="485"/>
                </a:lnTo>
                <a:lnTo>
                  <a:pt x="368" y="482"/>
                </a:lnTo>
                <a:lnTo>
                  <a:pt x="367" y="475"/>
                </a:lnTo>
                <a:lnTo>
                  <a:pt x="368" y="457"/>
                </a:lnTo>
                <a:lnTo>
                  <a:pt x="367" y="448"/>
                </a:lnTo>
                <a:lnTo>
                  <a:pt x="364" y="439"/>
                </a:lnTo>
                <a:lnTo>
                  <a:pt x="358" y="431"/>
                </a:lnTo>
                <a:lnTo>
                  <a:pt x="335" y="410"/>
                </a:lnTo>
                <a:lnTo>
                  <a:pt x="326" y="399"/>
                </a:lnTo>
                <a:lnTo>
                  <a:pt x="317" y="380"/>
                </a:lnTo>
                <a:lnTo>
                  <a:pt x="314" y="368"/>
                </a:lnTo>
                <a:lnTo>
                  <a:pt x="313" y="357"/>
                </a:lnTo>
                <a:lnTo>
                  <a:pt x="315" y="350"/>
                </a:lnTo>
                <a:lnTo>
                  <a:pt x="318" y="345"/>
                </a:lnTo>
                <a:lnTo>
                  <a:pt x="328" y="334"/>
                </a:lnTo>
                <a:lnTo>
                  <a:pt x="331" y="329"/>
                </a:lnTo>
                <a:lnTo>
                  <a:pt x="331" y="323"/>
                </a:lnTo>
                <a:lnTo>
                  <a:pt x="326" y="317"/>
                </a:lnTo>
                <a:lnTo>
                  <a:pt x="319" y="313"/>
                </a:lnTo>
                <a:lnTo>
                  <a:pt x="295" y="306"/>
                </a:lnTo>
                <a:lnTo>
                  <a:pt x="283" y="301"/>
                </a:lnTo>
                <a:lnTo>
                  <a:pt x="264" y="289"/>
                </a:lnTo>
                <a:lnTo>
                  <a:pt x="243" y="281"/>
                </a:lnTo>
                <a:lnTo>
                  <a:pt x="236" y="280"/>
                </a:lnTo>
                <a:lnTo>
                  <a:pt x="238" y="278"/>
                </a:lnTo>
                <a:lnTo>
                  <a:pt x="239" y="272"/>
                </a:lnTo>
                <a:lnTo>
                  <a:pt x="238" y="267"/>
                </a:lnTo>
                <a:lnTo>
                  <a:pt x="237" y="262"/>
                </a:lnTo>
                <a:lnTo>
                  <a:pt x="236" y="254"/>
                </a:lnTo>
                <a:lnTo>
                  <a:pt x="235" y="250"/>
                </a:lnTo>
                <a:lnTo>
                  <a:pt x="235" y="248"/>
                </a:lnTo>
                <a:lnTo>
                  <a:pt x="237" y="246"/>
                </a:lnTo>
                <a:lnTo>
                  <a:pt x="242" y="245"/>
                </a:lnTo>
                <a:lnTo>
                  <a:pt x="244" y="244"/>
                </a:lnTo>
                <a:lnTo>
                  <a:pt x="241" y="237"/>
                </a:lnTo>
                <a:lnTo>
                  <a:pt x="225" y="227"/>
                </a:lnTo>
                <a:lnTo>
                  <a:pt x="220" y="218"/>
                </a:lnTo>
                <a:lnTo>
                  <a:pt x="219" y="209"/>
                </a:lnTo>
                <a:lnTo>
                  <a:pt x="221" y="204"/>
                </a:lnTo>
                <a:lnTo>
                  <a:pt x="221" y="201"/>
                </a:lnTo>
                <a:lnTo>
                  <a:pt x="185" y="181"/>
                </a:lnTo>
                <a:lnTo>
                  <a:pt x="169" y="182"/>
                </a:lnTo>
                <a:lnTo>
                  <a:pt x="151" y="188"/>
                </a:lnTo>
                <a:lnTo>
                  <a:pt x="133" y="192"/>
                </a:lnTo>
                <a:lnTo>
                  <a:pt x="120" y="185"/>
                </a:lnTo>
                <a:lnTo>
                  <a:pt x="118" y="179"/>
                </a:lnTo>
                <a:lnTo>
                  <a:pt x="118" y="171"/>
                </a:lnTo>
                <a:lnTo>
                  <a:pt x="118" y="162"/>
                </a:lnTo>
                <a:lnTo>
                  <a:pt x="120" y="156"/>
                </a:lnTo>
                <a:lnTo>
                  <a:pt x="123" y="154"/>
                </a:lnTo>
                <a:lnTo>
                  <a:pt x="127" y="154"/>
                </a:lnTo>
                <a:lnTo>
                  <a:pt x="130" y="153"/>
                </a:lnTo>
                <a:lnTo>
                  <a:pt x="132" y="147"/>
                </a:lnTo>
                <a:lnTo>
                  <a:pt x="133" y="143"/>
                </a:lnTo>
                <a:lnTo>
                  <a:pt x="132" y="138"/>
                </a:lnTo>
                <a:lnTo>
                  <a:pt x="131" y="133"/>
                </a:lnTo>
                <a:lnTo>
                  <a:pt x="129" y="130"/>
                </a:lnTo>
                <a:lnTo>
                  <a:pt x="123" y="125"/>
                </a:lnTo>
                <a:lnTo>
                  <a:pt x="108" y="119"/>
                </a:lnTo>
                <a:lnTo>
                  <a:pt x="102" y="114"/>
                </a:lnTo>
                <a:lnTo>
                  <a:pt x="92" y="101"/>
                </a:lnTo>
                <a:lnTo>
                  <a:pt x="87" y="98"/>
                </a:lnTo>
                <a:lnTo>
                  <a:pt x="29" y="100"/>
                </a:lnTo>
                <a:lnTo>
                  <a:pt x="13" y="95"/>
                </a:lnTo>
                <a:lnTo>
                  <a:pt x="0" y="87"/>
                </a:lnTo>
                <a:lnTo>
                  <a:pt x="2" y="79"/>
                </a:lnTo>
                <a:lnTo>
                  <a:pt x="25" y="63"/>
                </a:lnTo>
                <a:lnTo>
                  <a:pt x="26" y="63"/>
                </a:lnTo>
                <a:lnTo>
                  <a:pt x="34" y="46"/>
                </a:lnTo>
                <a:lnTo>
                  <a:pt x="44" y="54"/>
                </a:lnTo>
                <a:lnTo>
                  <a:pt x="55" y="56"/>
                </a:lnTo>
                <a:lnTo>
                  <a:pt x="65" y="53"/>
                </a:lnTo>
                <a:lnTo>
                  <a:pt x="73" y="46"/>
                </a:lnTo>
                <a:lnTo>
                  <a:pt x="100" y="10"/>
                </a:lnTo>
                <a:lnTo>
                  <a:pt x="102" y="0"/>
                </a:lnTo>
                <a:lnTo>
                  <a:pt x="114" y="0"/>
                </a:lnTo>
                <a:lnTo>
                  <a:pt x="128" y="8"/>
                </a:lnTo>
                <a:lnTo>
                  <a:pt x="134" y="14"/>
                </a:lnTo>
                <a:lnTo>
                  <a:pt x="148" y="24"/>
                </a:lnTo>
                <a:lnTo>
                  <a:pt x="155" y="28"/>
                </a:lnTo>
                <a:lnTo>
                  <a:pt x="161" y="2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47" name="Freeform 24"/>
          <p:cNvSpPr/>
          <p:nvPr/>
        </p:nvSpPr>
        <p:spPr bwMode="auto">
          <a:xfrm>
            <a:off x="1514310" y="1164181"/>
            <a:ext cx="275777" cy="447206"/>
          </a:xfrm>
          <a:custGeom>
            <a:avLst/>
            <a:gdLst>
              <a:gd name="T0" fmla="*/ 140 w 148"/>
              <a:gd name="T1" fmla="*/ 12 h 240"/>
              <a:gd name="T2" fmla="*/ 145 w 148"/>
              <a:gd name="T3" fmla="*/ 22 h 240"/>
              <a:gd name="T4" fmla="*/ 148 w 148"/>
              <a:gd name="T5" fmla="*/ 33 h 240"/>
              <a:gd name="T6" fmla="*/ 146 w 148"/>
              <a:gd name="T7" fmla="*/ 42 h 240"/>
              <a:gd name="T8" fmla="*/ 137 w 148"/>
              <a:gd name="T9" fmla="*/ 54 h 240"/>
              <a:gd name="T10" fmla="*/ 128 w 148"/>
              <a:gd name="T11" fmla="*/ 69 h 240"/>
              <a:gd name="T12" fmla="*/ 126 w 148"/>
              <a:gd name="T13" fmla="*/ 80 h 240"/>
              <a:gd name="T14" fmla="*/ 126 w 148"/>
              <a:gd name="T15" fmla="*/ 114 h 240"/>
              <a:gd name="T16" fmla="*/ 129 w 148"/>
              <a:gd name="T17" fmla="*/ 124 h 240"/>
              <a:gd name="T18" fmla="*/ 138 w 148"/>
              <a:gd name="T19" fmla="*/ 146 h 240"/>
              <a:gd name="T20" fmla="*/ 133 w 148"/>
              <a:gd name="T21" fmla="*/ 163 h 240"/>
              <a:gd name="T22" fmla="*/ 130 w 148"/>
              <a:gd name="T23" fmla="*/ 211 h 240"/>
              <a:gd name="T24" fmla="*/ 134 w 148"/>
              <a:gd name="T25" fmla="*/ 223 h 240"/>
              <a:gd name="T26" fmla="*/ 137 w 148"/>
              <a:gd name="T27" fmla="*/ 227 h 240"/>
              <a:gd name="T28" fmla="*/ 137 w 148"/>
              <a:gd name="T29" fmla="*/ 234 h 240"/>
              <a:gd name="T30" fmla="*/ 125 w 148"/>
              <a:gd name="T31" fmla="*/ 239 h 240"/>
              <a:gd name="T32" fmla="*/ 106 w 148"/>
              <a:gd name="T33" fmla="*/ 240 h 240"/>
              <a:gd name="T34" fmla="*/ 84 w 148"/>
              <a:gd name="T35" fmla="*/ 225 h 240"/>
              <a:gd name="T36" fmla="*/ 64 w 148"/>
              <a:gd name="T37" fmla="*/ 205 h 240"/>
              <a:gd name="T38" fmla="*/ 48 w 148"/>
              <a:gd name="T39" fmla="*/ 194 h 240"/>
              <a:gd name="T40" fmla="*/ 46 w 148"/>
              <a:gd name="T41" fmla="*/ 187 h 240"/>
              <a:gd name="T42" fmla="*/ 49 w 148"/>
              <a:gd name="T43" fmla="*/ 178 h 240"/>
              <a:gd name="T44" fmla="*/ 45 w 148"/>
              <a:gd name="T45" fmla="*/ 169 h 240"/>
              <a:gd name="T46" fmla="*/ 29 w 148"/>
              <a:gd name="T47" fmla="*/ 151 h 240"/>
              <a:gd name="T48" fmla="*/ 28 w 148"/>
              <a:gd name="T49" fmla="*/ 137 h 240"/>
              <a:gd name="T50" fmla="*/ 22 w 148"/>
              <a:gd name="T51" fmla="*/ 130 h 240"/>
              <a:gd name="T52" fmla="*/ 7 w 148"/>
              <a:gd name="T53" fmla="*/ 117 h 240"/>
              <a:gd name="T54" fmla="*/ 8 w 148"/>
              <a:gd name="T55" fmla="*/ 91 h 240"/>
              <a:gd name="T56" fmla="*/ 17 w 148"/>
              <a:gd name="T57" fmla="*/ 77 h 240"/>
              <a:gd name="T58" fmla="*/ 18 w 148"/>
              <a:gd name="T59" fmla="*/ 72 h 240"/>
              <a:gd name="T60" fmla="*/ 18 w 148"/>
              <a:gd name="T61" fmla="*/ 66 h 240"/>
              <a:gd name="T62" fmla="*/ 21 w 148"/>
              <a:gd name="T63" fmla="*/ 62 h 240"/>
              <a:gd name="T64" fmla="*/ 28 w 148"/>
              <a:gd name="T65" fmla="*/ 62 h 240"/>
              <a:gd name="T66" fmla="*/ 36 w 148"/>
              <a:gd name="T67" fmla="*/ 64 h 240"/>
              <a:gd name="T68" fmla="*/ 39 w 148"/>
              <a:gd name="T69" fmla="*/ 61 h 240"/>
              <a:gd name="T70" fmla="*/ 44 w 148"/>
              <a:gd name="T71" fmla="*/ 43 h 240"/>
              <a:gd name="T72" fmla="*/ 48 w 148"/>
              <a:gd name="T73" fmla="*/ 35 h 240"/>
              <a:gd name="T74" fmla="*/ 56 w 148"/>
              <a:gd name="T75" fmla="*/ 25 h 240"/>
              <a:gd name="T76" fmla="*/ 62 w 148"/>
              <a:gd name="T77" fmla="*/ 9 h 240"/>
              <a:gd name="T78" fmla="*/ 65 w 148"/>
              <a:gd name="T79" fmla="*/ 1 h 240"/>
              <a:gd name="T80" fmla="*/ 75 w 148"/>
              <a:gd name="T81" fmla="*/ 2 h 240"/>
              <a:gd name="T82" fmla="*/ 108 w 148"/>
              <a:gd name="T83"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240">
                <a:moveTo>
                  <a:pt x="127" y="14"/>
                </a:moveTo>
                <a:lnTo>
                  <a:pt x="140" y="12"/>
                </a:lnTo>
                <a:lnTo>
                  <a:pt x="144" y="17"/>
                </a:lnTo>
                <a:lnTo>
                  <a:pt x="145" y="22"/>
                </a:lnTo>
                <a:lnTo>
                  <a:pt x="147" y="27"/>
                </a:lnTo>
                <a:lnTo>
                  <a:pt x="148" y="33"/>
                </a:lnTo>
                <a:lnTo>
                  <a:pt x="148" y="37"/>
                </a:lnTo>
                <a:lnTo>
                  <a:pt x="146" y="42"/>
                </a:lnTo>
                <a:lnTo>
                  <a:pt x="144" y="46"/>
                </a:lnTo>
                <a:lnTo>
                  <a:pt x="137" y="54"/>
                </a:lnTo>
                <a:lnTo>
                  <a:pt x="131" y="64"/>
                </a:lnTo>
                <a:lnTo>
                  <a:pt x="128" y="69"/>
                </a:lnTo>
                <a:lnTo>
                  <a:pt x="127" y="74"/>
                </a:lnTo>
                <a:lnTo>
                  <a:pt x="126" y="80"/>
                </a:lnTo>
                <a:lnTo>
                  <a:pt x="124" y="103"/>
                </a:lnTo>
                <a:lnTo>
                  <a:pt x="126" y="114"/>
                </a:lnTo>
                <a:lnTo>
                  <a:pt x="127" y="119"/>
                </a:lnTo>
                <a:lnTo>
                  <a:pt x="129" y="124"/>
                </a:lnTo>
                <a:lnTo>
                  <a:pt x="135" y="136"/>
                </a:lnTo>
                <a:lnTo>
                  <a:pt x="138" y="146"/>
                </a:lnTo>
                <a:lnTo>
                  <a:pt x="136" y="154"/>
                </a:lnTo>
                <a:lnTo>
                  <a:pt x="133" y="163"/>
                </a:lnTo>
                <a:lnTo>
                  <a:pt x="130" y="204"/>
                </a:lnTo>
                <a:lnTo>
                  <a:pt x="130" y="211"/>
                </a:lnTo>
                <a:lnTo>
                  <a:pt x="131" y="217"/>
                </a:lnTo>
                <a:lnTo>
                  <a:pt x="134" y="223"/>
                </a:lnTo>
                <a:lnTo>
                  <a:pt x="135" y="226"/>
                </a:lnTo>
                <a:lnTo>
                  <a:pt x="137" y="227"/>
                </a:lnTo>
                <a:lnTo>
                  <a:pt x="142" y="230"/>
                </a:lnTo>
                <a:lnTo>
                  <a:pt x="137" y="234"/>
                </a:lnTo>
                <a:lnTo>
                  <a:pt x="134" y="235"/>
                </a:lnTo>
                <a:lnTo>
                  <a:pt x="125" y="239"/>
                </a:lnTo>
                <a:lnTo>
                  <a:pt x="119" y="240"/>
                </a:lnTo>
                <a:lnTo>
                  <a:pt x="106" y="240"/>
                </a:lnTo>
                <a:lnTo>
                  <a:pt x="91" y="237"/>
                </a:lnTo>
                <a:lnTo>
                  <a:pt x="84" y="225"/>
                </a:lnTo>
                <a:lnTo>
                  <a:pt x="75" y="215"/>
                </a:lnTo>
                <a:lnTo>
                  <a:pt x="64" y="205"/>
                </a:lnTo>
                <a:lnTo>
                  <a:pt x="51" y="197"/>
                </a:lnTo>
                <a:lnTo>
                  <a:pt x="48" y="194"/>
                </a:lnTo>
                <a:lnTo>
                  <a:pt x="47" y="192"/>
                </a:lnTo>
                <a:lnTo>
                  <a:pt x="46" y="187"/>
                </a:lnTo>
                <a:lnTo>
                  <a:pt x="47" y="184"/>
                </a:lnTo>
                <a:lnTo>
                  <a:pt x="49" y="178"/>
                </a:lnTo>
                <a:lnTo>
                  <a:pt x="48" y="174"/>
                </a:lnTo>
                <a:lnTo>
                  <a:pt x="45" y="169"/>
                </a:lnTo>
                <a:lnTo>
                  <a:pt x="32" y="155"/>
                </a:lnTo>
                <a:lnTo>
                  <a:pt x="29" y="151"/>
                </a:lnTo>
                <a:lnTo>
                  <a:pt x="29" y="141"/>
                </a:lnTo>
                <a:lnTo>
                  <a:pt x="28" y="137"/>
                </a:lnTo>
                <a:lnTo>
                  <a:pt x="26" y="134"/>
                </a:lnTo>
                <a:lnTo>
                  <a:pt x="22" y="130"/>
                </a:lnTo>
                <a:lnTo>
                  <a:pt x="14" y="125"/>
                </a:lnTo>
                <a:lnTo>
                  <a:pt x="7" y="117"/>
                </a:lnTo>
                <a:lnTo>
                  <a:pt x="0" y="100"/>
                </a:lnTo>
                <a:lnTo>
                  <a:pt x="8" y="91"/>
                </a:lnTo>
                <a:lnTo>
                  <a:pt x="16" y="80"/>
                </a:lnTo>
                <a:lnTo>
                  <a:pt x="17" y="77"/>
                </a:lnTo>
                <a:lnTo>
                  <a:pt x="18" y="75"/>
                </a:lnTo>
                <a:lnTo>
                  <a:pt x="18" y="72"/>
                </a:lnTo>
                <a:lnTo>
                  <a:pt x="18" y="69"/>
                </a:lnTo>
                <a:lnTo>
                  <a:pt x="18" y="66"/>
                </a:lnTo>
                <a:lnTo>
                  <a:pt x="19" y="64"/>
                </a:lnTo>
                <a:lnTo>
                  <a:pt x="21" y="62"/>
                </a:lnTo>
                <a:lnTo>
                  <a:pt x="25" y="61"/>
                </a:lnTo>
                <a:lnTo>
                  <a:pt x="28" y="62"/>
                </a:lnTo>
                <a:lnTo>
                  <a:pt x="34" y="64"/>
                </a:lnTo>
                <a:lnTo>
                  <a:pt x="36" y="64"/>
                </a:lnTo>
                <a:lnTo>
                  <a:pt x="38" y="63"/>
                </a:lnTo>
                <a:lnTo>
                  <a:pt x="39" y="61"/>
                </a:lnTo>
                <a:lnTo>
                  <a:pt x="43" y="47"/>
                </a:lnTo>
                <a:lnTo>
                  <a:pt x="44" y="43"/>
                </a:lnTo>
                <a:lnTo>
                  <a:pt x="45" y="39"/>
                </a:lnTo>
                <a:lnTo>
                  <a:pt x="48" y="35"/>
                </a:lnTo>
                <a:lnTo>
                  <a:pt x="54" y="29"/>
                </a:lnTo>
                <a:lnTo>
                  <a:pt x="56" y="25"/>
                </a:lnTo>
                <a:lnTo>
                  <a:pt x="61" y="12"/>
                </a:lnTo>
                <a:lnTo>
                  <a:pt x="62" y="9"/>
                </a:lnTo>
                <a:lnTo>
                  <a:pt x="63" y="2"/>
                </a:lnTo>
                <a:lnTo>
                  <a:pt x="65" y="1"/>
                </a:lnTo>
                <a:lnTo>
                  <a:pt x="68" y="0"/>
                </a:lnTo>
                <a:lnTo>
                  <a:pt x="75" y="2"/>
                </a:lnTo>
                <a:lnTo>
                  <a:pt x="96" y="10"/>
                </a:lnTo>
                <a:lnTo>
                  <a:pt x="108" y="11"/>
                </a:lnTo>
                <a:lnTo>
                  <a:pt x="127" y="1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25"/>
          <p:cNvSpPr/>
          <p:nvPr/>
        </p:nvSpPr>
        <p:spPr bwMode="auto">
          <a:xfrm>
            <a:off x="1864830" y="1552166"/>
            <a:ext cx="275777" cy="447206"/>
          </a:xfrm>
          <a:custGeom>
            <a:avLst/>
            <a:gdLst>
              <a:gd name="T0" fmla="*/ 290 w 308"/>
              <a:gd name="T1" fmla="*/ 24 h 502"/>
              <a:gd name="T2" fmla="*/ 302 w 308"/>
              <a:gd name="T3" fmla="*/ 46 h 502"/>
              <a:gd name="T4" fmla="*/ 308 w 308"/>
              <a:gd name="T5" fmla="*/ 68 h 502"/>
              <a:gd name="T6" fmla="*/ 303 w 308"/>
              <a:gd name="T7" fmla="*/ 88 h 502"/>
              <a:gd name="T8" fmla="*/ 284 w 308"/>
              <a:gd name="T9" fmla="*/ 113 h 502"/>
              <a:gd name="T10" fmla="*/ 266 w 308"/>
              <a:gd name="T11" fmla="*/ 144 h 502"/>
              <a:gd name="T12" fmla="*/ 261 w 308"/>
              <a:gd name="T13" fmla="*/ 166 h 502"/>
              <a:gd name="T14" fmla="*/ 261 w 308"/>
              <a:gd name="T15" fmla="*/ 239 h 502"/>
              <a:gd name="T16" fmla="*/ 267 w 308"/>
              <a:gd name="T17" fmla="*/ 258 h 502"/>
              <a:gd name="T18" fmla="*/ 286 w 308"/>
              <a:gd name="T19" fmla="*/ 304 h 502"/>
              <a:gd name="T20" fmla="*/ 277 w 308"/>
              <a:gd name="T21" fmla="*/ 341 h 502"/>
              <a:gd name="T22" fmla="*/ 270 w 308"/>
              <a:gd name="T23" fmla="*/ 441 h 502"/>
              <a:gd name="T24" fmla="*/ 278 w 308"/>
              <a:gd name="T25" fmla="*/ 466 h 502"/>
              <a:gd name="T26" fmla="*/ 285 w 308"/>
              <a:gd name="T27" fmla="*/ 475 h 502"/>
              <a:gd name="T28" fmla="*/ 285 w 308"/>
              <a:gd name="T29" fmla="*/ 488 h 502"/>
              <a:gd name="T30" fmla="*/ 259 w 308"/>
              <a:gd name="T31" fmla="*/ 499 h 502"/>
              <a:gd name="T32" fmla="*/ 220 w 308"/>
              <a:gd name="T33" fmla="*/ 502 h 502"/>
              <a:gd name="T34" fmla="*/ 174 w 308"/>
              <a:gd name="T35" fmla="*/ 470 h 502"/>
              <a:gd name="T36" fmla="*/ 132 w 308"/>
              <a:gd name="T37" fmla="*/ 428 h 502"/>
              <a:gd name="T38" fmla="*/ 100 w 308"/>
              <a:gd name="T39" fmla="*/ 406 h 502"/>
              <a:gd name="T40" fmla="*/ 96 w 308"/>
              <a:gd name="T41" fmla="*/ 391 h 502"/>
              <a:gd name="T42" fmla="*/ 101 w 308"/>
              <a:gd name="T43" fmla="*/ 372 h 502"/>
              <a:gd name="T44" fmla="*/ 92 w 308"/>
              <a:gd name="T45" fmla="*/ 353 h 502"/>
              <a:gd name="T46" fmla="*/ 60 w 308"/>
              <a:gd name="T47" fmla="*/ 316 h 502"/>
              <a:gd name="T48" fmla="*/ 58 w 308"/>
              <a:gd name="T49" fmla="*/ 287 h 502"/>
              <a:gd name="T50" fmla="*/ 46 w 308"/>
              <a:gd name="T51" fmla="*/ 271 h 502"/>
              <a:gd name="T52" fmla="*/ 14 w 308"/>
              <a:gd name="T53" fmla="*/ 244 h 502"/>
              <a:gd name="T54" fmla="*/ 16 w 308"/>
              <a:gd name="T55" fmla="*/ 191 h 502"/>
              <a:gd name="T56" fmla="*/ 35 w 308"/>
              <a:gd name="T57" fmla="*/ 161 h 502"/>
              <a:gd name="T58" fmla="*/ 36 w 308"/>
              <a:gd name="T59" fmla="*/ 150 h 502"/>
              <a:gd name="T60" fmla="*/ 37 w 308"/>
              <a:gd name="T61" fmla="*/ 138 h 502"/>
              <a:gd name="T62" fmla="*/ 44 w 308"/>
              <a:gd name="T63" fmla="*/ 129 h 502"/>
              <a:gd name="T64" fmla="*/ 58 w 308"/>
              <a:gd name="T65" fmla="*/ 129 h 502"/>
              <a:gd name="T66" fmla="*/ 74 w 308"/>
              <a:gd name="T67" fmla="*/ 134 h 502"/>
              <a:gd name="T68" fmla="*/ 81 w 308"/>
              <a:gd name="T69" fmla="*/ 127 h 502"/>
              <a:gd name="T70" fmla="*/ 91 w 308"/>
              <a:gd name="T71" fmla="*/ 90 h 502"/>
              <a:gd name="T72" fmla="*/ 100 w 308"/>
              <a:gd name="T73" fmla="*/ 74 h 502"/>
              <a:gd name="T74" fmla="*/ 116 w 308"/>
              <a:gd name="T75" fmla="*/ 53 h 502"/>
              <a:gd name="T76" fmla="*/ 128 w 308"/>
              <a:gd name="T77" fmla="*/ 19 h 502"/>
              <a:gd name="T78" fmla="*/ 134 w 308"/>
              <a:gd name="T79" fmla="*/ 1 h 502"/>
              <a:gd name="T80" fmla="*/ 156 w 308"/>
              <a:gd name="T81" fmla="*/ 4 h 502"/>
              <a:gd name="T82" fmla="*/ 225 w 308"/>
              <a:gd name="T83" fmla="*/ 2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02">
                <a:moveTo>
                  <a:pt x="263" y="29"/>
                </a:moveTo>
                <a:lnTo>
                  <a:pt x="290" y="24"/>
                </a:lnTo>
                <a:lnTo>
                  <a:pt x="298" y="36"/>
                </a:lnTo>
                <a:lnTo>
                  <a:pt x="302" y="46"/>
                </a:lnTo>
                <a:lnTo>
                  <a:pt x="306" y="57"/>
                </a:lnTo>
                <a:lnTo>
                  <a:pt x="308" y="68"/>
                </a:lnTo>
                <a:lnTo>
                  <a:pt x="307" y="78"/>
                </a:lnTo>
                <a:lnTo>
                  <a:pt x="303" y="88"/>
                </a:lnTo>
                <a:lnTo>
                  <a:pt x="299" y="96"/>
                </a:lnTo>
                <a:lnTo>
                  <a:pt x="284" y="113"/>
                </a:lnTo>
                <a:lnTo>
                  <a:pt x="271" y="134"/>
                </a:lnTo>
                <a:lnTo>
                  <a:pt x="266" y="144"/>
                </a:lnTo>
                <a:lnTo>
                  <a:pt x="263" y="154"/>
                </a:lnTo>
                <a:lnTo>
                  <a:pt x="261" y="166"/>
                </a:lnTo>
                <a:lnTo>
                  <a:pt x="258" y="216"/>
                </a:lnTo>
                <a:lnTo>
                  <a:pt x="261" y="239"/>
                </a:lnTo>
                <a:lnTo>
                  <a:pt x="263" y="249"/>
                </a:lnTo>
                <a:lnTo>
                  <a:pt x="267" y="258"/>
                </a:lnTo>
                <a:lnTo>
                  <a:pt x="281" y="284"/>
                </a:lnTo>
                <a:lnTo>
                  <a:pt x="286" y="304"/>
                </a:lnTo>
                <a:lnTo>
                  <a:pt x="283" y="321"/>
                </a:lnTo>
                <a:lnTo>
                  <a:pt x="277" y="341"/>
                </a:lnTo>
                <a:lnTo>
                  <a:pt x="270" y="425"/>
                </a:lnTo>
                <a:lnTo>
                  <a:pt x="270" y="441"/>
                </a:lnTo>
                <a:lnTo>
                  <a:pt x="272" y="453"/>
                </a:lnTo>
                <a:lnTo>
                  <a:pt x="278" y="466"/>
                </a:lnTo>
                <a:lnTo>
                  <a:pt x="281" y="471"/>
                </a:lnTo>
                <a:lnTo>
                  <a:pt x="285" y="475"/>
                </a:lnTo>
                <a:lnTo>
                  <a:pt x="294" y="481"/>
                </a:lnTo>
                <a:lnTo>
                  <a:pt x="285" y="488"/>
                </a:lnTo>
                <a:lnTo>
                  <a:pt x="278" y="491"/>
                </a:lnTo>
                <a:lnTo>
                  <a:pt x="259" y="499"/>
                </a:lnTo>
                <a:lnTo>
                  <a:pt x="247" y="501"/>
                </a:lnTo>
                <a:lnTo>
                  <a:pt x="220" y="502"/>
                </a:lnTo>
                <a:lnTo>
                  <a:pt x="189" y="494"/>
                </a:lnTo>
                <a:lnTo>
                  <a:pt x="174" y="470"/>
                </a:lnTo>
                <a:lnTo>
                  <a:pt x="155" y="448"/>
                </a:lnTo>
                <a:lnTo>
                  <a:pt x="132" y="428"/>
                </a:lnTo>
                <a:lnTo>
                  <a:pt x="106" y="411"/>
                </a:lnTo>
                <a:lnTo>
                  <a:pt x="100" y="406"/>
                </a:lnTo>
                <a:lnTo>
                  <a:pt x="98" y="400"/>
                </a:lnTo>
                <a:lnTo>
                  <a:pt x="96" y="391"/>
                </a:lnTo>
                <a:lnTo>
                  <a:pt x="97" y="384"/>
                </a:lnTo>
                <a:lnTo>
                  <a:pt x="101" y="372"/>
                </a:lnTo>
                <a:lnTo>
                  <a:pt x="99" y="363"/>
                </a:lnTo>
                <a:lnTo>
                  <a:pt x="92" y="353"/>
                </a:lnTo>
                <a:lnTo>
                  <a:pt x="65" y="324"/>
                </a:lnTo>
                <a:lnTo>
                  <a:pt x="60" y="316"/>
                </a:lnTo>
                <a:lnTo>
                  <a:pt x="60" y="294"/>
                </a:lnTo>
                <a:lnTo>
                  <a:pt x="58" y="287"/>
                </a:lnTo>
                <a:lnTo>
                  <a:pt x="54" y="280"/>
                </a:lnTo>
                <a:lnTo>
                  <a:pt x="46" y="271"/>
                </a:lnTo>
                <a:lnTo>
                  <a:pt x="29" y="260"/>
                </a:lnTo>
                <a:lnTo>
                  <a:pt x="14" y="244"/>
                </a:lnTo>
                <a:lnTo>
                  <a:pt x="0" y="209"/>
                </a:lnTo>
                <a:lnTo>
                  <a:pt x="16" y="191"/>
                </a:lnTo>
                <a:lnTo>
                  <a:pt x="33" y="166"/>
                </a:lnTo>
                <a:lnTo>
                  <a:pt x="35" y="161"/>
                </a:lnTo>
                <a:lnTo>
                  <a:pt x="36" y="156"/>
                </a:lnTo>
                <a:lnTo>
                  <a:pt x="36" y="150"/>
                </a:lnTo>
                <a:lnTo>
                  <a:pt x="36" y="144"/>
                </a:lnTo>
                <a:lnTo>
                  <a:pt x="37" y="138"/>
                </a:lnTo>
                <a:lnTo>
                  <a:pt x="39" y="133"/>
                </a:lnTo>
                <a:lnTo>
                  <a:pt x="44" y="129"/>
                </a:lnTo>
                <a:lnTo>
                  <a:pt x="51" y="128"/>
                </a:lnTo>
                <a:lnTo>
                  <a:pt x="58" y="129"/>
                </a:lnTo>
                <a:lnTo>
                  <a:pt x="70" y="133"/>
                </a:lnTo>
                <a:lnTo>
                  <a:pt x="74" y="134"/>
                </a:lnTo>
                <a:lnTo>
                  <a:pt x="78" y="132"/>
                </a:lnTo>
                <a:lnTo>
                  <a:pt x="81" y="127"/>
                </a:lnTo>
                <a:lnTo>
                  <a:pt x="88" y="99"/>
                </a:lnTo>
                <a:lnTo>
                  <a:pt x="91" y="90"/>
                </a:lnTo>
                <a:lnTo>
                  <a:pt x="94" y="82"/>
                </a:lnTo>
                <a:lnTo>
                  <a:pt x="100" y="74"/>
                </a:lnTo>
                <a:lnTo>
                  <a:pt x="111" y="61"/>
                </a:lnTo>
                <a:lnTo>
                  <a:pt x="116" y="53"/>
                </a:lnTo>
                <a:lnTo>
                  <a:pt x="126" y="26"/>
                </a:lnTo>
                <a:lnTo>
                  <a:pt x="128" y="19"/>
                </a:lnTo>
                <a:lnTo>
                  <a:pt x="130" y="5"/>
                </a:lnTo>
                <a:lnTo>
                  <a:pt x="134" y="1"/>
                </a:lnTo>
                <a:lnTo>
                  <a:pt x="140" y="0"/>
                </a:lnTo>
                <a:lnTo>
                  <a:pt x="156" y="4"/>
                </a:lnTo>
                <a:lnTo>
                  <a:pt x="200" y="21"/>
                </a:lnTo>
                <a:lnTo>
                  <a:pt x="225" y="22"/>
                </a:lnTo>
                <a:lnTo>
                  <a:pt x="263" y="29"/>
                </a:lnTo>
                <a:close/>
              </a:path>
            </a:pathLst>
          </a:custGeom>
        </p:spPr>
        <p:style>
          <a:lnRef idx="0">
            <a:srgbClr val="FFFFFF"/>
          </a:lnRef>
          <a:fillRef idx="1">
            <a:schemeClr val="accent4"/>
          </a:fillRef>
          <a:effectRef idx="0">
            <a:srgbClr val="FFFFFF"/>
          </a:effectRef>
          <a:fontRef idx="minor">
            <a:schemeClr val="lt1"/>
          </a:fontRef>
        </p:style>
        <p:txBody>
          <a:bodyPr vert="horz" wrap="square" lIns="91440" tIns="45720" rIns="91440" bIns="45720" numCol="1" anchor="t" anchorCtr="0" compatLnSpc="1"/>
          <a:lstStyle/>
          <a:p>
            <a:endParaRPr lang="en-US"/>
          </a:p>
        </p:txBody>
      </p:sp>
      <p:sp>
        <p:nvSpPr>
          <p:cNvPr id="49" name="Freeform 26"/>
          <p:cNvSpPr/>
          <p:nvPr/>
        </p:nvSpPr>
        <p:spPr bwMode="auto">
          <a:xfrm>
            <a:off x="1177042" y="1313250"/>
            <a:ext cx="432299" cy="363356"/>
          </a:xfrm>
          <a:custGeom>
            <a:avLst/>
            <a:gdLst>
              <a:gd name="T0" fmla="*/ 188 w 232"/>
              <a:gd name="T1" fmla="*/ 37 h 195"/>
              <a:gd name="T2" fmla="*/ 207 w 232"/>
              <a:gd name="T3" fmla="*/ 54 h 195"/>
              <a:gd name="T4" fmla="*/ 210 w 232"/>
              <a:gd name="T5" fmla="*/ 71 h 195"/>
              <a:gd name="T6" fmla="*/ 229 w 232"/>
              <a:gd name="T7" fmla="*/ 94 h 195"/>
              <a:gd name="T8" fmla="*/ 227 w 232"/>
              <a:gd name="T9" fmla="*/ 107 h 195"/>
              <a:gd name="T10" fmla="*/ 232 w 232"/>
              <a:gd name="T11" fmla="*/ 117 h 195"/>
              <a:gd name="T12" fmla="*/ 210 w 232"/>
              <a:gd name="T13" fmla="*/ 126 h 195"/>
              <a:gd name="T14" fmla="*/ 196 w 232"/>
              <a:gd name="T15" fmla="*/ 135 h 195"/>
              <a:gd name="T16" fmla="*/ 189 w 232"/>
              <a:gd name="T17" fmla="*/ 155 h 195"/>
              <a:gd name="T18" fmla="*/ 195 w 232"/>
              <a:gd name="T19" fmla="*/ 180 h 195"/>
              <a:gd name="T20" fmla="*/ 177 w 232"/>
              <a:gd name="T21" fmla="*/ 195 h 195"/>
              <a:gd name="T22" fmla="*/ 168 w 232"/>
              <a:gd name="T23" fmla="*/ 194 h 195"/>
              <a:gd name="T24" fmla="*/ 162 w 232"/>
              <a:gd name="T25" fmla="*/ 183 h 195"/>
              <a:gd name="T26" fmla="*/ 151 w 232"/>
              <a:gd name="T27" fmla="*/ 184 h 195"/>
              <a:gd name="T28" fmla="*/ 138 w 232"/>
              <a:gd name="T29" fmla="*/ 179 h 195"/>
              <a:gd name="T30" fmla="*/ 125 w 232"/>
              <a:gd name="T31" fmla="*/ 179 h 195"/>
              <a:gd name="T32" fmla="*/ 103 w 232"/>
              <a:gd name="T33" fmla="*/ 187 h 195"/>
              <a:gd name="T34" fmla="*/ 78 w 232"/>
              <a:gd name="T35" fmla="*/ 166 h 195"/>
              <a:gd name="T36" fmla="*/ 78 w 232"/>
              <a:gd name="T37" fmla="*/ 146 h 195"/>
              <a:gd name="T38" fmla="*/ 85 w 232"/>
              <a:gd name="T39" fmla="*/ 124 h 195"/>
              <a:gd name="T40" fmla="*/ 76 w 232"/>
              <a:gd name="T41" fmla="*/ 116 h 195"/>
              <a:gd name="T42" fmla="*/ 62 w 232"/>
              <a:gd name="T43" fmla="*/ 124 h 195"/>
              <a:gd name="T44" fmla="*/ 20 w 232"/>
              <a:gd name="T45" fmla="*/ 121 h 195"/>
              <a:gd name="T46" fmla="*/ 7 w 232"/>
              <a:gd name="T47" fmla="*/ 104 h 195"/>
              <a:gd name="T48" fmla="*/ 6 w 232"/>
              <a:gd name="T49" fmla="*/ 96 h 195"/>
              <a:gd name="T50" fmla="*/ 0 w 232"/>
              <a:gd name="T51" fmla="*/ 83 h 195"/>
              <a:gd name="T52" fmla="*/ 9 w 232"/>
              <a:gd name="T53" fmla="*/ 71 h 195"/>
              <a:gd name="T54" fmla="*/ 15 w 232"/>
              <a:gd name="T55" fmla="*/ 61 h 195"/>
              <a:gd name="T56" fmla="*/ 26 w 232"/>
              <a:gd name="T57" fmla="*/ 70 h 195"/>
              <a:gd name="T58" fmla="*/ 42 w 232"/>
              <a:gd name="T59" fmla="*/ 73 h 195"/>
              <a:gd name="T60" fmla="*/ 51 w 232"/>
              <a:gd name="T61" fmla="*/ 77 h 195"/>
              <a:gd name="T62" fmla="*/ 57 w 232"/>
              <a:gd name="T63" fmla="*/ 78 h 195"/>
              <a:gd name="T64" fmla="*/ 60 w 232"/>
              <a:gd name="T65" fmla="*/ 68 h 195"/>
              <a:gd name="T66" fmla="*/ 62 w 232"/>
              <a:gd name="T67" fmla="*/ 64 h 195"/>
              <a:gd name="T68" fmla="*/ 85 w 232"/>
              <a:gd name="T69" fmla="*/ 75 h 195"/>
              <a:gd name="T70" fmla="*/ 96 w 232"/>
              <a:gd name="T71" fmla="*/ 75 h 195"/>
              <a:gd name="T72" fmla="*/ 102 w 232"/>
              <a:gd name="T73" fmla="*/ 65 h 195"/>
              <a:gd name="T74" fmla="*/ 100 w 232"/>
              <a:gd name="T75" fmla="*/ 53 h 195"/>
              <a:gd name="T76" fmla="*/ 91 w 232"/>
              <a:gd name="T77" fmla="*/ 31 h 195"/>
              <a:gd name="T78" fmla="*/ 104 w 232"/>
              <a:gd name="T79" fmla="*/ 24 h 195"/>
              <a:gd name="T80" fmla="*/ 124 w 232"/>
              <a:gd name="T81" fmla="*/ 35 h 195"/>
              <a:gd name="T82" fmla="*/ 132 w 232"/>
              <a:gd name="T83" fmla="*/ 26 h 195"/>
              <a:gd name="T84" fmla="*/ 140 w 232"/>
              <a:gd name="T85" fmla="*/ 21 h 195"/>
              <a:gd name="T86" fmla="*/ 142 w 232"/>
              <a:gd name="T87" fmla="*/ 14 h 195"/>
              <a:gd name="T88" fmla="*/ 143 w 232"/>
              <a:gd name="T89" fmla="*/ 0 h 195"/>
              <a:gd name="T90" fmla="*/ 154 w 232"/>
              <a:gd name="T91" fmla="*/ 2 h 195"/>
              <a:gd name="T92" fmla="*/ 166 w 232"/>
              <a:gd name="T93" fmla="*/ 1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 h="195">
                <a:moveTo>
                  <a:pt x="176" y="21"/>
                </a:moveTo>
                <a:lnTo>
                  <a:pt x="181" y="20"/>
                </a:lnTo>
                <a:lnTo>
                  <a:pt x="188" y="37"/>
                </a:lnTo>
                <a:lnTo>
                  <a:pt x="195" y="45"/>
                </a:lnTo>
                <a:lnTo>
                  <a:pt x="203" y="50"/>
                </a:lnTo>
                <a:lnTo>
                  <a:pt x="207" y="54"/>
                </a:lnTo>
                <a:lnTo>
                  <a:pt x="209" y="57"/>
                </a:lnTo>
                <a:lnTo>
                  <a:pt x="210" y="61"/>
                </a:lnTo>
                <a:lnTo>
                  <a:pt x="210" y="71"/>
                </a:lnTo>
                <a:lnTo>
                  <a:pt x="213" y="75"/>
                </a:lnTo>
                <a:lnTo>
                  <a:pt x="226" y="89"/>
                </a:lnTo>
                <a:lnTo>
                  <a:pt x="229" y="94"/>
                </a:lnTo>
                <a:lnTo>
                  <a:pt x="230" y="98"/>
                </a:lnTo>
                <a:lnTo>
                  <a:pt x="228" y="104"/>
                </a:lnTo>
                <a:lnTo>
                  <a:pt x="227" y="107"/>
                </a:lnTo>
                <a:lnTo>
                  <a:pt x="228" y="112"/>
                </a:lnTo>
                <a:lnTo>
                  <a:pt x="229" y="114"/>
                </a:lnTo>
                <a:lnTo>
                  <a:pt x="232" y="117"/>
                </a:lnTo>
                <a:lnTo>
                  <a:pt x="225" y="122"/>
                </a:lnTo>
                <a:lnTo>
                  <a:pt x="221" y="124"/>
                </a:lnTo>
                <a:lnTo>
                  <a:pt x="210" y="126"/>
                </a:lnTo>
                <a:lnTo>
                  <a:pt x="205" y="128"/>
                </a:lnTo>
                <a:lnTo>
                  <a:pt x="201" y="130"/>
                </a:lnTo>
                <a:lnTo>
                  <a:pt x="196" y="135"/>
                </a:lnTo>
                <a:lnTo>
                  <a:pt x="192" y="139"/>
                </a:lnTo>
                <a:lnTo>
                  <a:pt x="189" y="146"/>
                </a:lnTo>
                <a:lnTo>
                  <a:pt x="189" y="155"/>
                </a:lnTo>
                <a:lnTo>
                  <a:pt x="190" y="162"/>
                </a:lnTo>
                <a:lnTo>
                  <a:pt x="195" y="176"/>
                </a:lnTo>
                <a:lnTo>
                  <a:pt x="195" y="180"/>
                </a:lnTo>
                <a:lnTo>
                  <a:pt x="193" y="184"/>
                </a:lnTo>
                <a:lnTo>
                  <a:pt x="190" y="187"/>
                </a:lnTo>
                <a:lnTo>
                  <a:pt x="177" y="195"/>
                </a:lnTo>
                <a:lnTo>
                  <a:pt x="174" y="195"/>
                </a:lnTo>
                <a:lnTo>
                  <a:pt x="171" y="195"/>
                </a:lnTo>
                <a:lnTo>
                  <a:pt x="168" y="194"/>
                </a:lnTo>
                <a:lnTo>
                  <a:pt x="165" y="190"/>
                </a:lnTo>
                <a:lnTo>
                  <a:pt x="163" y="187"/>
                </a:lnTo>
                <a:lnTo>
                  <a:pt x="162" y="183"/>
                </a:lnTo>
                <a:lnTo>
                  <a:pt x="159" y="182"/>
                </a:lnTo>
                <a:lnTo>
                  <a:pt x="156" y="182"/>
                </a:lnTo>
                <a:lnTo>
                  <a:pt x="151" y="184"/>
                </a:lnTo>
                <a:lnTo>
                  <a:pt x="147" y="184"/>
                </a:lnTo>
                <a:lnTo>
                  <a:pt x="143" y="182"/>
                </a:lnTo>
                <a:lnTo>
                  <a:pt x="138" y="179"/>
                </a:lnTo>
                <a:lnTo>
                  <a:pt x="134" y="178"/>
                </a:lnTo>
                <a:lnTo>
                  <a:pt x="129" y="178"/>
                </a:lnTo>
                <a:lnTo>
                  <a:pt x="125" y="179"/>
                </a:lnTo>
                <a:lnTo>
                  <a:pt x="112" y="187"/>
                </a:lnTo>
                <a:lnTo>
                  <a:pt x="108" y="188"/>
                </a:lnTo>
                <a:lnTo>
                  <a:pt x="103" y="187"/>
                </a:lnTo>
                <a:lnTo>
                  <a:pt x="86" y="177"/>
                </a:lnTo>
                <a:lnTo>
                  <a:pt x="80" y="171"/>
                </a:lnTo>
                <a:lnTo>
                  <a:pt x="78" y="166"/>
                </a:lnTo>
                <a:lnTo>
                  <a:pt x="77" y="160"/>
                </a:lnTo>
                <a:lnTo>
                  <a:pt x="77" y="154"/>
                </a:lnTo>
                <a:lnTo>
                  <a:pt x="78" y="146"/>
                </a:lnTo>
                <a:lnTo>
                  <a:pt x="80" y="139"/>
                </a:lnTo>
                <a:lnTo>
                  <a:pt x="85" y="127"/>
                </a:lnTo>
                <a:lnTo>
                  <a:pt x="85" y="124"/>
                </a:lnTo>
                <a:lnTo>
                  <a:pt x="83" y="121"/>
                </a:lnTo>
                <a:lnTo>
                  <a:pt x="80" y="118"/>
                </a:lnTo>
                <a:lnTo>
                  <a:pt x="76" y="116"/>
                </a:lnTo>
                <a:lnTo>
                  <a:pt x="73" y="116"/>
                </a:lnTo>
                <a:lnTo>
                  <a:pt x="69" y="118"/>
                </a:lnTo>
                <a:lnTo>
                  <a:pt x="62" y="124"/>
                </a:lnTo>
                <a:lnTo>
                  <a:pt x="56" y="126"/>
                </a:lnTo>
                <a:lnTo>
                  <a:pt x="50" y="126"/>
                </a:lnTo>
                <a:lnTo>
                  <a:pt x="20" y="121"/>
                </a:lnTo>
                <a:lnTo>
                  <a:pt x="2" y="114"/>
                </a:lnTo>
                <a:lnTo>
                  <a:pt x="4" y="110"/>
                </a:lnTo>
                <a:lnTo>
                  <a:pt x="7" y="104"/>
                </a:lnTo>
                <a:lnTo>
                  <a:pt x="8" y="101"/>
                </a:lnTo>
                <a:lnTo>
                  <a:pt x="7" y="99"/>
                </a:lnTo>
                <a:lnTo>
                  <a:pt x="6" y="96"/>
                </a:lnTo>
                <a:lnTo>
                  <a:pt x="0" y="86"/>
                </a:lnTo>
                <a:lnTo>
                  <a:pt x="0" y="84"/>
                </a:lnTo>
                <a:lnTo>
                  <a:pt x="0" y="83"/>
                </a:lnTo>
                <a:lnTo>
                  <a:pt x="1" y="81"/>
                </a:lnTo>
                <a:lnTo>
                  <a:pt x="5" y="77"/>
                </a:lnTo>
                <a:lnTo>
                  <a:pt x="9" y="71"/>
                </a:lnTo>
                <a:lnTo>
                  <a:pt x="12" y="62"/>
                </a:lnTo>
                <a:lnTo>
                  <a:pt x="13" y="61"/>
                </a:lnTo>
                <a:lnTo>
                  <a:pt x="15" y="61"/>
                </a:lnTo>
                <a:lnTo>
                  <a:pt x="18" y="63"/>
                </a:lnTo>
                <a:lnTo>
                  <a:pt x="23" y="68"/>
                </a:lnTo>
                <a:lnTo>
                  <a:pt x="26" y="70"/>
                </a:lnTo>
                <a:lnTo>
                  <a:pt x="30" y="72"/>
                </a:lnTo>
                <a:lnTo>
                  <a:pt x="34" y="72"/>
                </a:lnTo>
                <a:lnTo>
                  <a:pt x="42" y="73"/>
                </a:lnTo>
                <a:lnTo>
                  <a:pt x="46" y="74"/>
                </a:lnTo>
                <a:lnTo>
                  <a:pt x="49" y="75"/>
                </a:lnTo>
                <a:lnTo>
                  <a:pt x="51" y="77"/>
                </a:lnTo>
                <a:lnTo>
                  <a:pt x="53" y="79"/>
                </a:lnTo>
                <a:lnTo>
                  <a:pt x="55" y="79"/>
                </a:lnTo>
                <a:lnTo>
                  <a:pt x="57" y="78"/>
                </a:lnTo>
                <a:lnTo>
                  <a:pt x="59" y="74"/>
                </a:lnTo>
                <a:lnTo>
                  <a:pt x="60" y="71"/>
                </a:lnTo>
                <a:lnTo>
                  <a:pt x="60" y="68"/>
                </a:lnTo>
                <a:lnTo>
                  <a:pt x="60" y="66"/>
                </a:lnTo>
                <a:lnTo>
                  <a:pt x="60" y="64"/>
                </a:lnTo>
                <a:lnTo>
                  <a:pt x="62" y="64"/>
                </a:lnTo>
                <a:lnTo>
                  <a:pt x="63" y="65"/>
                </a:lnTo>
                <a:lnTo>
                  <a:pt x="69" y="68"/>
                </a:lnTo>
                <a:lnTo>
                  <a:pt x="85" y="75"/>
                </a:lnTo>
                <a:lnTo>
                  <a:pt x="89" y="76"/>
                </a:lnTo>
                <a:lnTo>
                  <a:pt x="93" y="77"/>
                </a:lnTo>
                <a:lnTo>
                  <a:pt x="96" y="75"/>
                </a:lnTo>
                <a:lnTo>
                  <a:pt x="99" y="72"/>
                </a:lnTo>
                <a:lnTo>
                  <a:pt x="101" y="69"/>
                </a:lnTo>
                <a:lnTo>
                  <a:pt x="102" y="65"/>
                </a:lnTo>
                <a:lnTo>
                  <a:pt x="103" y="61"/>
                </a:lnTo>
                <a:lnTo>
                  <a:pt x="102" y="57"/>
                </a:lnTo>
                <a:lnTo>
                  <a:pt x="100" y="53"/>
                </a:lnTo>
                <a:lnTo>
                  <a:pt x="92" y="39"/>
                </a:lnTo>
                <a:lnTo>
                  <a:pt x="90" y="34"/>
                </a:lnTo>
                <a:lnTo>
                  <a:pt x="91" y="31"/>
                </a:lnTo>
                <a:lnTo>
                  <a:pt x="94" y="27"/>
                </a:lnTo>
                <a:lnTo>
                  <a:pt x="100" y="24"/>
                </a:lnTo>
                <a:lnTo>
                  <a:pt x="104" y="24"/>
                </a:lnTo>
                <a:lnTo>
                  <a:pt x="109" y="25"/>
                </a:lnTo>
                <a:lnTo>
                  <a:pt x="122" y="34"/>
                </a:lnTo>
                <a:lnTo>
                  <a:pt x="124" y="35"/>
                </a:lnTo>
                <a:lnTo>
                  <a:pt x="126" y="34"/>
                </a:lnTo>
                <a:lnTo>
                  <a:pt x="129" y="32"/>
                </a:lnTo>
                <a:lnTo>
                  <a:pt x="132" y="26"/>
                </a:lnTo>
                <a:lnTo>
                  <a:pt x="135" y="23"/>
                </a:lnTo>
                <a:lnTo>
                  <a:pt x="138" y="22"/>
                </a:lnTo>
                <a:lnTo>
                  <a:pt x="140" y="21"/>
                </a:lnTo>
                <a:lnTo>
                  <a:pt x="142" y="20"/>
                </a:lnTo>
                <a:lnTo>
                  <a:pt x="142" y="17"/>
                </a:lnTo>
                <a:lnTo>
                  <a:pt x="142" y="14"/>
                </a:lnTo>
                <a:lnTo>
                  <a:pt x="139" y="8"/>
                </a:lnTo>
                <a:lnTo>
                  <a:pt x="138" y="1"/>
                </a:lnTo>
                <a:lnTo>
                  <a:pt x="143" y="0"/>
                </a:lnTo>
                <a:lnTo>
                  <a:pt x="146" y="0"/>
                </a:lnTo>
                <a:lnTo>
                  <a:pt x="151" y="0"/>
                </a:lnTo>
                <a:lnTo>
                  <a:pt x="154" y="2"/>
                </a:lnTo>
                <a:lnTo>
                  <a:pt x="157" y="6"/>
                </a:lnTo>
                <a:lnTo>
                  <a:pt x="162" y="13"/>
                </a:lnTo>
                <a:lnTo>
                  <a:pt x="166" y="18"/>
                </a:lnTo>
                <a:lnTo>
                  <a:pt x="171" y="20"/>
                </a:lnTo>
                <a:lnTo>
                  <a:pt x="176" y="2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27"/>
          <p:cNvSpPr/>
          <p:nvPr/>
        </p:nvSpPr>
        <p:spPr bwMode="auto">
          <a:xfrm>
            <a:off x="1304042" y="1440250"/>
            <a:ext cx="432299" cy="363356"/>
          </a:xfrm>
          <a:custGeom>
            <a:avLst/>
            <a:gdLst>
              <a:gd name="T0" fmla="*/ 392 w 484"/>
              <a:gd name="T1" fmla="*/ 78 h 409"/>
              <a:gd name="T2" fmla="*/ 432 w 484"/>
              <a:gd name="T3" fmla="*/ 114 h 409"/>
              <a:gd name="T4" fmla="*/ 438 w 484"/>
              <a:gd name="T5" fmla="*/ 150 h 409"/>
              <a:gd name="T6" fmla="*/ 477 w 484"/>
              <a:gd name="T7" fmla="*/ 197 h 409"/>
              <a:gd name="T8" fmla="*/ 474 w 484"/>
              <a:gd name="T9" fmla="*/ 225 h 409"/>
              <a:gd name="T10" fmla="*/ 484 w 484"/>
              <a:gd name="T11" fmla="*/ 245 h 409"/>
              <a:gd name="T12" fmla="*/ 438 w 484"/>
              <a:gd name="T13" fmla="*/ 264 h 409"/>
              <a:gd name="T14" fmla="*/ 408 w 484"/>
              <a:gd name="T15" fmla="*/ 282 h 409"/>
              <a:gd name="T16" fmla="*/ 394 w 484"/>
              <a:gd name="T17" fmla="*/ 324 h 409"/>
              <a:gd name="T18" fmla="*/ 407 w 484"/>
              <a:gd name="T19" fmla="*/ 378 h 409"/>
              <a:gd name="T20" fmla="*/ 370 w 484"/>
              <a:gd name="T21" fmla="*/ 408 h 409"/>
              <a:gd name="T22" fmla="*/ 350 w 484"/>
              <a:gd name="T23" fmla="*/ 406 h 409"/>
              <a:gd name="T24" fmla="*/ 337 w 484"/>
              <a:gd name="T25" fmla="*/ 384 h 409"/>
              <a:gd name="T26" fmla="*/ 314 w 484"/>
              <a:gd name="T27" fmla="*/ 385 h 409"/>
              <a:gd name="T28" fmla="*/ 288 w 484"/>
              <a:gd name="T29" fmla="*/ 375 h 409"/>
              <a:gd name="T30" fmla="*/ 261 w 484"/>
              <a:gd name="T31" fmla="*/ 375 h 409"/>
              <a:gd name="T32" fmla="*/ 215 w 484"/>
              <a:gd name="T33" fmla="*/ 391 h 409"/>
              <a:gd name="T34" fmla="*/ 163 w 484"/>
              <a:gd name="T35" fmla="*/ 348 h 409"/>
              <a:gd name="T36" fmla="*/ 164 w 484"/>
              <a:gd name="T37" fmla="*/ 306 h 409"/>
              <a:gd name="T38" fmla="*/ 177 w 484"/>
              <a:gd name="T39" fmla="*/ 260 h 409"/>
              <a:gd name="T40" fmla="*/ 159 w 484"/>
              <a:gd name="T41" fmla="*/ 243 h 409"/>
              <a:gd name="T42" fmla="*/ 129 w 484"/>
              <a:gd name="T43" fmla="*/ 260 h 409"/>
              <a:gd name="T44" fmla="*/ 42 w 484"/>
              <a:gd name="T45" fmla="*/ 254 h 409"/>
              <a:gd name="T46" fmla="*/ 16 w 484"/>
              <a:gd name="T47" fmla="*/ 218 h 409"/>
              <a:gd name="T48" fmla="*/ 14 w 484"/>
              <a:gd name="T49" fmla="*/ 201 h 409"/>
              <a:gd name="T50" fmla="*/ 1 w 484"/>
              <a:gd name="T51" fmla="*/ 174 h 409"/>
              <a:gd name="T52" fmla="*/ 19 w 484"/>
              <a:gd name="T53" fmla="*/ 149 h 409"/>
              <a:gd name="T54" fmla="*/ 33 w 484"/>
              <a:gd name="T55" fmla="*/ 129 h 409"/>
              <a:gd name="T56" fmla="*/ 56 w 484"/>
              <a:gd name="T57" fmla="*/ 148 h 409"/>
              <a:gd name="T58" fmla="*/ 89 w 484"/>
              <a:gd name="T59" fmla="*/ 154 h 409"/>
              <a:gd name="T60" fmla="*/ 107 w 484"/>
              <a:gd name="T61" fmla="*/ 161 h 409"/>
              <a:gd name="T62" fmla="*/ 119 w 484"/>
              <a:gd name="T63" fmla="*/ 164 h 409"/>
              <a:gd name="T64" fmla="*/ 125 w 484"/>
              <a:gd name="T65" fmla="*/ 143 h 409"/>
              <a:gd name="T66" fmla="*/ 129 w 484"/>
              <a:gd name="T67" fmla="*/ 134 h 409"/>
              <a:gd name="T68" fmla="*/ 177 w 484"/>
              <a:gd name="T69" fmla="*/ 157 h 409"/>
              <a:gd name="T70" fmla="*/ 201 w 484"/>
              <a:gd name="T71" fmla="*/ 158 h 409"/>
              <a:gd name="T72" fmla="*/ 214 w 484"/>
              <a:gd name="T73" fmla="*/ 137 h 409"/>
              <a:gd name="T74" fmla="*/ 209 w 484"/>
              <a:gd name="T75" fmla="*/ 112 h 409"/>
              <a:gd name="T76" fmla="*/ 191 w 484"/>
              <a:gd name="T77" fmla="*/ 66 h 409"/>
              <a:gd name="T78" fmla="*/ 218 w 484"/>
              <a:gd name="T79" fmla="*/ 52 h 409"/>
              <a:gd name="T80" fmla="*/ 259 w 484"/>
              <a:gd name="T81" fmla="*/ 75 h 409"/>
              <a:gd name="T82" fmla="*/ 275 w 484"/>
              <a:gd name="T83" fmla="*/ 56 h 409"/>
              <a:gd name="T84" fmla="*/ 292 w 484"/>
              <a:gd name="T85" fmla="*/ 44 h 409"/>
              <a:gd name="T86" fmla="*/ 296 w 484"/>
              <a:gd name="T87" fmla="*/ 31 h 409"/>
              <a:gd name="T88" fmla="*/ 298 w 484"/>
              <a:gd name="T89" fmla="*/ 0 h 409"/>
              <a:gd name="T90" fmla="*/ 321 w 484"/>
              <a:gd name="T91" fmla="*/ 6 h 409"/>
              <a:gd name="T92" fmla="*/ 346 w 484"/>
              <a:gd name="T93" fmla="*/ 3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4" h="409">
                <a:moveTo>
                  <a:pt x="366" y="44"/>
                </a:moveTo>
                <a:lnTo>
                  <a:pt x="378" y="43"/>
                </a:lnTo>
                <a:lnTo>
                  <a:pt x="392" y="78"/>
                </a:lnTo>
                <a:lnTo>
                  <a:pt x="407" y="94"/>
                </a:lnTo>
                <a:lnTo>
                  <a:pt x="424" y="105"/>
                </a:lnTo>
                <a:lnTo>
                  <a:pt x="432" y="114"/>
                </a:lnTo>
                <a:lnTo>
                  <a:pt x="436" y="121"/>
                </a:lnTo>
                <a:lnTo>
                  <a:pt x="438" y="128"/>
                </a:lnTo>
                <a:lnTo>
                  <a:pt x="438" y="150"/>
                </a:lnTo>
                <a:lnTo>
                  <a:pt x="443" y="158"/>
                </a:lnTo>
                <a:lnTo>
                  <a:pt x="470" y="187"/>
                </a:lnTo>
                <a:lnTo>
                  <a:pt x="477" y="197"/>
                </a:lnTo>
                <a:lnTo>
                  <a:pt x="479" y="206"/>
                </a:lnTo>
                <a:lnTo>
                  <a:pt x="475" y="218"/>
                </a:lnTo>
                <a:lnTo>
                  <a:pt x="474" y="225"/>
                </a:lnTo>
                <a:lnTo>
                  <a:pt x="476" y="234"/>
                </a:lnTo>
                <a:lnTo>
                  <a:pt x="478" y="240"/>
                </a:lnTo>
                <a:lnTo>
                  <a:pt x="484" y="245"/>
                </a:lnTo>
                <a:lnTo>
                  <a:pt x="468" y="256"/>
                </a:lnTo>
                <a:lnTo>
                  <a:pt x="460" y="259"/>
                </a:lnTo>
                <a:lnTo>
                  <a:pt x="438" y="264"/>
                </a:lnTo>
                <a:lnTo>
                  <a:pt x="428" y="268"/>
                </a:lnTo>
                <a:lnTo>
                  <a:pt x="418" y="273"/>
                </a:lnTo>
                <a:lnTo>
                  <a:pt x="408" y="282"/>
                </a:lnTo>
                <a:lnTo>
                  <a:pt x="400" y="292"/>
                </a:lnTo>
                <a:lnTo>
                  <a:pt x="395" y="305"/>
                </a:lnTo>
                <a:lnTo>
                  <a:pt x="394" y="324"/>
                </a:lnTo>
                <a:lnTo>
                  <a:pt x="397" y="340"/>
                </a:lnTo>
                <a:lnTo>
                  <a:pt x="406" y="368"/>
                </a:lnTo>
                <a:lnTo>
                  <a:pt x="407" y="378"/>
                </a:lnTo>
                <a:lnTo>
                  <a:pt x="402" y="386"/>
                </a:lnTo>
                <a:lnTo>
                  <a:pt x="397" y="392"/>
                </a:lnTo>
                <a:lnTo>
                  <a:pt x="370" y="408"/>
                </a:lnTo>
                <a:lnTo>
                  <a:pt x="362" y="409"/>
                </a:lnTo>
                <a:lnTo>
                  <a:pt x="357" y="409"/>
                </a:lnTo>
                <a:lnTo>
                  <a:pt x="350" y="406"/>
                </a:lnTo>
                <a:lnTo>
                  <a:pt x="345" y="398"/>
                </a:lnTo>
                <a:lnTo>
                  <a:pt x="341" y="391"/>
                </a:lnTo>
                <a:lnTo>
                  <a:pt x="337" y="384"/>
                </a:lnTo>
                <a:lnTo>
                  <a:pt x="332" y="381"/>
                </a:lnTo>
                <a:lnTo>
                  <a:pt x="326" y="381"/>
                </a:lnTo>
                <a:lnTo>
                  <a:pt x="314" y="385"/>
                </a:lnTo>
                <a:lnTo>
                  <a:pt x="307" y="385"/>
                </a:lnTo>
                <a:lnTo>
                  <a:pt x="299" y="381"/>
                </a:lnTo>
                <a:lnTo>
                  <a:pt x="288" y="375"/>
                </a:lnTo>
                <a:lnTo>
                  <a:pt x="279" y="372"/>
                </a:lnTo>
                <a:lnTo>
                  <a:pt x="270" y="372"/>
                </a:lnTo>
                <a:lnTo>
                  <a:pt x="261" y="375"/>
                </a:lnTo>
                <a:lnTo>
                  <a:pt x="234" y="392"/>
                </a:lnTo>
                <a:lnTo>
                  <a:pt x="225" y="394"/>
                </a:lnTo>
                <a:lnTo>
                  <a:pt x="215" y="391"/>
                </a:lnTo>
                <a:lnTo>
                  <a:pt x="180" y="370"/>
                </a:lnTo>
                <a:lnTo>
                  <a:pt x="168" y="358"/>
                </a:lnTo>
                <a:lnTo>
                  <a:pt x="163" y="348"/>
                </a:lnTo>
                <a:lnTo>
                  <a:pt x="161" y="336"/>
                </a:lnTo>
                <a:lnTo>
                  <a:pt x="161" y="323"/>
                </a:lnTo>
                <a:lnTo>
                  <a:pt x="164" y="306"/>
                </a:lnTo>
                <a:lnTo>
                  <a:pt x="168" y="291"/>
                </a:lnTo>
                <a:lnTo>
                  <a:pt x="177" y="267"/>
                </a:lnTo>
                <a:lnTo>
                  <a:pt x="177" y="260"/>
                </a:lnTo>
                <a:lnTo>
                  <a:pt x="174" y="254"/>
                </a:lnTo>
                <a:lnTo>
                  <a:pt x="167" y="247"/>
                </a:lnTo>
                <a:lnTo>
                  <a:pt x="159" y="243"/>
                </a:lnTo>
                <a:lnTo>
                  <a:pt x="152" y="244"/>
                </a:lnTo>
                <a:lnTo>
                  <a:pt x="145" y="247"/>
                </a:lnTo>
                <a:lnTo>
                  <a:pt x="129" y="260"/>
                </a:lnTo>
                <a:lnTo>
                  <a:pt x="118" y="264"/>
                </a:lnTo>
                <a:lnTo>
                  <a:pt x="104" y="265"/>
                </a:lnTo>
                <a:lnTo>
                  <a:pt x="42" y="254"/>
                </a:lnTo>
                <a:lnTo>
                  <a:pt x="5" y="239"/>
                </a:lnTo>
                <a:lnTo>
                  <a:pt x="10" y="230"/>
                </a:lnTo>
                <a:lnTo>
                  <a:pt x="16" y="218"/>
                </a:lnTo>
                <a:lnTo>
                  <a:pt x="17" y="213"/>
                </a:lnTo>
                <a:lnTo>
                  <a:pt x="16" y="207"/>
                </a:lnTo>
                <a:lnTo>
                  <a:pt x="14" y="201"/>
                </a:lnTo>
                <a:lnTo>
                  <a:pt x="1" y="180"/>
                </a:lnTo>
                <a:lnTo>
                  <a:pt x="0" y="177"/>
                </a:lnTo>
                <a:lnTo>
                  <a:pt x="1" y="174"/>
                </a:lnTo>
                <a:lnTo>
                  <a:pt x="4" y="170"/>
                </a:lnTo>
                <a:lnTo>
                  <a:pt x="11" y="162"/>
                </a:lnTo>
                <a:lnTo>
                  <a:pt x="19" y="149"/>
                </a:lnTo>
                <a:lnTo>
                  <a:pt x="26" y="131"/>
                </a:lnTo>
                <a:lnTo>
                  <a:pt x="29" y="128"/>
                </a:lnTo>
                <a:lnTo>
                  <a:pt x="33" y="129"/>
                </a:lnTo>
                <a:lnTo>
                  <a:pt x="38" y="132"/>
                </a:lnTo>
                <a:lnTo>
                  <a:pt x="49" y="143"/>
                </a:lnTo>
                <a:lnTo>
                  <a:pt x="56" y="148"/>
                </a:lnTo>
                <a:lnTo>
                  <a:pt x="63" y="151"/>
                </a:lnTo>
                <a:lnTo>
                  <a:pt x="72" y="152"/>
                </a:lnTo>
                <a:lnTo>
                  <a:pt x="89" y="154"/>
                </a:lnTo>
                <a:lnTo>
                  <a:pt x="96" y="155"/>
                </a:lnTo>
                <a:lnTo>
                  <a:pt x="102" y="158"/>
                </a:lnTo>
                <a:lnTo>
                  <a:pt x="107" y="161"/>
                </a:lnTo>
                <a:lnTo>
                  <a:pt x="111" y="165"/>
                </a:lnTo>
                <a:lnTo>
                  <a:pt x="115" y="166"/>
                </a:lnTo>
                <a:lnTo>
                  <a:pt x="119" y="164"/>
                </a:lnTo>
                <a:lnTo>
                  <a:pt x="123" y="156"/>
                </a:lnTo>
                <a:lnTo>
                  <a:pt x="125" y="150"/>
                </a:lnTo>
                <a:lnTo>
                  <a:pt x="125" y="143"/>
                </a:lnTo>
                <a:lnTo>
                  <a:pt x="125" y="138"/>
                </a:lnTo>
                <a:lnTo>
                  <a:pt x="126" y="135"/>
                </a:lnTo>
                <a:lnTo>
                  <a:pt x="129" y="134"/>
                </a:lnTo>
                <a:lnTo>
                  <a:pt x="133" y="136"/>
                </a:lnTo>
                <a:lnTo>
                  <a:pt x="144" y="142"/>
                </a:lnTo>
                <a:lnTo>
                  <a:pt x="177" y="157"/>
                </a:lnTo>
                <a:lnTo>
                  <a:pt x="187" y="160"/>
                </a:lnTo>
                <a:lnTo>
                  <a:pt x="195" y="161"/>
                </a:lnTo>
                <a:lnTo>
                  <a:pt x="201" y="158"/>
                </a:lnTo>
                <a:lnTo>
                  <a:pt x="207" y="152"/>
                </a:lnTo>
                <a:lnTo>
                  <a:pt x="211" y="145"/>
                </a:lnTo>
                <a:lnTo>
                  <a:pt x="214" y="137"/>
                </a:lnTo>
                <a:lnTo>
                  <a:pt x="215" y="129"/>
                </a:lnTo>
                <a:lnTo>
                  <a:pt x="213" y="121"/>
                </a:lnTo>
                <a:lnTo>
                  <a:pt x="209" y="112"/>
                </a:lnTo>
                <a:lnTo>
                  <a:pt x="192" y="82"/>
                </a:lnTo>
                <a:lnTo>
                  <a:pt x="189" y="73"/>
                </a:lnTo>
                <a:lnTo>
                  <a:pt x="191" y="66"/>
                </a:lnTo>
                <a:lnTo>
                  <a:pt x="196" y="58"/>
                </a:lnTo>
                <a:lnTo>
                  <a:pt x="209" y="52"/>
                </a:lnTo>
                <a:lnTo>
                  <a:pt x="218" y="52"/>
                </a:lnTo>
                <a:lnTo>
                  <a:pt x="227" y="54"/>
                </a:lnTo>
                <a:lnTo>
                  <a:pt x="254" y="73"/>
                </a:lnTo>
                <a:lnTo>
                  <a:pt x="259" y="75"/>
                </a:lnTo>
                <a:lnTo>
                  <a:pt x="264" y="73"/>
                </a:lnTo>
                <a:lnTo>
                  <a:pt x="269" y="67"/>
                </a:lnTo>
                <a:lnTo>
                  <a:pt x="275" y="56"/>
                </a:lnTo>
                <a:lnTo>
                  <a:pt x="281" y="50"/>
                </a:lnTo>
                <a:lnTo>
                  <a:pt x="287" y="46"/>
                </a:lnTo>
                <a:lnTo>
                  <a:pt x="292" y="44"/>
                </a:lnTo>
                <a:lnTo>
                  <a:pt x="296" y="42"/>
                </a:lnTo>
                <a:lnTo>
                  <a:pt x="297" y="37"/>
                </a:lnTo>
                <a:lnTo>
                  <a:pt x="296" y="31"/>
                </a:lnTo>
                <a:lnTo>
                  <a:pt x="290" y="18"/>
                </a:lnTo>
                <a:lnTo>
                  <a:pt x="289" y="4"/>
                </a:lnTo>
                <a:lnTo>
                  <a:pt x="298" y="0"/>
                </a:lnTo>
                <a:lnTo>
                  <a:pt x="305" y="0"/>
                </a:lnTo>
                <a:lnTo>
                  <a:pt x="314" y="2"/>
                </a:lnTo>
                <a:lnTo>
                  <a:pt x="321" y="6"/>
                </a:lnTo>
                <a:lnTo>
                  <a:pt x="327" y="13"/>
                </a:lnTo>
                <a:lnTo>
                  <a:pt x="338" y="29"/>
                </a:lnTo>
                <a:lnTo>
                  <a:pt x="346" y="38"/>
                </a:lnTo>
                <a:lnTo>
                  <a:pt x="357" y="42"/>
                </a:lnTo>
                <a:lnTo>
                  <a:pt x="366" y="4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51" name="Freeform 28"/>
          <p:cNvSpPr/>
          <p:nvPr/>
        </p:nvSpPr>
        <p:spPr bwMode="auto">
          <a:xfrm>
            <a:off x="1510584" y="1764182"/>
            <a:ext cx="363356" cy="300001"/>
          </a:xfrm>
          <a:custGeom>
            <a:avLst/>
            <a:gdLst>
              <a:gd name="T0" fmla="*/ 69 w 195"/>
              <a:gd name="T1" fmla="*/ 34 h 161"/>
              <a:gd name="T2" fmla="*/ 89 w 195"/>
              <a:gd name="T3" fmla="*/ 39 h 161"/>
              <a:gd name="T4" fmla="*/ 96 w 195"/>
              <a:gd name="T5" fmla="*/ 38 h 161"/>
              <a:gd name="T6" fmla="*/ 96 w 195"/>
              <a:gd name="T7" fmla="*/ 25 h 161"/>
              <a:gd name="T8" fmla="*/ 93 w 195"/>
              <a:gd name="T9" fmla="*/ 21 h 161"/>
              <a:gd name="T10" fmla="*/ 105 w 195"/>
              <a:gd name="T11" fmla="*/ 17 h 161"/>
              <a:gd name="T12" fmla="*/ 122 w 195"/>
              <a:gd name="T13" fmla="*/ 19 h 161"/>
              <a:gd name="T14" fmla="*/ 130 w 195"/>
              <a:gd name="T15" fmla="*/ 24 h 161"/>
              <a:gd name="T16" fmla="*/ 134 w 195"/>
              <a:gd name="T17" fmla="*/ 30 h 161"/>
              <a:gd name="T18" fmla="*/ 135 w 195"/>
              <a:gd name="T19" fmla="*/ 36 h 161"/>
              <a:gd name="T20" fmla="*/ 131 w 195"/>
              <a:gd name="T21" fmla="*/ 46 h 161"/>
              <a:gd name="T22" fmla="*/ 130 w 195"/>
              <a:gd name="T23" fmla="*/ 53 h 161"/>
              <a:gd name="T24" fmla="*/ 135 w 195"/>
              <a:gd name="T25" fmla="*/ 60 h 161"/>
              <a:gd name="T26" fmla="*/ 154 w 195"/>
              <a:gd name="T27" fmla="*/ 74 h 161"/>
              <a:gd name="T28" fmla="*/ 159 w 195"/>
              <a:gd name="T29" fmla="*/ 87 h 161"/>
              <a:gd name="T30" fmla="*/ 163 w 195"/>
              <a:gd name="T31" fmla="*/ 96 h 161"/>
              <a:gd name="T32" fmla="*/ 169 w 195"/>
              <a:gd name="T33" fmla="*/ 99 h 161"/>
              <a:gd name="T34" fmla="*/ 175 w 195"/>
              <a:gd name="T35" fmla="*/ 102 h 161"/>
              <a:gd name="T36" fmla="*/ 184 w 195"/>
              <a:gd name="T37" fmla="*/ 110 h 161"/>
              <a:gd name="T38" fmla="*/ 195 w 195"/>
              <a:gd name="T39" fmla="*/ 141 h 161"/>
              <a:gd name="T40" fmla="*/ 181 w 195"/>
              <a:gd name="T41" fmla="*/ 137 h 161"/>
              <a:gd name="T42" fmla="*/ 177 w 195"/>
              <a:gd name="T43" fmla="*/ 137 h 161"/>
              <a:gd name="T44" fmla="*/ 169 w 195"/>
              <a:gd name="T45" fmla="*/ 142 h 161"/>
              <a:gd name="T46" fmla="*/ 169 w 195"/>
              <a:gd name="T47" fmla="*/ 145 h 161"/>
              <a:gd name="T48" fmla="*/ 171 w 195"/>
              <a:gd name="T49" fmla="*/ 152 h 161"/>
              <a:gd name="T50" fmla="*/ 171 w 195"/>
              <a:gd name="T51" fmla="*/ 158 h 161"/>
              <a:gd name="T52" fmla="*/ 167 w 195"/>
              <a:gd name="T53" fmla="*/ 161 h 161"/>
              <a:gd name="T54" fmla="*/ 159 w 195"/>
              <a:gd name="T55" fmla="*/ 159 h 161"/>
              <a:gd name="T56" fmla="*/ 146 w 195"/>
              <a:gd name="T57" fmla="*/ 148 h 161"/>
              <a:gd name="T58" fmla="*/ 141 w 195"/>
              <a:gd name="T59" fmla="*/ 148 h 161"/>
              <a:gd name="T60" fmla="*/ 132 w 195"/>
              <a:gd name="T61" fmla="*/ 152 h 161"/>
              <a:gd name="T62" fmla="*/ 120 w 195"/>
              <a:gd name="T63" fmla="*/ 148 h 161"/>
              <a:gd name="T64" fmla="*/ 73 w 195"/>
              <a:gd name="T65" fmla="*/ 120 h 161"/>
              <a:gd name="T66" fmla="*/ 64 w 195"/>
              <a:gd name="T67" fmla="*/ 108 h 161"/>
              <a:gd name="T68" fmla="*/ 59 w 195"/>
              <a:gd name="T69" fmla="*/ 106 h 161"/>
              <a:gd name="T70" fmla="*/ 48 w 195"/>
              <a:gd name="T71" fmla="*/ 108 h 161"/>
              <a:gd name="T72" fmla="*/ 20 w 195"/>
              <a:gd name="T73" fmla="*/ 106 h 161"/>
              <a:gd name="T74" fmla="*/ 7 w 195"/>
              <a:gd name="T75" fmla="*/ 100 h 161"/>
              <a:gd name="T76" fmla="*/ 0 w 195"/>
              <a:gd name="T77" fmla="*/ 92 h 161"/>
              <a:gd name="T78" fmla="*/ 2 w 195"/>
              <a:gd name="T79" fmla="*/ 80 h 161"/>
              <a:gd name="T80" fmla="*/ 7 w 195"/>
              <a:gd name="T81" fmla="*/ 76 h 161"/>
              <a:gd name="T82" fmla="*/ 27 w 195"/>
              <a:gd name="T83" fmla="*/ 77 h 161"/>
              <a:gd name="T84" fmla="*/ 34 w 195"/>
              <a:gd name="T85" fmla="*/ 75 h 161"/>
              <a:gd name="T86" fmla="*/ 41 w 195"/>
              <a:gd name="T87" fmla="*/ 70 h 161"/>
              <a:gd name="T88" fmla="*/ 47 w 195"/>
              <a:gd name="T89" fmla="*/ 68 h 161"/>
              <a:gd name="T90" fmla="*/ 49 w 195"/>
              <a:gd name="T91" fmla="*/ 64 h 161"/>
              <a:gd name="T92" fmla="*/ 49 w 195"/>
              <a:gd name="T93" fmla="*/ 61 h 161"/>
              <a:gd name="T94" fmla="*/ 34 w 195"/>
              <a:gd name="T95" fmla="*/ 50 h 161"/>
              <a:gd name="T96" fmla="*/ 31 w 195"/>
              <a:gd name="T97" fmla="*/ 47 h 161"/>
              <a:gd name="T98" fmla="*/ 13 w 195"/>
              <a:gd name="T99" fmla="*/ 23 h 161"/>
              <a:gd name="T100" fmla="*/ 9 w 195"/>
              <a:gd name="T101" fmla="*/ 17 h 161"/>
              <a:gd name="T102" fmla="*/ 9 w 195"/>
              <a:gd name="T103" fmla="*/ 12 h 161"/>
              <a:gd name="T104" fmla="*/ 14 w 195"/>
              <a:gd name="T105" fmla="*/ 0 h 161"/>
              <a:gd name="T106" fmla="*/ 18 w 195"/>
              <a:gd name="T107" fmla="*/ 8 h 161"/>
              <a:gd name="T108" fmla="*/ 40 w 195"/>
              <a:gd name="T109" fmla="*/ 19 h 161"/>
              <a:gd name="T110" fmla="*/ 59 w 195"/>
              <a:gd name="T111" fmla="*/ 3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61">
                <a:moveTo>
                  <a:pt x="62" y="34"/>
                </a:moveTo>
                <a:lnTo>
                  <a:pt x="69" y="34"/>
                </a:lnTo>
                <a:lnTo>
                  <a:pt x="72" y="34"/>
                </a:lnTo>
                <a:lnTo>
                  <a:pt x="89" y="39"/>
                </a:lnTo>
                <a:lnTo>
                  <a:pt x="93" y="39"/>
                </a:lnTo>
                <a:lnTo>
                  <a:pt x="96" y="38"/>
                </a:lnTo>
                <a:lnTo>
                  <a:pt x="96" y="30"/>
                </a:lnTo>
                <a:lnTo>
                  <a:pt x="96" y="25"/>
                </a:lnTo>
                <a:lnTo>
                  <a:pt x="94" y="23"/>
                </a:lnTo>
                <a:lnTo>
                  <a:pt x="93" y="21"/>
                </a:lnTo>
                <a:lnTo>
                  <a:pt x="91" y="18"/>
                </a:lnTo>
                <a:lnTo>
                  <a:pt x="105" y="17"/>
                </a:lnTo>
                <a:lnTo>
                  <a:pt x="116" y="17"/>
                </a:lnTo>
                <a:lnTo>
                  <a:pt x="122" y="19"/>
                </a:lnTo>
                <a:lnTo>
                  <a:pt x="126" y="21"/>
                </a:lnTo>
                <a:lnTo>
                  <a:pt x="130" y="24"/>
                </a:lnTo>
                <a:lnTo>
                  <a:pt x="132" y="27"/>
                </a:lnTo>
                <a:lnTo>
                  <a:pt x="134" y="30"/>
                </a:lnTo>
                <a:lnTo>
                  <a:pt x="135" y="34"/>
                </a:lnTo>
                <a:lnTo>
                  <a:pt x="135" y="36"/>
                </a:lnTo>
                <a:lnTo>
                  <a:pt x="134" y="39"/>
                </a:lnTo>
                <a:lnTo>
                  <a:pt x="131" y="46"/>
                </a:lnTo>
                <a:lnTo>
                  <a:pt x="130" y="50"/>
                </a:lnTo>
                <a:lnTo>
                  <a:pt x="130" y="53"/>
                </a:lnTo>
                <a:lnTo>
                  <a:pt x="132" y="57"/>
                </a:lnTo>
                <a:lnTo>
                  <a:pt x="135" y="60"/>
                </a:lnTo>
                <a:lnTo>
                  <a:pt x="150" y="70"/>
                </a:lnTo>
                <a:lnTo>
                  <a:pt x="154" y="74"/>
                </a:lnTo>
                <a:lnTo>
                  <a:pt x="156" y="78"/>
                </a:lnTo>
                <a:lnTo>
                  <a:pt x="159" y="87"/>
                </a:lnTo>
                <a:lnTo>
                  <a:pt x="160" y="91"/>
                </a:lnTo>
                <a:lnTo>
                  <a:pt x="163" y="96"/>
                </a:lnTo>
                <a:lnTo>
                  <a:pt x="166" y="98"/>
                </a:lnTo>
                <a:lnTo>
                  <a:pt x="169" y="99"/>
                </a:lnTo>
                <a:lnTo>
                  <a:pt x="171" y="100"/>
                </a:lnTo>
                <a:lnTo>
                  <a:pt x="175" y="102"/>
                </a:lnTo>
                <a:lnTo>
                  <a:pt x="178" y="104"/>
                </a:lnTo>
                <a:lnTo>
                  <a:pt x="184" y="110"/>
                </a:lnTo>
                <a:lnTo>
                  <a:pt x="189" y="126"/>
                </a:lnTo>
                <a:lnTo>
                  <a:pt x="195" y="141"/>
                </a:lnTo>
                <a:lnTo>
                  <a:pt x="188" y="140"/>
                </a:lnTo>
                <a:lnTo>
                  <a:pt x="181" y="137"/>
                </a:lnTo>
                <a:lnTo>
                  <a:pt x="179" y="136"/>
                </a:lnTo>
                <a:lnTo>
                  <a:pt x="177" y="137"/>
                </a:lnTo>
                <a:lnTo>
                  <a:pt x="170" y="141"/>
                </a:lnTo>
                <a:lnTo>
                  <a:pt x="169" y="142"/>
                </a:lnTo>
                <a:lnTo>
                  <a:pt x="168" y="143"/>
                </a:lnTo>
                <a:lnTo>
                  <a:pt x="169" y="145"/>
                </a:lnTo>
                <a:lnTo>
                  <a:pt x="170" y="148"/>
                </a:lnTo>
                <a:lnTo>
                  <a:pt x="171" y="152"/>
                </a:lnTo>
                <a:lnTo>
                  <a:pt x="171" y="155"/>
                </a:lnTo>
                <a:lnTo>
                  <a:pt x="171" y="158"/>
                </a:lnTo>
                <a:lnTo>
                  <a:pt x="169" y="160"/>
                </a:lnTo>
                <a:lnTo>
                  <a:pt x="167" y="161"/>
                </a:lnTo>
                <a:lnTo>
                  <a:pt x="162" y="161"/>
                </a:lnTo>
                <a:lnTo>
                  <a:pt x="159" y="159"/>
                </a:lnTo>
                <a:lnTo>
                  <a:pt x="148" y="150"/>
                </a:lnTo>
                <a:lnTo>
                  <a:pt x="146" y="148"/>
                </a:lnTo>
                <a:lnTo>
                  <a:pt x="143" y="148"/>
                </a:lnTo>
                <a:lnTo>
                  <a:pt x="141" y="148"/>
                </a:lnTo>
                <a:lnTo>
                  <a:pt x="137" y="152"/>
                </a:lnTo>
                <a:lnTo>
                  <a:pt x="132" y="152"/>
                </a:lnTo>
                <a:lnTo>
                  <a:pt x="127" y="151"/>
                </a:lnTo>
                <a:lnTo>
                  <a:pt x="120" y="148"/>
                </a:lnTo>
                <a:lnTo>
                  <a:pt x="92" y="133"/>
                </a:lnTo>
                <a:lnTo>
                  <a:pt x="73" y="120"/>
                </a:lnTo>
                <a:lnTo>
                  <a:pt x="70" y="118"/>
                </a:lnTo>
                <a:lnTo>
                  <a:pt x="64" y="108"/>
                </a:lnTo>
                <a:lnTo>
                  <a:pt x="61" y="107"/>
                </a:lnTo>
                <a:lnTo>
                  <a:pt x="59" y="106"/>
                </a:lnTo>
                <a:lnTo>
                  <a:pt x="54" y="107"/>
                </a:lnTo>
                <a:lnTo>
                  <a:pt x="48" y="108"/>
                </a:lnTo>
                <a:lnTo>
                  <a:pt x="45" y="109"/>
                </a:lnTo>
                <a:lnTo>
                  <a:pt x="20" y="106"/>
                </a:lnTo>
                <a:lnTo>
                  <a:pt x="16" y="104"/>
                </a:lnTo>
                <a:lnTo>
                  <a:pt x="7" y="100"/>
                </a:lnTo>
                <a:lnTo>
                  <a:pt x="1" y="98"/>
                </a:lnTo>
                <a:lnTo>
                  <a:pt x="0" y="92"/>
                </a:lnTo>
                <a:lnTo>
                  <a:pt x="0" y="84"/>
                </a:lnTo>
                <a:lnTo>
                  <a:pt x="2" y="80"/>
                </a:lnTo>
                <a:lnTo>
                  <a:pt x="4" y="77"/>
                </a:lnTo>
                <a:lnTo>
                  <a:pt x="7" y="76"/>
                </a:lnTo>
                <a:lnTo>
                  <a:pt x="9" y="76"/>
                </a:lnTo>
                <a:lnTo>
                  <a:pt x="27" y="77"/>
                </a:lnTo>
                <a:lnTo>
                  <a:pt x="31" y="76"/>
                </a:lnTo>
                <a:lnTo>
                  <a:pt x="34" y="75"/>
                </a:lnTo>
                <a:lnTo>
                  <a:pt x="38" y="73"/>
                </a:lnTo>
                <a:lnTo>
                  <a:pt x="41" y="70"/>
                </a:lnTo>
                <a:lnTo>
                  <a:pt x="42" y="69"/>
                </a:lnTo>
                <a:lnTo>
                  <a:pt x="47" y="68"/>
                </a:lnTo>
                <a:lnTo>
                  <a:pt x="47" y="66"/>
                </a:lnTo>
                <a:lnTo>
                  <a:pt x="49" y="64"/>
                </a:lnTo>
                <a:lnTo>
                  <a:pt x="50" y="63"/>
                </a:lnTo>
                <a:lnTo>
                  <a:pt x="49" y="61"/>
                </a:lnTo>
                <a:lnTo>
                  <a:pt x="48" y="60"/>
                </a:lnTo>
                <a:lnTo>
                  <a:pt x="34" y="50"/>
                </a:lnTo>
                <a:lnTo>
                  <a:pt x="33" y="47"/>
                </a:lnTo>
                <a:lnTo>
                  <a:pt x="31" y="47"/>
                </a:lnTo>
                <a:lnTo>
                  <a:pt x="15" y="29"/>
                </a:lnTo>
                <a:lnTo>
                  <a:pt x="13" y="23"/>
                </a:lnTo>
                <a:lnTo>
                  <a:pt x="10" y="19"/>
                </a:lnTo>
                <a:lnTo>
                  <a:pt x="9" y="17"/>
                </a:lnTo>
                <a:lnTo>
                  <a:pt x="9" y="13"/>
                </a:lnTo>
                <a:lnTo>
                  <a:pt x="9" y="12"/>
                </a:lnTo>
                <a:lnTo>
                  <a:pt x="9" y="8"/>
                </a:lnTo>
                <a:lnTo>
                  <a:pt x="14" y="0"/>
                </a:lnTo>
                <a:lnTo>
                  <a:pt x="16" y="6"/>
                </a:lnTo>
                <a:lnTo>
                  <a:pt x="18" y="8"/>
                </a:lnTo>
                <a:lnTo>
                  <a:pt x="21" y="10"/>
                </a:lnTo>
                <a:lnTo>
                  <a:pt x="40" y="19"/>
                </a:lnTo>
                <a:lnTo>
                  <a:pt x="54" y="31"/>
                </a:lnTo>
                <a:lnTo>
                  <a:pt x="59" y="33"/>
                </a:lnTo>
                <a:lnTo>
                  <a:pt x="62" y="3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29"/>
          <p:cNvSpPr/>
          <p:nvPr/>
        </p:nvSpPr>
        <p:spPr bwMode="auto">
          <a:xfrm>
            <a:off x="1637584" y="1891182"/>
            <a:ext cx="363356" cy="300001"/>
          </a:xfrm>
          <a:custGeom>
            <a:avLst/>
            <a:gdLst>
              <a:gd name="T0" fmla="*/ 143 w 405"/>
              <a:gd name="T1" fmla="*/ 70 h 336"/>
              <a:gd name="T2" fmla="*/ 185 w 405"/>
              <a:gd name="T3" fmla="*/ 80 h 336"/>
              <a:gd name="T4" fmla="*/ 199 w 405"/>
              <a:gd name="T5" fmla="*/ 79 h 336"/>
              <a:gd name="T6" fmla="*/ 198 w 405"/>
              <a:gd name="T7" fmla="*/ 52 h 336"/>
              <a:gd name="T8" fmla="*/ 193 w 405"/>
              <a:gd name="T9" fmla="*/ 44 h 336"/>
              <a:gd name="T10" fmla="*/ 217 w 405"/>
              <a:gd name="T11" fmla="*/ 34 h 336"/>
              <a:gd name="T12" fmla="*/ 253 w 405"/>
              <a:gd name="T13" fmla="*/ 39 h 336"/>
              <a:gd name="T14" fmla="*/ 269 w 405"/>
              <a:gd name="T15" fmla="*/ 49 h 336"/>
              <a:gd name="T16" fmla="*/ 278 w 405"/>
              <a:gd name="T17" fmla="*/ 63 h 336"/>
              <a:gd name="T18" fmla="*/ 280 w 405"/>
              <a:gd name="T19" fmla="*/ 75 h 336"/>
              <a:gd name="T20" fmla="*/ 271 w 405"/>
              <a:gd name="T21" fmla="*/ 96 h 336"/>
              <a:gd name="T22" fmla="*/ 270 w 405"/>
              <a:gd name="T23" fmla="*/ 110 h 336"/>
              <a:gd name="T24" fmla="*/ 280 w 405"/>
              <a:gd name="T25" fmla="*/ 124 h 336"/>
              <a:gd name="T26" fmla="*/ 319 w 405"/>
              <a:gd name="T27" fmla="*/ 155 h 336"/>
              <a:gd name="T28" fmla="*/ 329 w 405"/>
              <a:gd name="T29" fmla="*/ 182 h 336"/>
              <a:gd name="T30" fmla="*/ 339 w 405"/>
              <a:gd name="T31" fmla="*/ 200 h 336"/>
              <a:gd name="T32" fmla="*/ 350 w 405"/>
              <a:gd name="T33" fmla="*/ 207 h 336"/>
              <a:gd name="T34" fmla="*/ 363 w 405"/>
              <a:gd name="T35" fmla="*/ 212 h 336"/>
              <a:gd name="T36" fmla="*/ 382 w 405"/>
              <a:gd name="T37" fmla="*/ 230 h 336"/>
              <a:gd name="T38" fmla="*/ 405 w 405"/>
              <a:gd name="T39" fmla="*/ 294 h 336"/>
              <a:gd name="T40" fmla="*/ 376 w 405"/>
              <a:gd name="T41" fmla="*/ 285 h 336"/>
              <a:gd name="T42" fmla="*/ 367 w 405"/>
              <a:gd name="T43" fmla="*/ 286 h 336"/>
              <a:gd name="T44" fmla="*/ 350 w 405"/>
              <a:gd name="T45" fmla="*/ 297 h 336"/>
              <a:gd name="T46" fmla="*/ 350 w 405"/>
              <a:gd name="T47" fmla="*/ 303 h 336"/>
              <a:gd name="T48" fmla="*/ 354 w 405"/>
              <a:gd name="T49" fmla="*/ 316 h 336"/>
              <a:gd name="T50" fmla="*/ 354 w 405"/>
              <a:gd name="T51" fmla="*/ 330 h 336"/>
              <a:gd name="T52" fmla="*/ 346 w 405"/>
              <a:gd name="T53" fmla="*/ 336 h 336"/>
              <a:gd name="T54" fmla="*/ 330 w 405"/>
              <a:gd name="T55" fmla="*/ 331 h 336"/>
              <a:gd name="T56" fmla="*/ 302 w 405"/>
              <a:gd name="T57" fmla="*/ 309 h 336"/>
              <a:gd name="T58" fmla="*/ 292 w 405"/>
              <a:gd name="T59" fmla="*/ 309 h 336"/>
              <a:gd name="T60" fmla="*/ 273 w 405"/>
              <a:gd name="T61" fmla="*/ 316 h 336"/>
              <a:gd name="T62" fmla="*/ 249 w 405"/>
              <a:gd name="T63" fmla="*/ 308 h 336"/>
              <a:gd name="T64" fmla="*/ 151 w 405"/>
              <a:gd name="T65" fmla="*/ 251 h 336"/>
              <a:gd name="T66" fmla="*/ 132 w 405"/>
              <a:gd name="T67" fmla="*/ 226 h 336"/>
              <a:gd name="T68" fmla="*/ 121 w 405"/>
              <a:gd name="T69" fmla="*/ 220 h 336"/>
              <a:gd name="T70" fmla="*/ 100 w 405"/>
              <a:gd name="T71" fmla="*/ 226 h 336"/>
              <a:gd name="T72" fmla="*/ 41 w 405"/>
              <a:gd name="T73" fmla="*/ 220 h 336"/>
              <a:gd name="T74" fmla="*/ 14 w 405"/>
              <a:gd name="T75" fmla="*/ 208 h 336"/>
              <a:gd name="T76" fmla="*/ 0 w 405"/>
              <a:gd name="T77" fmla="*/ 192 h 336"/>
              <a:gd name="T78" fmla="*/ 4 w 405"/>
              <a:gd name="T79" fmla="*/ 166 h 336"/>
              <a:gd name="T80" fmla="*/ 13 w 405"/>
              <a:gd name="T81" fmla="*/ 159 h 336"/>
              <a:gd name="T82" fmla="*/ 55 w 405"/>
              <a:gd name="T83" fmla="*/ 160 h 336"/>
              <a:gd name="T84" fmla="*/ 71 w 405"/>
              <a:gd name="T85" fmla="*/ 156 h 336"/>
              <a:gd name="T86" fmla="*/ 84 w 405"/>
              <a:gd name="T87" fmla="*/ 146 h 336"/>
              <a:gd name="T88" fmla="*/ 96 w 405"/>
              <a:gd name="T89" fmla="*/ 142 h 336"/>
              <a:gd name="T90" fmla="*/ 101 w 405"/>
              <a:gd name="T91" fmla="*/ 133 h 336"/>
              <a:gd name="T92" fmla="*/ 102 w 405"/>
              <a:gd name="T93" fmla="*/ 127 h 336"/>
              <a:gd name="T94" fmla="*/ 71 w 405"/>
              <a:gd name="T95" fmla="*/ 104 h 336"/>
              <a:gd name="T96" fmla="*/ 64 w 405"/>
              <a:gd name="T97" fmla="*/ 97 h 336"/>
              <a:gd name="T98" fmla="*/ 26 w 405"/>
              <a:gd name="T99" fmla="*/ 48 h 336"/>
              <a:gd name="T100" fmla="*/ 17 w 405"/>
              <a:gd name="T101" fmla="*/ 34 h 336"/>
              <a:gd name="T102" fmla="*/ 17 w 405"/>
              <a:gd name="T103" fmla="*/ 24 h 336"/>
              <a:gd name="T104" fmla="*/ 28 w 405"/>
              <a:gd name="T105" fmla="*/ 0 h 336"/>
              <a:gd name="T106" fmla="*/ 36 w 405"/>
              <a:gd name="T107" fmla="*/ 16 h 336"/>
              <a:gd name="T108" fmla="*/ 82 w 405"/>
              <a:gd name="T109" fmla="*/ 40 h 336"/>
              <a:gd name="T110" fmla="*/ 121 w 405"/>
              <a:gd name="T111" fmla="*/ 69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5" h="336">
                <a:moveTo>
                  <a:pt x="129" y="71"/>
                </a:moveTo>
                <a:lnTo>
                  <a:pt x="143" y="70"/>
                </a:lnTo>
                <a:lnTo>
                  <a:pt x="150" y="70"/>
                </a:lnTo>
                <a:lnTo>
                  <a:pt x="185" y="80"/>
                </a:lnTo>
                <a:lnTo>
                  <a:pt x="193" y="80"/>
                </a:lnTo>
                <a:lnTo>
                  <a:pt x="199" y="79"/>
                </a:lnTo>
                <a:lnTo>
                  <a:pt x="199" y="62"/>
                </a:lnTo>
                <a:lnTo>
                  <a:pt x="198" y="52"/>
                </a:lnTo>
                <a:lnTo>
                  <a:pt x="195" y="47"/>
                </a:lnTo>
                <a:lnTo>
                  <a:pt x="193" y="44"/>
                </a:lnTo>
                <a:lnTo>
                  <a:pt x="189" y="38"/>
                </a:lnTo>
                <a:lnTo>
                  <a:pt x="217" y="34"/>
                </a:lnTo>
                <a:lnTo>
                  <a:pt x="241" y="35"/>
                </a:lnTo>
                <a:lnTo>
                  <a:pt x="253" y="39"/>
                </a:lnTo>
                <a:lnTo>
                  <a:pt x="261" y="43"/>
                </a:lnTo>
                <a:lnTo>
                  <a:pt x="269" y="49"/>
                </a:lnTo>
                <a:lnTo>
                  <a:pt x="274" y="56"/>
                </a:lnTo>
                <a:lnTo>
                  <a:pt x="278" y="63"/>
                </a:lnTo>
                <a:lnTo>
                  <a:pt x="280" y="70"/>
                </a:lnTo>
                <a:lnTo>
                  <a:pt x="280" y="75"/>
                </a:lnTo>
                <a:lnTo>
                  <a:pt x="279" y="80"/>
                </a:lnTo>
                <a:lnTo>
                  <a:pt x="271" y="96"/>
                </a:lnTo>
                <a:lnTo>
                  <a:pt x="269" y="103"/>
                </a:lnTo>
                <a:lnTo>
                  <a:pt x="270" y="110"/>
                </a:lnTo>
                <a:lnTo>
                  <a:pt x="273" y="118"/>
                </a:lnTo>
                <a:lnTo>
                  <a:pt x="280" y="124"/>
                </a:lnTo>
                <a:lnTo>
                  <a:pt x="312" y="146"/>
                </a:lnTo>
                <a:lnTo>
                  <a:pt x="319" y="155"/>
                </a:lnTo>
                <a:lnTo>
                  <a:pt x="323" y="163"/>
                </a:lnTo>
                <a:lnTo>
                  <a:pt x="329" y="182"/>
                </a:lnTo>
                <a:lnTo>
                  <a:pt x="333" y="190"/>
                </a:lnTo>
                <a:lnTo>
                  <a:pt x="339" y="200"/>
                </a:lnTo>
                <a:lnTo>
                  <a:pt x="344" y="204"/>
                </a:lnTo>
                <a:lnTo>
                  <a:pt x="350" y="207"/>
                </a:lnTo>
                <a:lnTo>
                  <a:pt x="355" y="209"/>
                </a:lnTo>
                <a:lnTo>
                  <a:pt x="363" y="212"/>
                </a:lnTo>
                <a:lnTo>
                  <a:pt x="369" y="216"/>
                </a:lnTo>
                <a:lnTo>
                  <a:pt x="382" y="230"/>
                </a:lnTo>
                <a:lnTo>
                  <a:pt x="392" y="262"/>
                </a:lnTo>
                <a:lnTo>
                  <a:pt x="405" y="294"/>
                </a:lnTo>
                <a:lnTo>
                  <a:pt x="391" y="292"/>
                </a:lnTo>
                <a:lnTo>
                  <a:pt x="376" y="285"/>
                </a:lnTo>
                <a:lnTo>
                  <a:pt x="372" y="284"/>
                </a:lnTo>
                <a:lnTo>
                  <a:pt x="367" y="286"/>
                </a:lnTo>
                <a:lnTo>
                  <a:pt x="353" y="294"/>
                </a:lnTo>
                <a:lnTo>
                  <a:pt x="350" y="297"/>
                </a:lnTo>
                <a:lnTo>
                  <a:pt x="349" y="299"/>
                </a:lnTo>
                <a:lnTo>
                  <a:pt x="350" y="303"/>
                </a:lnTo>
                <a:lnTo>
                  <a:pt x="352" y="309"/>
                </a:lnTo>
                <a:lnTo>
                  <a:pt x="354" y="316"/>
                </a:lnTo>
                <a:lnTo>
                  <a:pt x="355" y="324"/>
                </a:lnTo>
                <a:lnTo>
                  <a:pt x="354" y="330"/>
                </a:lnTo>
                <a:lnTo>
                  <a:pt x="351" y="334"/>
                </a:lnTo>
                <a:lnTo>
                  <a:pt x="346" y="336"/>
                </a:lnTo>
                <a:lnTo>
                  <a:pt x="337" y="335"/>
                </a:lnTo>
                <a:lnTo>
                  <a:pt x="330" y="331"/>
                </a:lnTo>
                <a:lnTo>
                  <a:pt x="308" y="313"/>
                </a:lnTo>
                <a:lnTo>
                  <a:pt x="302" y="309"/>
                </a:lnTo>
                <a:lnTo>
                  <a:pt x="296" y="308"/>
                </a:lnTo>
                <a:lnTo>
                  <a:pt x="292" y="309"/>
                </a:lnTo>
                <a:lnTo>
                  <a:pt x="284" y="317"/>
                </a:lnTo>
                <a:lnTo>
                  <a:pt x="273" y="316"/>
                </a:lnTo>
                <a:lnTo>
                  <a:pt x="263" y="314"/>
                </a:lnTo>
                <a:lnTo>
                  <a:pt x="249" y="308"/>
                </a:lnTo>
                <a:lnTo>
                  <a:pt x="190" y="278"/>
                </a:lnTo>
                <a:lnTo>
                  <a:pt x="151" y="251"/>
                </a:lnTo>
                <a:lnTo>
                  <a:pt x="145" y="245"/>
                </a:lnTo>
                <a:lnTo>
                  <a:pt x="132" y="226"/>
                </a:lnTo>
                <a:lnTo>
                  <a:pt x="126" y="222"/>
                </a:lnTo>
                <a:lnTo>
                  <a:pt x="121" y="220"/>
                </a:lnTo>
                <a:lnTo>
                  <a:pt x="112" y="222"/>
                </a:lnTo>
                <a:lnTo>
                  <a:pt x="100" y="226"/>
                </a:lnTo>
                <a:lnTo>
                  <a:pt x="92" y="227"/>
                </a:lnTo>
                <a:lnTo>
                  <a:pt x="41" y="220"/>
                </a:lnTo>
                <a:lnTo>
                  <a:pt x="33" y="217"/>
                </a:lnTo>
                <a:lnTo>
                  <a:pt x="14" y="208"/>
                </a:lnTo>
                <a:lnTo>
                  <a:pt x="2" y="205"/>
                </a:lnTo>
                <a:lnTo>
                  <a:pt x="0" y="192"/>
                </a:lnTo>
                <a:lnTo>
                  <a:pt x="0" y="174"/>
                </a:lnTo>
                <a:lnTo>
                  <a:pt x="4" y="166"/>
                </a:lnTo>
                <a:lnTo>
                  <a:pt x="8" y="161"/>
                </a:lnTo>
                <a:lnTo>
                  <a:pt x="13" y="159"/>
                </a:lnTo>
                <a:lnTo>
                  <a:pt x="19" y="158"/>
                </a:lnTo>
                <a:lnTo>
                  <a:pt x="55" y="160"/>
                </a:lnTo>
                <a:lnTo>
                  <a:pt x="63" y="159"/>
                </a:lnTo>
                <a:lnTo>
                  <a:pt x="71" y="156"/>
                </a:lnTo>
                <a:lnTo>
                  <a:pt x="78" y="152"/>
                </a:lnTo>
                <a:lnTo>
                  <a:pt x="84" y="146"/>
                </a:lnTo>
                <a:lnTo>
                  <a:pt x="86" y="143"/>
                </a:lnTo>
                <a:lnTo>
                  <a:pt x="96" y="142"/>
                </a:lnTo>
                <a:lnTo>
                  <a:pt x="98" y="137"/>
                </a:lnTo>
                <a:lnTo>
                  <a:pt x="101" y="133"/>
                </a:lnTo>
                <a:lnTo>
                  <a:pt x="103" y="132"/>
                </a:lnTo>
                <a:lnTo>
                  <a:pt x="102" y="127"/>
                </a:lnTo>
                <a:lnTo>
                  <a:pt x="100" y="124"/>
                </a:lnTo>
                <a:lnTo>
                  <a:pt x="71" y="104"/>
                </a:lnTo>
                <a:lnTo>
                  <a:pt x="67" y="98"/>
                </a:lnTo>
                <a:lnTo>
                  <a:pt x="64" y="97"/>
                </a:lnTo>
                <a:lnTo>
                  <a:pt x="30" y="59"/>
                </a:lnTo>
                <a:lnTo>
                  <a:pt x="26" y="48"/>
                </a:lnTo>
                <a:lnTo>
                  <a:pt x="21" y="40"/>
                </a:lnTo>
                <a:lnTo>
                  <a:pt x="17" y="34"/>
                </a:lnTo>
                <a:lnTo>
                  <a:pt x="17" y="27"/>
                </a:lnTo>
                <a:lnTo>
                  <a:pt x="17" y="24"/>
                </a:lnTo>
                <a:lnTo>
                  <a:pt x="17" y="17"/>
                </a:lnTo>
                <a:lnTo>
                  <a:pt x="28" y="0"/>
                </a:lnTo>
                <a:lnTo>
                  <a:pt x="33" y="12"/>
                </a:lnTo>
                <a:lnTo>
                  <a:pt x="36" y="16"/>
                </a:lnTo>
                <a:lnTo>
                  <a:pt x="42" y="20"/>
                </a:lnTo>
                <a:lnTo>
                  <a:pt x="82" y="40"/>
                </a:lnTo>
                <a:lnTo>
                  <a:pt x="112" y="65"/>
                </a:lnTo>
                <a:lnTo>
                  <a:pt x="121" y="69"/>
                </a:lnTo>
                <a:lnTo>
                  <a:pt x="129" y="7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53" name="Freeform 30"/>
          <p:cNvSpPr/>
          <p:nvPr/>
        </p:nvSpPr>
        <p:spPr bwMode="auto">
          <a:xfrm>
            <a:off x="1974560" y="1713871"/>
            <a:ext cx="175156" cy="206833"/>
          </a:xfrm>
          <a:custGeom>
            <a:avLst/>
            <a:gdLst>
              <a:gd name="T0" fmla="*/ 80 w 94"/>
              <a:gd name="T1" fmla="*/ 12 h 111"/>
              <a:gd name="T2" fmla="*/ 75 w 94"/>
              <a:gd name="T3" fmla="*/ 19 h 111"/>
              <a:gd name="T4" fmla="*/ 70 w 94"/>
              <a:gd name="T5" fmla="*/ 22 h 111"/>
              <a:gd name="T6" fmla="*/ 63 w 94"/>
              <a:gd name="T7" fmla="*/ 26 h 111"/>
              <a:gd name="T8" fmla="*/ 62 w 94"/>
              <a:gd name="T9" fmla="*/ 30 h 111"/>
              <a:gd name="T10" fmla="*/ 63 w 94"/>
              <a:gd name="T11" fmla="*/ 35 h 111"/>
              <a:gd name="T12" fmla="*/ 70 w 94"/>
              <a:gd name="T13" fmla="*/ 37 h 111"/>
              <a:gd name="T14" fmla="*/ 94 w 94"/>
              <a:gd name="T15" fmla="*/ 43 h 111"/>
              <a:gd name="T16" fmla="*/ 92 w 94"/>
              <a:gd name="T17" fmla="*/ 54 h 111"/>
              <a:gd name="T18" fmla="*/ 88 w 94"/>
              <a:gd name="T19" fmla="*/ 56 h 111"/>
              <a:gd name="T20" fmla="*/ 82 w 94"/>
              <a:gd name="T21" fmla="*/ 59 h 111"/>
              <a:gd name="T22" fmla="*/ 80 w 94"/>
              <a:gd name="T23" fmla="*/ 66 h 111"/>
              <a:gd name="T24" fmla="*/ 80 w 94"/>
              <a:gd name="T25" fmla="*/ 71 h 111"/>
              <a:gd name="T26" fmla="*/ 76 w 94"/>
              <a:gd name="T27" fmla="*/ 75 h 111"/>
              <a:gd name="T28" fmla="*/ 72 w 94"/>
              <a:gd name="T29" fmla="*/ 80 h 111"/>
              <a:gd name="T30" fmla="*/ 75 w 94"/>
              <a:gd name="T31" fmla="*/ 85 h 111"/>
              <a:gd name="T32" fmla="*/ 82 w 94"/>
              <a:gd name="T33" fmla="*/ 89 h 111"/>
              <a:gd name="T34" fmla="*/ 81 w 94"/>
              <a:gd name="T35" fmla="*/ 93 h 111"/>
              <a:gd name="T36" fmla="*/ 68 w 94"/>
              <a:gd name="T37" fmla="*/ 105 h 111"/>
              <a:gd name="T38" fmla="*/ 58 w 94"/>
              <a:gd name="T39" fmla="*/ 106 h 111"/>
              <a:gd name="T40" fmla="*/ 14 w 94"/>
              <a:gd name="T41" fmla="*/ 98 h 111"/>
              <a:gd name="T42" fmla="*/ 3 w 94"/>
              <a:gd name="T43" fmla="*/ 90 h 111"/>
              <a:gd name="T44" fmla="*/ 0 w 94"/>
              <a:gd name="T45" fmla="*/ 83 h 111"/>
              <a:gd name="T46" fmla="*/ 2 w 94"/>
              <a:gd name="T47" fmla="*/ 75 h 111"/>
              <a:gd name="T48" fmla="*/ 6 w 94"/>
              <a:gd name="T49" fmla="*/ 48 h 111"/>
              <a:gd name="T50" fmla="*/ 25 w 94"/>
              <a:gd name="T51" fmla="*/ 51 h 111"/>
              <a:gd name="T52" fmla="*/ 34 w 94"/>
              <a:gd name="T53" fmla="*/ 48 h 111"/>
              <a:gd name="T54" fmla="*/ 37 w 94"/>
              <a:gd name="T55" fmla="*/ 42 h 111"/>
              <a:gd name="T56" fmla="*/ 37 w 94"/>
              <a:gd name="T57" fmla="*/ 33 h 111"/>
              <a:gd name="T58" fmla="*/ 41 w 94"/>
              <a:gd name="T59" fmla="*/ 9 h 111"/>
              <a:gd name="T60" fmla="*/ 51 w 94"/>
              <a:gd name="T61" fmla="*/ 2 h 111"/>
              <a:gd name="T62" fmla="*/ 65 w 94"/>
              <a:gd name="T63" fmla="*/ 0 h 111"/>
              <a:gd name="T64" fmla="*/ 76 w 94"/>
              <a:gd name="T65" fmla="*/ 3 h 111"/>
              <a:gd name="T66" fmla="*/ 83 w 94"/>
              <a:gd name="T67" fmla="*/ 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11">
                <a:moveTo>
                  <a:pt x="83" y="8"/>
                </a:moveTo>
                <a:lnTo>
                  <a:pt x="80" y="12"/>
                </a:lnTo>
                <a:lnTo>
                  <a:pt x="77" y="17"/>
                </a:lnTo>
                <a:lnTo>
                  <a:pt x="75" y="19"/>
                </a:lnTo>
                <a:lnTo>
                  <a:pt x="73" y="21"/>
                </a:lnTo>
                <a:lnTo>
                  <a:pt x="70" y="22"/>
                </a:lnTo>
                <a:lnTo>
                  <a:pt x="65" y="24"/>
                </a:lnTo>
                <a:lnTo>
                  <a:pt x="63" y="26"/>
                </a:lnTo>
                <a:lnTo>
                  <a:pt x="62" y="28"/>
                </a:lnTo>
                <a:lnTo>
                  <a:pt x="62" y="30"/>
                </a:lnTo>
                <a:lnTo>
                  <a:pt x="62" y="33"/>
                </a:lnTo>
                <a:lnTo>
                  <a:pt x="63" y="35"/>
                </a:lnTo>
                <a:lnTo>
                  <a:pt x="65" y="36"/>
                </a:lnTo>
                <a:lnTo>
                  <a:pt x="70" y="37"/>
                </a:lnTo>
                <a:lnTo>
                  <a:pt x="89" y="39"/>
                </a:lnTo>
                <a:lnTo>
                  <a:pt x="94" y="43"/>
                </a:lnTo>
                <a:lnTo>
                  <a:pt x="92" y="51"/>
                </a:lnTo>
                <a:lnTo>
                  <a:pt x="92" y="54"/>
                </a:lnTo>
                <a:lnTo>
                  <a:pt x="90" y="56"/>
                </a:lnTo>
                <a:lnTo>
                  <a:pt x="88" y="56"/>
                </a:lnTo>
                <a:lnTo>
                  <a:pt x="85" y="57"/>
                </a:lnTo>
                <a:lnTo>
                  <a:pt x="82" y="59"/>
                </a:lnTo>
                <a:lnTo>
                  <a:pt x="81" y="61"/>
                </a:lnTo>
                <a:lnTo>
                  <a:pt x="80" y="66"/>
                </a:lnTo>
                <a:lnTo>
                  <a:pt x="81" y="68"/>
                </a:lnTo>
                <a:lnTo>
                  <a:pt x="80" y="71"/>
                </a:lnTo>
                <a:lnTo>
                  <a:pt x="79" y="73"/>
                </a:lnTo>
                <a:lnTo>
                  <a:pt x="76" y="75"/>
                </a:lnTo>
                <a:lnTo>
                  <a:pt x="73" y="77"/>
                </a:lnTo>
                <a:lnTo>
                  <a:pt x="72" y="80"/>
                </a:lnTo>
                <a:lnTo>
                  <a:pt x="73" y="83"/>
                </a:lnTo>
                <a:lnTo>
                  <a:pt x="75" y="85"/>
                </a:lnTo>
                <a:lnTo>
                  <a:pt x="77" y="87"/>
                </a:lnTo>
                <a:lnTo>
                  <a:pt x="82" y="89"/>
                </a:lnTo>
                <a:lnTo>
                  <a:pt x="82" y="90"/>
                </a:lnTo>
                <a:lnTo>
                  <a:pt x="81" y="93"/>
                </a:lnTo>
                <a:lnTo>
                  <a:pt x="70" y="103"/>
                </a:lnTo>
                <a:lnTo>
                  <a:pt x="68" y="105"/>
                </a:lnTo>
                <a:lnTo>
                  <a:pt x="66" y="106"/>
                </a:lnTo>
                <a:lnTo>
                  <a:pt x="58" y="106"/>
                </a:lnTo>
                <a:lnTo>
                  <a:pt x="26" y="111"/>
                </a:lnTo>
                <a:lnTo>
                  <a:pt x="14" y="98"/>
                </a:lnTo>
                <a:lnTo>
                  <a:pt x="10" y="95"/>
                </a:lnTo>
                <a:lnTo>
                  <a:pt x="3" y="90"/>
                </a:lnTo>
                <a:lnTo>
                  <a:pt x="1" y="87"/>
                </a:lnTo>
                <a:lnTo>
                  <a:pt x="0" y="83"/>
                </a:lnTo>
                <a:lnTo>
                  <a:pt x="1" y="79"/>
                </a:lnTo>
                <a:lnTo>
                  <a:pt x="2" y="75"/>
                </a:lnTo>
                <a:lnTo>
                  <a:pt x="8" y="63"/>
                </a:lnTo>
                <a:lnTo>
                  <a:pt x="6" y="48"/>
                </a:lnTo>
                <a:lnTo>
                  <a:pt x="21" y="51"/>
                </a:lnTo>
                <a:lnTo>
                  <a:pt x="25" y="51"/>
                </a:lnTo>
                <a:lnTo>
                  <a:pt x="31" y="50"/>
                </a:lnTo>
                <a:lnTo>
                  <a:pt x="34" y="48"/>
                </a:lnTo>
                <a:lnTo>
                  <a:pt x="36" y="45"/>
                </a:lnTo>
                <a:lnTo>
                  <a:pt x="37" y="42"/>
                </a:lnTo>
                <a:lnTo>
                  <a:pt x="38" y="38"/>
                </a:lnTo>
                <a:lnTo>
                  <a:pt x="37" y="33"/>
                </a:lnTo>
                <a:lnTo>
                  <a:pt x="35" y="21"/>
                </a:lnTo>
                <a:lnTo>
                  <a:pt x="41" y="9"/>
                </a:lnTo>
                <a:lnTo>
                  <a:pt x="45" y="6"/>
                </a:lnTo>
                <a:lnTo>
                  <a:pt x="51" y="2"/>
                </a:lnTo>
                <a:lnTo>
                  <a:pt x="59" y="0"/>
                </a:lnTo>
                <a:lnTo>
                  <a:pt x="65" y="0"/>
                </a:lnTo>
                <a:lnTo>
                  <a:pt x="72" y="1"/>
                </a:lnTo>
                <a:lnTo>
                  <a:pt x="76" y="3"/>
                </a:lnTo>
                <a:lnTo>
                  <a:pt x="79" y="5"/>
                </a:lnTo>
                <a:lnTo>
                  <a:pt x="83" y="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31"/>
          <p:cNvSpPr/>
          <p:nvPr/>
        </p:nvSpPr>
        <p:spPr bwMode="auto">
          <a:xfrm>
            <a:off x="2101560" y="1840871"/>
            <a:ext cx="175156" cy="206833"/>
          </a:xfrm>
          <a:custGeom>
            <a:avLst/>
            <a:gdLst>
              <a:gd name="T0" fmla="*/ 166 w 195"/>
              <a:gd name="T1" fmla="*/ 26 h 232"/>
              <a:gd name="T2" fmla="*/ 155 w 195"/>
              <a:gd name="T3" fmla="*/ 40 h 232"/>
              <a:gd name="T4" fmla="*/ 145 w 195"/>
              <a:gd name="T5" fmla="*/ 47 h 232"/>
              <a:gd name="T6" fmla="*/ 131 w 195"/>
              <a:gd name="T7" fmla="*/ 54 h 232"/>
              <a:gd name="T8" fmla="*/ 128 w 195"/>
              <a:gd name="T9" fmla="*/ 63 h 232"/>
              <a:gd name="T10" fmla="*/ 130 w 195"/>
              <a:gd name="T11" fmla="*/ 73 h 232"/>
              <a:gd name="T12" fmla="*/ 144 w 195"/>
              <a:gd name="T13" fmla="*/ 78 h 232"/>
              <a:gd name="T14" fmla="*/ 195 w 195"/>
              <a:gd name="T15" fmla="*/ 89 h 232"/>
              <a:gd name="T16" fmla="*/ 190 w 195"/>
              <a:gd name="T17" fmla="*/ 112 h 232"/>
              <a:gd name="T18" fmla="*/ 182 w 195"/>
              <a:gd name="T19" fmla="*/ 118 h 232"/>
              <a:gd name="T20" fmla="*/ 170 w 195"/>
              <a:gd name="T21" fmla="*/ 123 h 232"/>
              <a:gd name="T22" fmla="*/ 166 w 195"/>
              <a:gd name="T23" fmla="*/ 137 h 232"/>
              <a:gd name="T24" fmla="*/ 166 w 195"/>
              <a:gd name="T25" fmla="*/ 149 h 232"/>
              <a:gd name="T26" fmla="*/ 157 w 195"/>
              <a:gd name="T27" fmla="*/ 157 h 232"/>
              <a:gd name="T28" fmla="*/ 149 w 195"/>
              <a:gd name="T29" fmla="*/ 168 h 232"/>
              <a:gd name="T30" fmla="*/ 155 w 195"/>
              <a:gd name="T31" fmla="*/ 177 h 232"/>
              <a:gd name="T32" fmla="*/ 169 w 195"/>
              <a:gd name="T33" fmla="*/ 185 h 232"/>
              <a:gd name="T34" fmla="*/ 167 w 195"/>
              <a:gd name="T35" fmla="*/ 195 h 232"/>
              <a:gd name="T36" fmla="*/ 140 w 195"/>
              <a:gd name="T37" fmla="*/ 219 h 232"/>
              <a:gd name="T38" fmla="*/ 119 w 195"/>
              <a:gd name="T39" fmla="*/ 222 h 232"/>
              <a:gd name="T40" fmla="*/ 28 w 195"/>
              <a:gd name="T41" fmla="*/ 204 h 232"/>
              <a:gd name="T42" fmla="*/ 6 w 195"/>
              <a:gd name="T43" fmla="*/ 189 h 232"/>
              <a:gd name="T44" fmla="*/ 0 w 195"/>
              <a:gd name="T45" fmla="*/ 173 h 232"/>
              <a:gd name="T46" fmla="*/ 4 w 195"/>
              <a:gd name="T47" fmla="*/ 156 h 232"/>
              <a:gd name="T48" fmla="*/ 12 w 195"/>
              <a:gd name="T49" fmla="*/ 101 h 232"/>
              <a:gd name="T50" fmla="*/ 51 w 195"/>
              <a:gd name="T51" fmla="*/ 106 h 232"/>
              <a:gd name="T52" fmla="*/ 70 w 195"/>
              <a:gd name="T53" fmla="*/ 100 h 232"/>
              <a:gd name="T54" fmla="*/ 77 w 195"/>
              <a:gd name="T55" fmla="*/ 87 h 232"/>
              <a:gd name="T56" fmla="*/ 77 w 195"/>
              <a:gd name="T57" fmla="*/ 70 h 232"/>
              <a:gd name="T58" fmla="*/ 84 w 195"/>
              <a:gd name="T59" fmla="*/ 19 h 232"/>
              <a:gd name="T60" fmla="*/ 106 w 195"/>
              <a:gd name="T61" fmla="*/ 4 h 232"/>
              <a:gd name="T62" fmla="*/ 135 w 195"/>
              <a:gd name="T63" fmla="*/ 0 h 232"/>
              <a:gd name="T64" fmla="*/ 158 w 195"/>
              <a:gd name="T65" fmla="*/ 6 h 232"/>
              <a:gd name="T66" fmla="*/ 171 w 195"/>
              <a:gd name="T67" fmla="*/ 1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232">
                <a:moveTo>
                  <a:pt x="171" y="17"/>
                </a:moveTo>
                <a:lnTo>
                  <a:pt x="166" y="26"/>
                </a:lnTo>
                <a:lnTo>
                  <a:pt x="159" y="36"/>
                </a:lnTo>
                <a:lnTo>
                  <a:pt x="155" y="40"/>
                </a:lnTo>
                <a:lnTo>
                  <a:pt x="150" y="44"/>
                </a:lnTo>
                <a:lnTo>
                  <a:pt x="145" y="47"/>
                </a:lnTo>
                <a:lnTo>
                  <a:pt x="135" y="51"/>
                </a:lnTo>
                <a:lnTo>
                  <a:pt x="131" y="54"/>
                </a:lnTo>
                <a:lnTo>
                  <a:pt x="129" y="58"/>
                </a:lnTo>
                <a:lnTo>
                  <a:pt x="128" y="63"/>
                </a:lnTo>
                <a:lnTo>
                  <a:pt x="128" y="68"/>
                </a:lnTo>
                <a:lnTo>
                  <a:pt x="130" y="73"/>
                </a:lnTo>
                <a:lnTo>
                  <a:pt x="135" y="76"/>
                </a:lnTo>
                <a:lnTo>
                  <a:pt x="144" y="78"/>
                </a:lnTo>
                <a:lnTo>
                  <a:pt x="184" y="82"/>
                </a:lnTo>
                <a:lnTo>
                  <a:pt x="195" y="89"/>
                </a:lnTo>
                <a:lnTo>
                  <a:pt x="190" y="107"/>
                </a:lnTo>
                <a:lnTo>
                  <a:pt x="190" y="112"/>
                </a:lnTo>
                <a:lnTo>
                  <a:pt x="187" y="116"/>
                </a:lnTo>
                <a:lnTo>
                  <a:pt x="182" y="118"/>
                </a:lnTo>
                <a:lnTo>
                  <a:pt x="175" y="120"/>
                </a:lnTo>
                <a:lnTo>
                  <a:pt x="170" y="123"/>
                </a:lnTo>
                <a:lnTo>
                  <a:pt x="167" y="128"/>
                </a:lnTo>
                <a:lnTo>
                  <a:pt x="166" y="137"/>
                </a:lnTo>
                <a:lnTo>
                  <a:pt x="167" y="143"/>
                </a:lnTo>
                <a:lnTo>
                  <a:pt x="166" y="149"/>
                </a:lnTo>
                <a:lnTo>
                  <a:pt x="164" y="153"/>
                </a:lnTo>
                <a:lnTo>
                  <a:pt x="157" y="157"/>
                </a:lnTo>
                <a:lnTo>
                  <a:pt x="151" y="161"/>
                </a:lnTo>
                <a:lnTo>
                  <a:pt x="149" y="168"/>
                </a:lnTo>
                <a:lnTo>
                  <a:pt x="151" y="173"/>
                </a:lnTo>
                <a:lnTo>
                  <a:pt x="155" y="177"/>
                </a:lnTo>
                <a:lnTo>
                  <a:pt x="160" y="181"/>
                </a:lnTo>
                <a:lnTo>
                  <a:pt x="169" y="185"/>
                </a:lnTo>
                <a:lnTo>
                  <a:pt x="170" y="189"/>
                </a:lnTo>
                <a:lnTo>
                  <a:pt x="167" y="195"/>
                </a:lnTo>
                <a:lnTo>
                  <a:pt x="145" y="216"/>
                </a:lnTo>
                <a:lnTo>
                  <a:pt x="140" y="219"/>
                </a:lnTo>
                <a:lnTo>
                  <a:pt x="136" y="221"/>
                </a:lnTo>
                <a:lnTo>
                  <a:pt x="119" y="222"/>
                </a:lnTo>
                <a:lnTo>
                  <a:pt x="54" y="232"/>
                </a:lnTo>
                <a:lnTo>
                  <a:pt x="28" y="204"/>
                </a:lnTo>
                <a:lnTo>
                  <a:pt x="19" y="199"/>
                </a:lnTo>
                <a:lnTo>
                  <a:pt x="6" y="189"/>
                </a:lnTo>
                <a:lnTo>
                  <a:pt x="2" y="181"/>
                </a:lnTo>
                <a:lnTo>
                  <a:pt x="0" y="173"/>
                </a:lnTo>
                <a:lnTo>
                  <a:pt x="1" y="165"/>
                </a:lnTo>
                <a:lnTo>
                  <a:pt x="4" y="156"/>
                </a:lnTo>
                <a:lnTo>
                  <a:pt x="15" y="132"/>
                </a:lnTo>
                <a:lnTo>
                  <a:pt x="12" y="101"/>
                </a:lnTo>
                <a:lnTo>
                  <a:pt x="42" y="107"/>
                </a:lnTo>
                <a:lnTo>
                  <a:pt x="51" y="106"/>
                </a:lnTo>
                <a:lnTo>
                  <a:pt x="63" y="105"/>
                </a:lnTo>
                <a:lnTo>
                  <a:pt x="70" y="100"/>
                </a:lnTo>
                <a:lnTo>
                  <a:pt x="74" y="95"/>
                </a:lnTo>
                <a:lnTo>
                  <a:pt x="77" y="87"/>
                </a:lnTo>
                <a:lnTo>
                  <a:pt x="78" y="79"/>
                </a:lnTo>
                <a:lnTo>
                  <a:pt x="77" y="70"/>
                </a:lnTo>
                <a:lnTo>
                  <a:pt x="71" y="43"/>
                </a:lnTo>
                <a:lnTo>
                  <a:pt x="84" y="19"/>
                </a:lnTo>
                <a:lnTo>
                  <a:pt x="93" y="12"/>
                </a:lnTo>
                <a:lnTo>
                  <a:pt x="106" y="4"/>
                </a:lnTo>
                <a:lnTo>
                  <a:pt x="121" y="1"/>
                </a:lnTo>
                <a:lnTo>
                  <a:pt x="135" y="0"/>
                </a:lnTo>
                <a:lnTo>
                  <a:pt x="148" y="2"/>
                </a:lnTo>
                <a:lnTo>
                  <a:pt x="158" y="6"/>
                </a:lnTo>
                <a:lnTo>
                  <a:pt x="164" y="11"/>
                </a:lnTo>
                <a:lnTo>
                  <a:pt x="171" y="17"/>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55" name="Freeform 32"/>
          <p:cNvSpPr/>
          <p:nvPr/>
        </p:nvSpPr>
        <p:spPr bwMode="auto">
          <a:xfrm>
            <a:off x="2082634" y="1793996"/>
            <a:ext cx="139753" cy="163976"/>
          </a:xfrm>
          <a:custGeom>
            <a:avLst/>
            <a:gdLst>
              <a:gd name="T0" fmla="*/ 45 w 75"/>
              <a:gd name="T1" fmla="*/ 1 h 88"/>
              <a:gd name="T2" fmla="*/ 51 w 75"/>
              <a:gd name="T3" fmla="*/ 4 h 88"/>
              <a:gd name="T4" fmla="*/ 50 w 75"/>
              <a:gd name="T5" fmla="*/ 5 h 88"/>
              <a:gd name="T6" fmla="*/ 46 w 75"/>
              <a:gd name="T7" fmla="*/ 5 h 88"/>
              <a:gd name="T8" fmla="*/ 49 w 75"/>
              <a:gd name="T9" fmla="*/ 9 h 88"/>
              <a:gd name="T10" fmla="*/ 50 w 75"/>
              <a:gd name="T11" fmla="*/ 13 h 88"/>
              <a:gd name="T12" fmla="*/ 57 w 75"/>
              <a:gd name="T13" fmla="*/ 15 h 88"/>
              <a:gd name="T14" fmla="*/ 64 w 75"/>
              <a:gd name="T15" fmla="*/ 17 h 88"/>
              <a:gd name="T16" fmla="*/ 66 w 75"/>
              <a:gd name="T17" fmla="*/ 22 h 88"/>
              <a:gd name="T18" fmla="*/ 64 w 75"/>
              <a:gd name="T19" fmla="*/ 27 h 88"/>
              <a:gd name="T20" fmla="*/ 62 w 75"/>
              <a:gd name="T21" fmla="*/ 29 h 88"/>
              <a:gd name="T22" fmla="*/ 54 w 75"/>
              <a:gd name="T23" fmla="*/ 29 h 88"/>
              <a:gd name="T24" fmla="*/ 60 w 75"/>
              <a:gd name="T25" fmla="*/ 34 h 88"/>
              <a:gd name="T26" fmla="*/ 65 w 75"/>
              <a:gd name="T27" fmla="*/ 41 h 88"/>
              <a:gd name="T28" fmla="*/ 62 w 75"/>
              <a:gd name="T29" fmla="*/ 47 h 88"/>
              <a:gd name="T30" fmla="*/ 59 w 75"/>
              <a:gd name="T31" fmla="*/ 48 h 88"/>
              <a:gd name="T32" fmla="*/ 65 w 75"/>
              <a:gd name="T33" fmla="*/ 57 h 88"/>
              <a:gd name="T34" fmla="*/ 70 w 75"/>
              <a:gd name="T35" fmla="*/ 58 h 88"/>
              <a:gd name="T36" fmla="*/ 75 w 75"/>
              <a:gd name="T37" fmla="*/ 72 h 88"/>
              <a:gd name="T38" fmla="*/ 69 w 75"/>
              <a:gd name="T39" fmla="*/ 67 h 88"/>
              <a:gd name="T40" fmla="*/ 67 w 75"/>
              <a:gd name="T41" fmla="*/ 64 h 88"/>
              <a:gd name="T42" fmla="*/ 63 w 75"/>
              <a:gd name="T43" fmla="*/ 67 h 88"/>
              <a:gd name="T44" fmla="*/ 61 w 75"/>
              <a:gd name="T45" fmla="*/ 68 h 88"/>
              <a:gd name="T46" fmla="*/ 58 w 75"/>
              <a:gd name="T47" fmla="*/ 69 h 88"/>
              <a:gd name="T48" fmla="*/ 50 w 75"/>
              <a:gd name="T49" fmla="*/ 68 h 88"/>
              <a:gd name="T50" fmla="*/ 47 w 75"/>
              <a:gd name="T51" fmla="*/ 69 h 88"/>
              <a:gd name="T52" fmla="*/ 55 w 75"/>
              <a:gd name="T53" fmla="*/ 73 h 88"/>
              <a:gd name="T54" fmla="*/ 51 w 75"/>
              <a:gd name="T55" fmla="*/ 79 h 88"/>
              <a:gd name="T56" fmla="*/ 46 w 75"/>
              <a:gd name="T57" fmla="*/ 81 h 88"/>
              <a:gd name="T58" fmla="*/ 39 w 75"/>
              <a:gd name="T59" fmla="*/ 81 h 88"/>
              <a:gd name="T60" fmla="*/ 35 w 75"/>
              <a:gd name="T61" fmla="*/ 76 h 88"/>
              <a:gd name="T62" fmla="*/ 34 w 75"/>
              <a:gd name="T63" fmla="*/ 78 h 88"/>
              <a:gd name="T64" fmla="*/ 34 w 75"/>
              <a:gd name="T65" fmla="*/ 78 h 88"/>
              <a:gd name="T66" fmla="*/ 32 w 75"/>
              <a:gd name="T67" fmla="*/ 79 h 88"/>
              <a:gd name="T68" fmla="*/ 27 w 75"/>
              <a:gd name="T69" fmla="*/ 80 h 88"/>
              <a:gd name="T70" fmla="*/ 25 w 75"/>
              <a:gd name="T71" fmla="*/ 81 h 88"/>
              <a:gd name="T72" fmla="*/ 24 w 75"/>
              <a:gd name="T73" fmla="*/ 84 h 88"/>
              <a:gd name="T74" fmla="*/ 21 w 75"/>
              <a:gd name="T75" fmla="*/ 86 h 88"/>
              <a:gd name="T76" fmla="*/ 15 w 75"/>
              <a:gd name="T77" fmla="*/ 86 h 88"/>
              <a:gd name="T78" fmla="*/ 11 w 75"/>
              <a:gd name="T79" fmla="*/ 87 h 88"/>
              <a:gd name="T80" fmla="*/ 8 w 75"/>
              <a:gd name="T81" fmla="*/ 86 h 88"/>
              <a:gd name="T82" fmla="*/ 2 w 75"/>
              <a:gd name="T83" fmla="*/ 73 h 88"/>
              <a:gd name="T84" fmla="*/ 8 w 75"/>
              <a:gd name="T85" fmla="*/ 63 h 88"/>
              <a:gd name="T86" fmla="*/ 12 w 75"/>
              <a:gd name="T87" fmla="*/ 60 h 88"/>
              <a:gd name="T88" fmla="*/ 24 w 75"/>
              <a:gd name="T89" fmla="*/ 47 h 88"/>
              <a:gd name="T90" fmla="*/ 19 w 75"/>
              <a:gd name="T91" fmla="*/ 44 h 88"/>
              <a:gd name="T92" fmla="*/ 15 w 75"/>
              <a:gd name="T93" fmla="*/ 40 h 88"/>
              <a:gd name="T94" fmla="*/ 15 w 75"/>
              <a:gd name="T95" fmla="*/ 34 h 88"/>
              <a:gd name="T96" fmla="*/ 21 w 75"/>
              <a:gd name="T97" fmla="*/ 30 h 88"/>
              <a:gd name="T98" fmla="*/ 23 w 75"/>
              <a:gd name="T99" fmla="*/ 25 h 88"/>
              <a:gd name="T100" fmla="*/ 23 w 75"/>
              <a:gd name="T101" fmla="*/ 18 h 88"/>
              <a:gd name="T102" fmla="*/ 27 w 75"/>
              <a:gd name="T103" fmla="*/ 14 h 88"/>
              <a:gd name="T104" fmla="*/ 32 w 75"/>
              <a:gd name="T105" fmla="*/ 13 h 88"/>
              <a:gd name="T106" fmla="*/ 34 w 75"/>
              <a:gd name="T107" fmla="*/ 8 h 88"/>
              <a:gd name="T108" fmla="*/ 43 w 75"/>
              <a:gd name="T109"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 h="88">
                <a:moveTo>
                  <a:pt x="43" y="1"/>
                </a:moveTo>
                <a:lnTo>
                  <a:pt x="45" y="1"/>
                </a:lnTo>
                <a:lnTo>
                  <a:pt x="45" y="1"/>
                </a:lnTo>
                <a:lnTo>
                  <a:pt x="51" y="4"/>
                </a:lnTo>
                <a:lnTo>
                  <a:pt x="51" y="5"/>
                </a:lnTo>
                <a:lnTo>
                  <a:pt x="50" y="5"/>
                </a:lnTo>
                <a:lnTo>
                  <a:pt x="46" y="4"/>
                </a:lnTo>
                <a:lnTo>
                  <a:pt x="46" y="5"/>
                </a:lnTo>
                <a:lnTo>
                  <a:pt x="48" y="7"/>
                </a:lnTo>
                <a:lnTo>
                  <a:pt x="49" y="9"/>
                </a:lnTo>
                <a:lnTo>
                  <a:pt x="49" y="12"/>
                </a:lnTo>
                <a:lnTo>
                  <a:pt x="50" y="13"/>
                </a:lnTo>
                <a:lnTo>
                  <a:pt x="52" y="15"/>
                </a:lnTo>
                <a:lnTo>
                  <a:pt x="57" y="15"/>
                </a:lnTo>
                <a:lnTo>
                  <a:pt x="61" y="17"/>
                </a:lnTo>
                <a:lnTo>
                  <a:pt x="64" y="17"/>
                </a:lnTo>
                <a:lnTo>
                  <a:pt x="65" y="18"/>
                </a:lnTo>
                <a:lnTo>
                  <a:pt x="66" y="22"/>
                </a:lnTo>
                <a:lnTo>
                  <a:pt x="65" y="24"/>
                </a:lnTo>
                <a:lnTo>
                  <a:pt x="64" y="27"/>
                </a:lnTo>
                <a:lnTo>
                  <a:pt x="63" y="29"/>
                </a:lnTo>
                <a:lnTo>
                  <a:pt x="62" y="29"/>
                </a:lnTo>
                <a:lnTo>
                  <a:pt x="58" y="25"/>
                </a:lnTo>
                <a:lnTo>
                  <a:pt x="54" y="29"/>
                </a:lnTo>
                <a:lnTo>
                  <a:pt x="56" y="32"/>
                </a:lnTo>
                <a:lnTo>
                  <a:pt x="60" y="34"/>
                </a:lnTo>
                <a:lnTo>
                  <a:pt x="63" y="36"/>
                </a:lnTo>
                <a:lnTo>
                  <a:pt x="65" y="41"/>
                </a:lnTo>
                <a:lnTo>
                  <a:pt x="64" y="46"/>
                </a:lnTo>
                <a:lnTo>
                  <a:pt x="62" y="47"/>
                </a:lnTo>
                <a:lnTo>
                  <a:pt x="58" y="45"/>
                </a:lnTo>
                <a:lnTo>
                  <a:pt x="59" y="48"/>
                </a:lnTo>
                <a:lnTo>
                  <a:pt x="62" y="53"/>
                </a:lnTo>
                <a:lnTo>
                  <a:pt x="65" y="57"/>
                </a:lnTo>
                <a:lnTo>
                  <a:pt x="68" y="59"/>
                </a:lnTo>
                <a:lnTo>
                  <a:pt x="70" y="58"/>
                </a:lnTo>
                <a:lnTo>
                  <a:pt x="72" y="61"/>
                </a:lnTo>
                <a:lnTo>
                  <a:pt x="75" y="72"/>
                </a:lnTo>
                <a:lnTo>
                  <a:pt x="71" y="69"/>
                </a:lnTo>
                <a:lnTo>
                  <a:pt x="69" y="67"/>
                </a:lnTo>
                <a:lnTo>
                  <a:pt x="68" y="66"/>
                </a:lnTo>
                <a:lnTo>
                  <a:pt x="67" y="64"/>
                </a:lnTo>
                <a:lnTo>
                  <a:pt x="65" y="65"/>
                </a:lnTo>
                <a:lnTo>
                  <a:pt x="63" y="67"/>
                </a:lnTo>
                <a:lnTo>
                  <a:pt x="63" y="68"/>
                </a:lnTo>
                <a:lnTo>
                  <a:pt x="61" y="68"/>
                </a:lnTo>
                <a:lnTo>
                  <a:pt x="59" y="69"/>
                </a:lnTo>
                <a:lnTo>
                  <a:pt x="58" y="69"/>
                </a:lnTo>
                <a:lnTo>
                  <a:pt x="55" y="69"/>
                </a:lnTo>
                <a:lnTo>
                  <a:pt x="50" y="68"/>
                </a:lnTo>
                <a:lnTo>
                  <a:pt x="47" y="68"/>
                </a:lnTo>
                <a:lnTo>
                  <a:pt x="47" y="69"/>
                </a:lnTo>
                <a:lnTo>
                  <a:pt x="52" y="71"/>
                </a:lnTo>
                <a:lnTo>
                  <a:pt x="55" y="73"/>
                </a:lnTo>
                <a:lnTo>
                  <a:pt x="55" y="75"/>
                </a:lnTo>
                <a:lnTo>
                  <a:pt x="51" y="79"/>
                </a:lnTo>
                <a:lnTo>
                  <a:pt x="49" y="80"/>
                </a:lnTo>
                <a:lnTo>
                  <a:pt x="46" y="81"/>
                </a:lnTo>
                <a:lnTo>
                  <a:pt x="42" y="82"/>
                </a:lnTo>
                <a:lnTo>
                  <a:pt x="39" y="81"/>
                </a:lnTo>
                <a:lnTo>
                  <a:pt x="38" y="80"/>
                </a:lnTo>
                <a:lnTo>
                  <a:pt x="35" y="76"/>
                </a:lnTo>
                <a:lnTo>
                  <a:pt x="32" y="75"/>
                </a:lnTo>
                <a:lnTo>
                  <a:pt x="34" y="78"/>
                </a:lnTo>
                <a:lnTo>
                  <a:pt x="34" y="78"/>
                </a:lnTo>
                <a:lnTo>
                  <a:pt x="34" y="78"/>
                </a:lnTo>
                <a:lnTo>
                  <a:pt x="33" y="78"/>
                </a:lnTo>
                <a:lnTo>
                  <a:pt x="32" y="79"/>
                </a:lnTo>
                <a:lnTo>
                  <a:pt x="27" y="80"/>
                </a:lnTo>
                <a:lnTo>
                  <a:pt x="27" y="80"/>
                </a:lnTo>
                <a:lnTo>
                  <a:pt x="26" y="80"/>
                </a:lnTo>
                <a:lnTo>
                  <a:pt x="25" y="81"/>
                </a:lnTo>
                <a:lnTo>
                  <a:pt x="25" y="83"/>
                </a:lnTo>
                <a:lnTo>
                  <a:pt x="24" y="84"/>
                </a:lnTo>
                <a:lnTo>
                  <a:pt x="23" y="85"/>
                </a:lnTo>
                <a:lnTo>
                  <a:pt x="21" y="86"/>
                </a:lnTo>
                <a:lnTo>
                  <a:pt x="20" y="86"/>
                </a:lnTo>
                <a:lnTo>
                  <a:pt x="15" y="86"/>
                </a:lnTo>
                <a:lnTo>
                  <a:pt x="14" y="86"/>
                </a:lnTo>
                <a:lnTo>
                  <a:pt x="11" y="87"/>
                </a:lnTo>
                <a:lnTo>
                  <a:pt x="10" y="88"/>
                </a:lnTo>
                <a:lnTo>
                  <a:pt x="8" y="86"/>
                </a:lnTo>
                <a:lnTo>
                  <a:pt x="6" y="82"/>
                </a:lnTo>
                <a:lnTo>
                  <a:pt x="2" y="73"/>
                </a:lnTo>
                <a:lnTo>
                  <a:pt x="0" y="63"/>
                </a:lnTo>
                <a:lnTo>
                  <a:pt x="8" y="63"/>
                </a:lnTo>
                <a:lnTo>
                  <a:pt x="10" y="62"/>
                </a:lnTo>
                <a:lnTo>
                  <a:pt x="12" y="60"/>
                </a:lnTo>
                <a:lnTo>
                  <a:pt x="23" y="50"/>
                </a:lnTo>
                <a:lnTo>
                  <a:pt x="24" y="47"/>
                </a:lnTo>
                <a:lnTo>
                  <a:pt x="24" y="46"/>
                </a:lnTo>
                <a:lnTo>
                  <a:pt x="19" y="44"/>
                </a:lnTo>
                <a:lnTo>
                  <a:pt x="17" y="42"/>
                </a:lnTo>
                <a:lnTo>
                  <a:pt x="15" y="40"/>
                </a:lnTo>
                <a:lnTo>
                  <a:pt x="14" y="37"/>
                </a:lnTo>
                <a:lnTo>
                  <a:pt x="15" y="34"/>
                </a:lnTo>
                <a:lnTo>
                  <a:pt x="18" y="32"/>
                </a:lnTo>
                <a:lnTo>
                  <a:pt x="21" y="30"/>
                </a:lnTo>
                <a:lnTo>
                  <a:pt x="22" y="28"/>
                </a:lnTo>
                <a:lnTo>
                  <a:pt x="23" y="25"/>
                </a:lnTo>
                <a:lnTo>
                  <a:pt x="22" y="23"/>
                </a:lnTo>
                <a:lnTo>
                  <a:pt x="23" y="18"/>
                </a:lnTo>
                <a:lnTo>
                  <a:pt x="24" y="16"/>
                </a:lnTo>
                <a:lnTo>
                  <a:pt x="27" y="14"/>
                </a:lnTo>
                <a:lnTo>
                  <a:pt x="30" y="13"/>
                </a:lnTo>
                <a:lnTo>
                  <a:pt x="32" y="13"/>
                </a:lnTo>
                <a:lnTo>
                  <a:pt x="34" y="11"/>
                </a:lnTo>
                <a:lnTo>
                  <a:pt x="34" y="8"/>
                </a:lnTo>
                <a:lnTo>
                  <a:pt x="36" y="0"/>
                </a:lnTo>
                <a:lnTo>
                  <a:pt x="43" y="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33"/>
          <p:cNvSpPr/>
          <p:nvPr/>
        </p:nvSpPr>
        <p:spPr bwMode="auto">
          <a:xfrm>
            <a:off x="2216619" y="1980686"/>
            <a:ext cx="139753" cy="163976"/>
          </a:xfrm>
          <a:custGeom>
            <a:avLst/>
            <a:gdLst>
              <a:gd name="T0" fmla="*/ 94 w 157"/>
              <a:gd name="T1" fmla="*/ 4 h 184"/>
              <a:gd name="T2" fmla="*/ 107 w 157"/>
              <a:gd name="T3" fmla="*/ 9 h 184"/>
              <a:gd name="T4" fmla="*/ 105 w 157"/>
              <a:gd name="T5" fmla="*/ 11 h 184"/>
              <a:gd name="T6" fmla="*/ 96 w 157"/>
              <a:gd name="T7" fmla="*/ 12 h 184"/>
              <a:gd name="T8" fmla="*/ 102 w 157"/>
              <a:gd name="T9" fmla="*/ 20 h 184"/>
              <a:gd name="T10" fmla="*/ 105 w 157"/>
              <a:gd name="T11" fmla="*/ 29 h 184"/>
              <a:gd name="T12" fmla="*/ 119 w 157"/>
              <a:gd name="T13" fmla="*/ 32 h 184"/>
              <a:gd name="T14" fmla="*/ 133 w 157"/>
              <a:gd name="T15" fmla="*/ 36 h 184"/>
              <a:gd name="T16" fmla="*/ 138 w 157"/>
              <a:gd name="T17" fmla="*/ 46 h 184"/>
              <a:gd name="T18" fmla="*/ 133 w 157"/>
              <a:gd name="T19" fmla="*/ 57 h 184"/>
              <a:gd name="T20" fmla="*/ 130 w 157"/>
              <a:gd name="T21" fmla="*/ 62 h 184"/>
              <a:gd name="T22" fmla="*/ 114 w 157"/>
              <a:gd name="T23" fmla="*/ 62 h 184"/>
              <a:gd name="T24" fmla="*/ 125 w 157"/>
              <a:gd name="T25" fmla="*/ 71 h 184"/>
              <a:gd name="T26" fmla="*/ 135 w 157"/>
              <a:gd name="T27" fmla="*/ 87 h 184"/>
              <a:gd name="T28" fmla="*/ 129 w 157"/>
              <a:gd name="T29" fmla="*/ 100 h 184"/>
              <a:gd name="T30" fmla="*/ 124 w 157"/>
              <a:gd name="T31" fmla="*/ 102 h 184"/>
              <a:gd name="T32" fmla="*/ 137 w 157"/>
              <a:gd name="T33" fmla="*/ 119 h 184"/>
              <a:gd name="T34" fmla="*/ 146 w 157"/>
              <a:gd name="T35" fmla="*/ 121 h 184"/>
              <a:gd name="T36" fmla="*/ 157 w 157"/>
              <a:gd name="T37" fmla="*/ 151 h 184"/>
              <a:gd name="T38" fmla="*/ 145 w 157"/>
              <a:gd name="T39" fmla="*/ 141 h 184"/>
              <a:gd name="T40" fmla="*/ 141 w 157"/>
              <a:gd name="T41" fmla="*/ 135 h 184"/>
              <a:gd name="T42" fmla="*/ 132 w 157"/>
              <a:gd name="T43" fmla="*/ 140 h 184"/>
              <a:gd name="T44" fmla="*/ 127 w 157"/>
              <a:gd name="T45" fmla="*/ 143 h 184"/>
              <a:gd name="T46" fmla="*/ 121 w 157"/>
              <a:gd name="T47" fmla="*/ 145 h 184"/>
              <a:gd name="T48" fmla="*/ 104 w 157"/>
              <a:gd name="T49" fmla="*/ 142 h 184"/>
              <a:gd name="T50" fmla="*/ 99 w 157"/>
              <a:gd name="T51" fmla="*/ 145 h 184"/>
              <a:gd name="T52" fmla="*/ 115 w 157"/>
              <a:gd name="T53" fmla="*/ 153 h 184"/>
              <a:gd name="T54" fmla="*/ 107 w 157"/>
              <a:gd name="T55" fmla="*/ 165 h 184"/>
              <a:gd name="T56" fmla="*/ 96 w 157"/>
              <a:gd name="T57" fmla="*/ 171 h 184"/>
              <a:gd name="T58" fmla="*/ 82 w 157"/>
              <a:gd name="T59" fmla="*/ 171 h 184"/>
              <a:gd name="T60" fmla="*/ 73 w 157"/>
              <a:gd name="T61" fmla="*/ 160 h 184"/>
              <a:gd name="T62" fmla="*/ 71 w 157"/>
              <a:gd name="T63" fmla="*/ 163 h 184"/>
              <a:gd name="T64" fmla="*/ 71 w 157"/>
              <a:gd name="T65" fmla="*/ 164 h 184"/>
              <a:gd name="T66" fmla="*/ 67 w 157"/>
              <a:gd name="T67" fmla="*/ 165 h 184"/>
              <a:gd name="T68" fmla="*/ 56 w 157"/>
              <a:gd name="T69" fmla="*/ 168 h 184"/>
              <a:gd name="T70" fmla="*/ 53 w 157"/>
              <a:gd name="T71" fmla="*/ 171 h 184"/>
              <a:gd name="T72" fmla="*/ 51 w 157"/>
              <a:gd name="T73" fmla="*/ 176 h 184"/>
              <a:gd name="T74" fmla="*/ 45 w 157"/>
              <a:gd name="T75" fmla="*/ 180 h 184"/>
              <a:gd name="T76" fmla="*/ 31 w 157"/>
              <a:gd name="T77" fmla="*/ 181 h 184"/>
              <a:gd name="T78" fmla="*/ 24 w 157"/>
              <a:gd name="T79" fmla="*/ 183 h 184"/>
              <a:gd name="T80" fmla="*/ 17 w 157"/>
              <a:gd name="T81" fmla="*/ 180 h 184"/>
              <a:gd name="T82" fmla="*/ 6 w 157"/>
              <a:gd name="T83" fmla="*/ 154 h 184"/>
              <a:gd name="T84" fmla="*/ 17 w 157"/>
              <a:gd name="T85" fmla="*/ 132 h 184"/>
              <a:gd name="T86" fmla="*/ 26 w 157"/>
              <a:gd name="T87" fmla="*/ 127 h 184"/>
              <a:gd name="T88" fmla="*/ 51 w 157"/>
              <a:gd name="T89" fmla="*/ 100 h 184"/>
              <a:gd name="T90" fmla="*/ 41 w 157"/>
              <a:gd name="T91" fmla="*/ 92 h 184"/>
              <a:gd name="T92" fmla="*/ 32 w 157"/>
              <a:gd name="T93" fmla="*/ 84 h 184"/>
              <a:gd name="T94" fmla="*/ 32 w 157"/>
              <a:gd name="T95" fmla="*/ 72 h 184"/>
              <a:gd name="T96" fmla="*/ 45 w 157"/>
              <a:gd name="T97" fmla="*/ 64 h 184"/>
              <a:gd name="T98" fmla="*/ 48 w 157"/>
              <a:gd name="T99" fmla="*/ 54 h 184"/>
              <a:gd name="T100" fmla="*/ 48 w 157"/>
              <a:gd name="T101" fmla="*/ 39 h 184"/>
              <a:gd name="T102" fmla="*/ 56 w 157"/>
              <a:gd name="T103" fmla="*/ 31 h 184"/>
              <a:gd name="T104" fmla="*/ 68 w 157"/>
              <a:gd name="T105" fmla="*/ 27 h 184"/>
              <a:gd name="T106" fmla="*/ 71 w 157"/>
              <a:gd name="T107" fmla="*/ 18 h 184"/>
              <a:gd name="T108" fmla="*/ 91 w 157"/>
              <a:gd name="T109" fmla="*/ 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84">
                <a:moveTo>
                  <a:pt x="91" y="4"/>
                </a:moveTo>
                <a:lnTo>
                  <a:pt x="94" y="4"/>
                </a:lnTo>
                <a:lnTo>
                  <a:pt x="95" y="4"/>
                </a:lnTo>
                <a:lnTo>
                  <a:pt x="107" y="9"/>
                </a:lnTo>
                <a:lnTo>
                  <a:pt x="107" y="12"/>
                </a:lnTo>
                <a:lnTo>
                  <a:pt x="105" y="11"/>
                </a:lnTo>
                <a:lnTo>
                  <a:pt x="96" y="9"/>
                </a:lnTo>
                <a:lnTo>
                  <a:pt x="96" y="12"/>
                </a:lnTo>
                <a:lnTo>
                  <a:pt x="100" y="16"/>
                </a:lnTo>
                <a:lnTo>
                  <a:pt x="102" y="20"/>
                </a:lnTo>
                <a:lnTo>
                  <a:pt x="102" y="25"/>
                </a:lnTo>
                <a:lnTo>
                  <a:pt x="105" y="29"/>
                </a:lnTo>
                <a:lnTo>
                  <a:pt x="109" y="32"/>
                </a:lnTo>
                <a:lnTo>
                  <a:pt x="119" y="32"/>
                </a:lnTo>
                <a:lnTo>
                  <a:pt x="128" y="36"/>
                </a:lnTo>
                <a:lnTo>
                  <a:pt x="133" y="36"/>
                </a:lnTo>
                <a:lnTo>
                  <a:pt x="136" y="38"/>
                </a:lnTo>
                <a:lnTo>
                  <a:pt x="138" y="46"/>
                </a:lnTo>
                <a:lnTo>
                  <a:pt x="137" y="51"/>
                </a:lnTo>
                <a:lnTo>
                  <a:pt x="133" y="57"/>
                </a:lnTo>
                <a:lnTo>
                  <a:pt x="132" y="62"/>
                </a:lnTo>
                <a:lnTo>
                  <a:pt x="130" y="62"/>
                </a:lnTo>
                <a:lnTo>
                  <a:pt x="121" y="53"/>
                </a:lnTo>
                <a:lnTo>
                  <a:pt x="114" y="62"/>
                </a:lnTo>
                <a:lnTo>
                  <a:pt x="117" y="67"/>
                </a:lnTo>
                <a:lnTo>
                  <a:pt x="125" y="71"/>
                </a:lnTo>
                <a:lnTo>
                  <a:pt x="132" y="77"/>
                </a:lnTo>
                <a:lnTo>
                  <a:pt x="135" y="87"/>
                </a:lnTo>
                <a:lnTo>
                  <a:pt x="134" y="96"/>
                </a:lnTo>
                <a:lnTo>
                  <a:pt x="129" y="100"/>
                </a:lnTo>
                <a:lnTo>
                  <a:pt x="121" y="94"/>
                </a:lnTo>
                <a:lnTo>
                  <a:pt x="124" y="102"/>
                </a:lnTo>
                <a:lnTo>
                  <a:pt x="130" y="111"/>
                </a:lnTo>
                <a:lnTo>
                  <a:pt x="137" y="119"/>
                </a:lnTo>
                <a:lnTo>
                  <a:pt x="143" y="124"/>
                </a:lnTo>
                <a:lnTo>
                  <a:pt x="146" y="121"/>
                </a:lnTo>
                <a:lnTo>
                  <a:pt x="150" y="128"/>
                </a:lnTo>
                <a:lnTo>
                  <a:pt x="157" y="151"/>
                </a:lnTo>
                <a:lnTo>
                  <a:pt x="149" y="144"/>
                </a:lnTo>
                <a:lnTo>
                  <a:pt x="145" y="141"/>
                </a:lnTo>
                <a:lnTo>
                  <a:pt x="143" y="138"/>
                </a:lnTo>
                <a:lnTo>
                  <a:pt x="141" y="135"/>
                </a:lnTo>
                <a:lnTo>
                  <a:pt x="137" y="137"/>
                </a:lnTo>
                <a:lnTo>
                  <a:pt x="132" y="140"/>
                </a:lnTo>
                <a:lnTo>
                  <a:pt x="131" y="142"/>
                </a:lnTo>
                <a:lnTo>
                  <a:pt x="127" y="143"/>
                </a:lnTo>
                <a:lnTo>
                  <a:pt x="124" y="144"/>
                </a:lnTo>
                <a:lnTo>
                  <a:pt x="121" y="145"/>
                </a:lnTo>
                <a:lnTo>
                  <a:pt x="116" y="145"/>
                </a:lnTo>
                <a:lnTo>
                  <a:pt x="104" y="142"/>
                </a:lnTo>
                <a:lnTo>
                  <a:pt x="99" y="142"/>
                </a:lnTo>
                <a:lnTo>
                  <a:pt x="99" y="145"/>
                </a:lnTo>
                <a:lnTo>
                  <a:pt x="109" y="149"/>
                </a:lnTo>
                <a:lnTo>
                  <a:pt x="115" y="153"/>
                </a:lnTo>
                <a:lnTo>
                  <a:pt x="115" y="158"/>
                </a:lnTo>
                <a:lnTo>
                  <a:pt x="107" y="165"/>
                </a:lnTo>
                <a:lnTo>
                  <a:pt x="102" y="168"/>
                </a:lnTo>
                <a:lnTo>
                  <a:pt x="96" y="171"/>
                </a:lnTo>
                <a:lnTo>
                  <a:pt x="89" y="172"/>
                </a:lnTo>
                <a:lnTo>
                  <a:pt x="82" y="171"/>
                </a:lnTo>
                <a:lnTo>
                  <a:pt x="79" y="169"/>
                </a:lnTo>
                <a:lnTo>
                  <a:pt x="73" y="160"/>
                </a:lnTo>
                <a:lnTo>
                  <a:pt x="68" y="157"/>
                </a:lnTo>
                <a:lnTo>
                  <a:pt x="71" y="163"/>
                </a:lnTo>
                <a:lnTo>
                  <a:pt x="71" y="164"/>
                </a:lnTo>
                <a:lnTo>
                  <a:pt x="71" y="164"/>
                </a:lnTo>
                <a:lnTo>
                  <a:pt x="70" y="164"/>
                </a:lnTo>
                <a:lnTo>
                  <a:pt x="67" y="165"/>
                </a:lnTo>
                <a:lnTo>
                  <a:pt x="58" y="167"/>
                </a:lnTo>
                <a:lnTo>
                  <a:pt x="56" y="168"/>
                </a:lnTo>
                <a:lnTo>
                  <a:pt x="54" y="169"/>
                </a:lnTo>
                <a:lnTo>
                  <a:pt x="53" y="171"/>
                </a:lnTo>
                <a:lnTo>
                  <a:pt x="52" y="174"/>
                </a:lnTo>
                <a:lnTo>
                  <a:pt x="51" y="176"/>
                </a:lnTo>
                <a:lnTo>
                  <a:pt x="48" y="179"/>
                </a:lnTo>
                <a:lnTo>
                  <a:pt x="45" y="180"/>
                </a:lnTo>
                <a:lnTo>
                  <a:pt x="42" y="181"/>
                </a:lnTo>
                <a:lnTo>
                  <a:pt x="31" y="181"/>
                </a:lnTo>
                <a:lnTo>
                  <a:pt x="29" y="181"/>
                </a:lnTo>
                <a:lnTo>
                  <a:pt x="24" y="183"/>
                </a:lnTo>
                <a:lnTo>
                  <a:pt x="21" y="184"/>
                </a:lnTo>
                <a:lnTo>
                  <a:pt x="17" y="180"/>
                </a:lnTo>
                <a:lnTo>
                  <a:pt x="13" y="172"/>
                </a:lnTo>
                <a:lnTo>
                  <a:pt x="6" y="154"/>
                </a:lnTo>
                <a:lnTo>
                  <a:pt x="0" y="133"/>
                </a:lnTo>
                <a:lnTo>
                  <a:pt x="17" y="132"/>
                </a:lnTo>
                <a:lnTo>
                  <a:pt x="21" y="130"/>
                </a:lnTo>
                <a:lnTo>
                  <a:pt x="26" y="127"/>
                </a:lnTo>
                <a:lnTo>
                  <a:pt x="48" y="106"/>
                </a:lnTo>
                <a:lnTo>
                  <a:pt x="51" y="100"/>
                </a:lnTo>
                <a:lnTo>
                  <a:pt x="50" y="96"/>
                </a:lnTo>
                <a:lnTo>
                  <a:pt x="41" y="92"/>
                </a:lnTo>
                <a:lnTo>
                  <a:pt x="36" y="88"/>
                </a:lnTo>
                <a:lnTo>
                  <a:pt x="32" y="84"/>
                </a:lnTo>
                <a:lnTo>
                  <a:pt x="30" y="79"/>
                </a:lnTo>
                <a:lnTo>
                  <a:pt x="32" y="72"/>
                </a:lnTo>
                <a:lnTo>
                  <a:pt x="38" y="68"/>
                </a:lnTo>
                <a:lnTo>
                  <a:pt x="45" y="64"/>
                </a:lnTo>
                <a:lnTo>
                  <a:pt x="47" y="60"/>
                </a:lnTo>
                <a:lnTo>
                  <a:pt x="48" y="54"/>
                </a:lnTo>
                <a:lnTo>
                  <a:pt x="47" y="48"/>
                </a:lnTo>
                <a:lnTo>
                  <a:pt x="48" y="39"/>
                </a:lnTo>
                <a:lnTo>
                  <a:pt x="51" y="34"/>
                </a:lnTo>
                <a:lnTo>
                  <a:pt x="56" y="31"/>
                </a:lnTo>
                <a:lnTo>
                  <a:pt x="63" y="29"/>
                </a:lnTo>
                <a:lnTo>
                  <a:pt x="68" y="27"/>
                </a:lnTo>
                <a:lnTo>
                  <a:pt x="71" y="23"/>
                </a:lnTo>
                <a:lnTo>
                  <a:pt x="71" y="18"/>
                </a:lnTo>
                <a:lnTo>
                  <a:pt x="76" y="0"/>
                </a:lnTo>
                <a:lnTo>
                  <a:pt x="91" y="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57" name="Freeform 34"/>
          <p:cNvSpPr/>
          <p:nvPr/>
        </p:nvSpPr>
        <p:spPr bwMode="auto">
          <a:xfrm>
            <a:off x="1892572" y="1803312"/>
            <a:ext cx="130435" cy="149069"/>
          </a:xfrm>
          <a:custGeom>
            <a:avLst/>
            <a:gdLst>
              <a:gd name="T0" fmla="*/ 50 w 70"/>
              <a:gd name="T1" fmla="*/ 0 h 80"/>
              <a:gd name="T2" fmla="*/ 52 w 70"/>
              <a:gd name="T3" fmla="*/ 15 h 80"/>
              <a:gd name="T4" fmla="*/ 46 w 70"/>
              <a:gd name="T5" fmla="*/ 27 h 80"/>
              <a:gd name="T6" fmla="*/ 45 w 70"/>
              <a:gd name="T7" fmla="*/ 31 h 80"/>
              <a:gd name="T8" fmla="*/ 44 w 70"/>
              <a:gd name="T9" fmla="*/ 35 h 80"/>
              <a:gd name="T10" fmla="*/ 45 w 70"/>
              <a:gd name="T11" fmla="*/ 39 h 80"/>
              <a:gd name="T12" fmla="*/ 47 w 70"/>
              <a:gd name="T13" fmla="*/ 42 h 80"/>
              <a:gd name="T14" fmla="*/ 54 w 70"/>
              <a:gd name="T15" fmla="*/ 47 h 80"/>
              <a:gd name="T16" fmla="*/ 58 w 70"/>
              <a:gd name="T17" fmla="*/ 50 h 80"/>
              <a:gd name="T18" fmla="*/ 70 w 70"/>
              <a:gd name="T19" fmla="*/ 63 h 80"/>
              <a:gd name="T20" fmla="*/ 66 w 70"/>
              <a:gd name="T21" fmla="*/ 66 h 80"/>
              <a:gd name="T22" fmla="*/ 64 w 70"/>
              <a:gd name="T23" fmla="*/ 68 h 80"/>
              <a:gd name="T24" fmla="*/ 61 w 70"/>
              <a:gd name="T25" fmla="*/ 69 h 80"/>
              <a:gd name="T26" fmla="*/ 51 w 70"/>
              <a:gd name="T27" fmla="*/ 69 h 80"/>
              <a:gd name="T28" fmla="*/ 48 w 70"/>
              <a:gd name="T29" fmla="*/ 69 h 80"/>
              <a:gd name="T30" fmla="*/ 45 w 70"/>
              <a:gd name="T31" fmla="*/ 71 h 80"/>
              <a:gd name="T32" fmla="*/ 42 w 70"/>
              <a:gd name="T33" fmla="*/ 73 h 80"/>
              <a:gd name="T34" fmla="*/ 42 w 70"/>
              <a:gd name="T35" fmla="*/ 76 h 80"/>
              <a:gd name="T36" fmla="*/ 36 w 70"/>
              <a:gd name="T37" fmla="*/ 80 h 80"/>
              <a:gd name="T38" fmla="*/ 32 w 70"/>
              <a:gd name="T39" fmla="*/ 79 h 80"/>
              <a:gd name="T40" fmla="*/ 31 w 70"/>
              <a:gd name="T41" fmla="*/ 78 h 80"/>
              <a:gd name="T42" fmla="*/ 27 w 70"/>
              <a:gd name="T43" fmla="*/ 72 h 80"/>
              <a:gd name="T44" fmla="*/ 26 w 70"/>
              <a:gd name="T45" fmla="*/ 70 h 80"/>
              <a:gd name="T46" fmla="*/ 26 w 70"/>
              <a:gd name="T47" fmla="*/ 67 h 80"/>
              <a:gd name="T48" fmla="*/ 26 w 70"/>
              <a:gd name="T49" fmla="*/ 65 h 80"/>
              <a:gd name="T50" fmla="*/ 27 w 70"/>
              <a:gd name="T51" fmla="*/ 64 h 80"/>
              <a:gd name="T52" fmla="*/ 27 w 70"/>
              <a:gd name="T53" fmla="*/ 62 h 80"/>
              <a:gd name="T54" fmla="*/ 27 w 70"/>
              <a:gd name="T55" fmla="*/ 61 h 80"/>
              <a:gd name="T56" fmla="*/ 25 w 70"/>
              <a:gd name="T57" fmla="*/ 60 h 80"/>
              <a:gd name="T58" fmla="*/ 22 w 70"/>
              <a:gd name="T59" fmla="*/ 59 h 80"/>
              <a:gd name="T60" fmla="*/ 19 w 70"/>
              <a:gd name="T61" fmla="*/ 59 h 80"/>
              <a:gd name="T62" fmla="*/ 17 w 70"/>
              <a:gd name="T63" fmla="*/ 59 h 80"/>
              <a:gd name="T64" fmla="*/ 15 w 70"/>
              <a:gd name="T65" fmla="*/ 55 h 80"/>
              <a:gd name="T66" fmla="*/ 14 w 70"/>
              <a:gd name="T67" fmla="*/ 47 h 80"/>
              <a:gd name="T68" fmla="*/ 12 w 70"/>
              <a:gd name="T69" fmla="*/ 44 h 80"/>
              <a:gd name="T70" fmla="*/ 10 w 70"/>
              <a:gd name="T71" fmla="*/ 43 h 80"/>
              <a:gd name="T72" fmla="*/ 7 w 70"/>
              <a:gd name="T73" fmla="*/ 42 h 80"/>
              <a:gd name="T74" fmla="*/ 5 w 70"/>
              <a:gd name="T75" fmla="*/ 41 h 80"/>
              <a:gd name="T76" fmla="*/ 4 w 70"/>
              <a:gd name="T77" fmla="*/ 40 h 80"/>
              <a:gd name="T78" fmla="*/ 4 w 70"/>
              <a:gd name="T79" fmla="*/ 37 h 80"/>
              <a:gd name="T80" fmla="*/ 4 w 70"/>
              <a:gd name="T81" fmla="*/ 35 h 80"/>
              <a:gd name="T82" fmla="*/ 4 w 70"/>
              <a:gd name="T83" fmla="*/ 33 h 80"/>
              <a:gd name="T84" fmla="*/ 4 w 70"/>
              <a:gd name="T85" fmla="*/ 30 h 80"/>
              <a:gd name="T86" fmla="*/ 6 w 70"/>
              <a:gd name="T87" fmla="*/ 27 h 80"/>
              <a:gd name="T88" fmla="*/ 6 w 70"/>
              <a:gd name="T89" fmla="*/ 23 h 80"/>
              <a:gd name="T90" fmla="*/ 4 w 70"/>
              <a:gd name="T91" fmla="*/ 21 h 80"/>
              <a:gd name="T92" fmla="*/ 2 w 70"/>
              <a:gd name="T93" fmla="*/ 20 h 80"/>
              <a:gd name="T94" fmla="*/ 1 w 70"/>
              <a:gd name="T95" fmla="*/ 19 h 80"/>
              <a:gd name="T96" fmla="*/ 0 w 70"/>
              <a:gd name="T97" fmla="*/ 18 h 80"/>
              <a:gd name="T98" fmla="*/ 1 w 70"/>
              <a:gd name="T99" fmla="*/ 14 h 80"/>
              <a:gd name="T100" fmla="*/ 2 w 70"/>
              <a:gd name="T101" fmla="*/ 13 h 80"/>
              <a:gd name="T102" fmla="*/ 2 w 70"/>
              <a:gd name="T103" fmla="*/ 11 h 80"/>
              <a:gd name="T104" fmla="*/ 4 w 70"/>
              <a:gd name="T105" fmla="*/ 7 h 80"/>
              <a:gd name="T106" fmla="*/ 6 w 70"/>
              <a:gd name="T107" fmla="*/ 6 h 80"/>
              <a:gd name="T108" fmla="*/ 8 w 70"/>
              <a:gd name="T109" fmla="*/ 4 h 80"/>
              <a:gd name="T110" fmla="*/ 22 w 70"/>
              <a:gd name="T111" fmla="*/ 2 h 80"/>
              <a:gd name="T112" fmla="*/ 25 w 70"/>
              <a:gd name="T113" fmla="*/ 0 h 80"/>
              <a:gd name="T114" fmla="*/ 36 w 70"/>
              <a:gd name="T115" fmla="*/ 0 h 80"/>
              <a:gd name="T116" fmla="*/ 50 w 70"/>
              <a:gd name="T1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80">
                <a:moveTo>
                  <a:pt x="50" y="0"/>
                </a:moveTo>
                <a:lnTo>
                  <a:pt x="52" y="15"/>
                </a:lnTo>
                <a:lnTo>
                  <a:pt x="46" y="27"/>
                </a:lnTo>
                <a:lnTo>
                  <a:pt x="45" y="31"/>
                </a:lnTo>
                <a:lnTo>
                  <a:pt x="44" y="35"/>
                </a:lnTo>
                <a:lnTo>
                  <a:pt x="45" y="39"/>
                </a:lnTo>
                <a:lnTo>
                  <a:pt x="47" y="42"/>
                </a:lnTo>
                <a:lnTo>
                  <a:pt x="54" y="47"/>
                </a:lnTo>
                <a:lnTo>
                  <a:pt x="58" y="50"/>
                </a:lnTo>
                <a:lnTo>
                  <a:pt x="70" y="63"/>
                </a:lnTo>
                <a:lnTo>
                  <a:pt x="66" y="66"/>
                </a:lnTo>
                <a:lnTo>
                  <a:pt x="64" y="68"/>
                </a:lnTo>
                <a:lnTo>
                  <a:pt x="61" y="69"/>
                </a:lnTo>
                <a:lnTo>
                  <a:pt x="51" y="69"/>
                </a:lnTo>
                <a:lnTo>
                  <a:pt x="48" y="69"/>
                </a:lnTo>
                <a:lnTo>
                  <a:pt x="45" y="71"/>
                </a:lnTo>
                <a:lnTo>
                  <a:pt x="42" y="73"/>
                </a:lnTo>
                <a:lnTo>
                  <a:pt x="42" y="76"/>
                </a:lnTo>
                <a:lnTo>
                  <a:pt x="36" y="80"/>
                </a:lnTo>
                <a:lnTo>
                  <a:pt x="32" y="79"/>
                </a:lnTo>
                <a:lnTo>
                  <a:pt x="31" y="78"/>
                </a:lnTo>
                <a:lnTo>
                  <a:pt x="27" y="72"/>
                </a:lnTo>
                <a:lnTo>
                  <a:pt x="26" y="70"/>
                </a:lnTo>
                <a:lnTo>
                  <a:pt x="26" y="67"/>
                </a:lnTo>
                <a:lnTo>
                  <a:pt x="26" y="65"/>
                </a:lnTo>
                <a:lnTo>
                  <a:pt x="27" y="64"/>
                </a:lnTo>
                <a:lnTo>
                  <a:pt x="27" y="62"/>
                </a:lnTo>
                <a:lnTo>
                  <a:pt x="27" y="61"/>
                </a:lnTo>
                <a:lnTo>
                  <a:pt x="25" y="60"/>
                </a:lnTo>
                <a:lnTo>
                  <a:pt x="22" y="59"/>
                </a:lnTo>
                <a:lnTo>
                  <a:pt x="19" y="59"/>
                </a:lnTo>
                <a:lnTo>
                  <a:pt x="17" y="59"/>
                </a:lnTo>
                <a:lnTo>
                  <a:pt x="15" y="55"/>
                </a:lnTo>
                <a:lnTo>
                  <a:pt x="14" y="47"/>
                </a:lnTo>
                <a:lnTo>
                  <a:pt x="12" y="44"/>
                </a:lnTo>
                <a:lnTo>
                  <a:pt x="10" y="43"/>
                </a:lnTo>
                <a:lnTo>
                  <a:pt x="7" y="42"/>
                </a:lnTo>
                <a:lnTo>
                  <a:pt x="5" y="41"/>
                </a:lnTo>
                <a:lnTo>
                  <a:pt x="4" y="40"/>
                </a:lnTo>
                <a:lnTo>
                  <a:pt x="4" y="37"/>
                </a:lnTo>
                <a:lnTo>
                  <a:pt x="4" y="35"/>
                </a:lnTo>
                <a:lnTo>
                  <a:pt x="4" y="33"/>
                </a:lnTo>
                <a:lnTo>
                  <a:pt x="4" y="30"/>
                </a:lnTo>
                <a:lnTo>
                  <a:pt x="6" y="27"/>
                </a:lnTo>
                <a:lnTo>
                  <a:pt x="6" y="23"/>
                </a:lnTo>
                <a:lnTo>
                  <a:pt x="4" y="21"/>
                </a:lnTo>
                <a:lnTo>
                  <a:pt x="2" y="20"/>
                </a:lnTo>
                <a:lnTo>
                  <a:pt x="1" y="19"/>
                </a:lnTo>
                <a:lnTo>
                  <a:pt x="0" y="18"/>
                </a:lnTo>
                <a:lnTo>
                  <a:pt x="1" y="14"/>
                </a:lnTo>
                <a:lnTo>
                  <a:pt x="2" y="13"/>
                </a:lnTo>
                <a:lnTo>
                  <a:pt x="2" y="11"/>
                </a:lnTo>
                <a:lnTo>
                  <a:pt x="4" y="7"/>
                </a:lnTo>
                <a:lnTo>
                  <a:pt x="6" y="6"/>
                </a:lnTo>
                <a:lnTo>
                  <a:pt x="8" y="4"/>
                </a:lnTo>
                <a:lnTo>
                  <a:pt x="22" y="2"/>
                </a:lnTo>
                <a:lnTo>
                  <a:pt x="25" y="0"/>
                </a:lnTo>
                <a:lnTo>
                  <a:pt x="36" y="0"/>
                </a:lnTo>
                <a:lnTo>
                  <a:pt x="50"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35"/>
          <p:cNvSpPr/>
          <p:nvPr/>
        </p:nvSpPr>
        <p:spPr bwMode="auto">
          <a:xfrm>
            <a:off x="2019572" y="1930312"/>
            <a:ext cx="130435" cy="149069"/>
          </a:xfrm>
          <a:custGeom>
            <a:avLst/>
            <a:gdLst>
              <a:gd name="T0" fmla="*/ 104 w 146"/>
              <a:gd name="T1" fmla="*/ 1 h 167"/>
              <a:gd name="T2" fmla="*/ 107 w 146"/>
              <a:gd name="T3" fmla="*/ 32 h 167"/>
              <a:gd name="T4" fmla="*/ 96 w 146"/>
              <a:gd name="T5" fmla="*/ 56 h 167"/>
              <a:gd name="T6" fmla="*/ 93 w 146"/>
              <a:gd name="T7" fmla="*/ 65 h 167"/>
              <a:gd name="T8" fmla="*/ 92 w 146"/>
              <a:gd name="T9" fmla="*/ 73 h 167"/>
              <a:gd name="T10" fmla="*/ 94 w 146"/>
              <a:gd name="T11" fmla="*/ 81 h 167"/>
              <a:gd name="T12" fmla="*/ 98 w 146"/>
              <a:gd name="T13" fmla="*/ 89 h 167"/>
              <a:gd name="T14" fmla="*/ 111 w 146"/>
              <a:gd name="T15" fmla="*/ 99 h 167"/>
              <a:gd name="T16" fmla="*/ 120 w 146"/>
              <a:gd name="T17" fmla="*/ 104 h 167"/>
              <a:gd name="T18" fmla="*/ 146 w 146"/>
              <a:gd name="T19" fmla="*/ 132 h 167"/>
              <a:gd name="T20" fmla="*/ 137 w 146"/>
              <a:gd name="T21" fmla="*/ 139 h 167"/>
              <a:gd name="T22" fmla="*/ 132 w 146"/>
              <a:gd name="T23" fmla="*/ 142 h 167"/>
              <a:gd name="T24" fmla="*/ 126 w 146"/>
              <a:gd name="T25" fmla="*/ 144 h 167"/>
              <a:gd name="T26" fmla="*/ 105 w 146"/>
              <a:gd name="T27" fmla="*/ 144 h 167"/>
              <a:gd name="T28" fmla="*/ 99 w 146"/>
              <a:gd name="T29" fmla="*/ 144 h 167"/>
              <a:gd name="T30" fmla="*/ 93 w 146"/>
              <a:gd name="T31" fmla="*/ 148 h 167"/>
              <a:gd name="T32" fmla="*/ 88 w 146"/>
              <a:gd name="T33" fmla="*/ 152 h 167"/>
              <a:gd name="T34" fmla="*/ 88 w 146"/>
              <a:gd name="T35" fmla="*/ 160 h 167"/>
              <a:gd name="T36" fmla="*/ 74 w 146"/>
              <a:gd name="T37" fmla="*/ 167 h 167"/>
              <a:gd name="T38" fmla="*/ 67 w 146"/>
              <a:gd name="T39" fmla="*/ 166 h 167"/>
              <a:gd name="T40" fmla="*/ 64 w 146"/>
              <a:gd name="T41" fmla="*/ 164 h 167"/>
              <a:gd name="T42" fmla="*/ 55 w 146"/>
              <a:gd name="T43" fmla="*/ 150 h 167"/>
              <a:gd name="T44" fmla="*/ 54 w 146"/>
              <a:gd name="T45" fmla="*/ 146 h 167"/>
              <a:gd name="T46" fmla="*/ 53 w 146"/>
              <a:gd name="T47" fmla="*/ 141 h 167"/>
              <a:gd name="T48" fmla="*/ 54 w 146"/>
              <a:gd name="T49" fmla="*/ 137 h 167"/>
              <a:gd name="T50" fmla="*/ 55 w 146"/>
              <a:gd name="T51" fmla="*/ 133 h 167"/>
              <a:gd name="T52" fmla="*/ 56 w 146"/>
              <a:gd name="T53" fmla="*/ 129 h 167"/>
              <a:gd name="T54" fmla="*/ 55 w 146"/>
              <a:gd name="T55" fmla="*/ 127 h 167"/>
              <a:gd name="T56" fmla="*/ 51 w 146"/>
              <a:gd name="T57" fmla="*/ 125 h 167"/>
              <a:gd name="T58" fmla="*/ 46 w 146"/>
              <a:gd name="T59" fmla="*/ 124 h 167"/>
              <a:gd name="T60" fmla="*/ 39 w 146"/>
              <a:gd name="T61" fmla="*/ 124 h 167"/>
              <a:gd name="T62" fmla="*/ 35 w 146"/>
              <a:gd name="T63" fmla="*/ 123 h 167"/>
              <a:gd name="T64" fmla="*/ 30 w 146"/>
              <a:gd name="T65" fmla="*/ 116 h 167"/>
              <a:gd name="T66" fmla="*/ 28 w 146"/>
              <a:gd name="T67" fmla="*/ 99 h 167"/>
              <a:gd name="T68" fmla="*/ 25 w 146"/>
              <a:gd name="T69" fmla="*/ 93 h 167"/>
              <a:gd name="T70" fmla="*/ 21 w 146"/>
              <a:gd name="T71" fmla="*/ 91 h 167"/>
              <a:gd name="T72" fmla="*/ 14 w 146"/>
              <a:gd name="T73" fmla="*/ 89 h 167"/>
              <a:gd name="T74" fmla="*/ 10 w 146"/>
              <a:gd name="T75" fmla="*/ 86 h 167"/>
              <a:gd name="T76" fmla="*/ 8 w 146"/>
              <a:gd name="T77" fmla="*/ 83 h 167"/>
              <a:gd name="T78" fmla="*/ 7 w 146"/>
              <a:gd name="T79" fmla="*/ 78 h 167"/>
              <a:gd name="T80" fmla="*/ 7 w 146"/>
              <a:gd name="T81" fmla="*/ 74 h 167"/>
              <a:gd name="T82" fmla="*/ 7 w 146"/>
              <a:gd name="T83" fmla="*/ 70 h 167"/>
              <a:gd name="T84" fmla="*/ 9 w 146"/>
              <a:gd name="T85" fmla="*/ 63 h 167"/>
              <a:gd name="T86" fmla="*/ 12 w 146"/>
              <a:gd name="T87" fmla="*/ 56 h 167"/>
              <a:gd name="T88" fmla="*/ 12 w 146"/>
              <a:gd name="T89" fmla="*/ 49 h 167"/>
              <a:gd name="T90" fmla="*/ 7 w 146"/>
              <a:gd name="T91" fmla="*/ 45 h 167"/>
              <a:gd name="T92" fmla="*/ 3 w 146"/>
              <a:gd name="T93" fmla="*/ 43 h 167"/>
              <a:gd name="T94" fmla="*/ 1 w 146"/>
              <a:gd name="T95" fmla="*/ 41 h 167"/>
              <a:gd name="T96" fmla="*/ 0 w 146"/>
              <a:gd name="T97" fmla="*/ 37 h 167"/>
              <a:gd name="T98" fmla="*/ 2 w 146"/>
              <a:gd name="T99" fmla="*/ 30 h 167"/>
              <a:gd name="T100" fmla="*/ 3 w 146"/>
              <a:gd name="T101" fmla="*/ 27 h 167"/>
              <a:gd name="T102" fmla="*/ 4 w 146"/>
              <a:gd name="T103" fmla="*/ 23 h 167"/>
              <a:gd name="T104" fmla="*/ 7 w 146"/>
              <a:gd name="T105" fmla="*/ 15 h 167"/>
              <a:gd name="T106" fmla="*/ 12 w 146"/>
              <a:gd name="T107" fmla="*/ 12 h 167"/>
              <a:gd name="T108" fmla="*/ 16 w 146"/>
              <a:gd name="T109" fmla="*/ 9 h 167"/>
              <a:gd name="T110" fmla="*/ 45 w 146"/>
              <a:gd name="T111" fmla="*/ 4 h 167"/>
              <a:gd name="T112" fmla="*/ 52 w 146"/>
              <a:gd name="T113" fmla="*/ 1 h 167"/>
              <a:gd name="T114" fmla="*/ 74 w 146"/>
              <a:gd name="T115" fmla="*/ 0 h 167"/>
              <a:gd name="T116" fmla="*/ 104 w 146"/>
              <a:gd name="T1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 h="167">
                <a:moveTo>
                  <a:pt x="104" y="1"/>
                </a:moveTo>
                <a:lnTo>
                  <a:pt x="107" y="32"/>
                </a:lnTo>
                <a:lnTo>
                  <a:pt x="96" y="56"/>
                </a:lnTo>
                <a:lnTo>
                  <a:pt x="93" y="65"/>
                </a:lnTo>
                <a:lnTo>
                  <a:pt x="92" y="73"/>
                </a:lnTo>
                <a:lnTo>
                  <a:pt x="94" y="81"/>
                </a:lnTo>
                <a:lnTo>
                  <a:pt x="98" y="89"/>
                </a:lnTo>
                <a:lnTo>
                  <a:pt x="111" y="99"/>
                </a:lnTo>
                <a:lnTo>
                  <a:pt x="120" y="104"/>
                </a:lnTo>
                <a:lnTo>
                  <a:pt x="146" y="132"/>
                </a:lnTo>
                <a:lnTo>
                  <a:pt x="137" y="139"/>
                </a:lnTo>
                <a:lnTo>
                  <a:pt x="132" y="142"/>
                </a:lnTo>
                <a:lnTo>
                  <a:pt x="126" y="144"/>
                </a:lnTo>
                <a:lnTo>
                  <a:pt x="105" y="144"/>
                </a:lnTo>
                <a:lnTo>
                  <a:pt x="99" y="144"/>
                </a:lnTo>
                <a:lnTo>
                  <a:pt x="93" y="148"/>
                </a:lnTo>
                <a:lnTo>
                  <a:pt x="88" y="152"/>
                </a:lnTo>
                <a:lnTo>
                  <a:pt x="88" y="160"/>
                </a:lnTo>
                <a:lnTo>
                  <a:pt x="74" y="167"/>
                </a:lnTo>
                <a:lnTo>
                  <a:pt x="67" y="166"/>
                </a:lnTo>
                <a:lnTo>
                  <a:pt x="64" y="164"/>
                </a:lnTo>
                <a:lnTo>
                  <a:pt x="55" y="150"/>
                </a:lnTo>
                <a:lnTo>
                  <a:pt x="54" y="146"/>
                </a:lnTo>
                <a:lnTo>
                  <a:pt x="53" y="141"/>
                </a:lnTo>
                <a:lnTo>
                  <a:pt x="54" y="137"/>
                </a:lnTo>
                <a:lnTo>
                  <a:pt x="55" y="133"/>
                </a:lnTo>
                <a:lnTo>
                  <a:pt x="56" y="129"/>
                </a:lnTo>
                <a:lnTo>
                  <a:pt x="55" y="127"/>
                </a:lnTo>
                <a:lnTo>
                  <a:pt x="51" y="125"/>
                </a:lnTo>
                <a:lnTo>
                  <a:pt x="46" y="124"/>
                </a:lnTo>
                <a:lnTo>
                  <a:pt x="39" y="124"/>
                </a:lnTo>
                <a:lnTo>
                  <a:pt x="35" y="123"/>
                </a:lnTo>
                <a:lnTo>
                  <a:pt x="30" y="116"/>
                </a:lnTo>
                <a:lnTo>
                  <a:pt x="28" y="99"/>
                </a:lnTo>
                <a:lnTo>
                  <a:pt x="25" y="93"/>
                </a:lnTo>
                <a:lnTo>
                  <a:pt x="21" y="91"/>
                </a:lnTo>
                <a:lnTo>
                  <a:pt x="14" y="89"/>
                </a:lnTo>
                <a:lnTo>
                  <a:pt x="10" y="86"/>
                </a:lnTo>
                <a:lnTo>
                  <a:pt x="8" y="83"/>
                </a:lnTo>
                <a:lnTo>
                  <a:pt x="7" y="78"/>
                </a:lnTo>
                <a:lnTo>
                  <a:pt x="7" y="74"/>
                </a:lnTo>
                <a:lnTo>
                  <a:pt x="7" y="70"/>
                </a:lnTo>
                <a:lnTo>
                  <a:pt x="9" y="63"/>
                </a:lnTo>
                <a:lnTo>
                  <a:pt x="12" y="56"/>
                </a:lnTo>
                <a:lnTo>
                  <a:pt x="12" y="49"/>
                </a:lnTo>
                <a:lnTo>
                  <a:pt x="7" y="45"/>
                </a:lnTo>
                <a:lnTo>
                  <a:pt x="3" y="43"/>
                </a:lnTo>
                <a:lnTo>
                  <a:pt x="1" y="41"/>
                </a:lnTo>
                <a:lnTo>
                  <a:pt x="0" y="37"/>
                </a:lnTo>
                <a:lnTo>
                  <a:pt x="2" y="30"/>
                </a:lnTo>
                <a:lnTo>
                  <a:pt x="3" y="27"/>
                </a:lnTo>
                <a:lnTo>
                  <a:pt x="4" y="23"/>
                </a:lnTo>
                <a:lnTo>
                  <a:pt x="7" y="15"/>
                </a:lnTo>
                <a:lnTo>
                  <a:pt x="12" y="12"/>
                </a:lnTo>
                <a:lnTo>
                  <a:pt x="16" y="9"/>
                </a:lnTo>
                <a:lnTo>
                  <a:pt x="45" y="4"/>
                </a:lnTo>
                <a:lnTo>
                  <a:pt x="52" y="1"/>
                </a:lnTo>
                <a:lnTo>
                  <a:pt x="74" y="0"/>
                </a:lnTo>
                <a:lnTo>
                  <a:pt x="104" y="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59" name="Freeform 36"/>
          <p:cNvSpPr/>
          <p:nvPr/>
        </p:nvSpPr>
        <p:spPr bwMode="auto">
          <a:xfrm>
            <a:off x="1832944" y="1659834"/>
            <a:ext cx="102485" cy="178882"/>
          </a:xfrm>
          <a:custGeom>
            <a:avLst/>
            <a:gdLst>
              <a:gd name="T0" fmla="*/ 37 w 55"/>
              <a:gd name="T1" fmla="*/ 9 h 96"/>
              <a:gd name="T2" fmla="*/ 41 w 55"/>
              <a:gd name="T3" fmla="*/ 17 h 96"/>
              <a:gd name="T4" fmla="*/ 42 w 55"/>
              <a:gd name="T5" fmla="*/ 22 h 96"/>
              <a:gd name="T6" fmla="*/ 42 w 55"/>
              <a:gd name="T7" fmla="*/ 26 h 96"/>
              <a:gd name="T8" fmla="*/ 38 w 55"/>
              <a:gd name="T9" fmla="*/ 31 h 96"/>
              <a:gd name="T10" fmla="*/ 37 w 55"/>
              <a:gd name="T11" fmla="*/ 34 h 96"/>
              <a:gd name="T12" fmla="*/ 36 w 55"/>
              <a:gd name="T13" fmla="*/ 38 h 96"/>
              <a:gd name="T14" fmla="*/ 37 w 55"/>
              <a:gd name="T15" fmla="*/ 41 h 96"/>
              <a:gd name="T16" fmla="*/ 37 w 55"/>
              <a:gd name="T17" fmla="*/ 46 h 96"/>
              <a:gd name="T18" fmla="*/ 39 w 55"/>
              <a:gd name="T19" fmla="*/ 51 h 96"/>
              <a:gd name="T20" fmla="*/ 41 w 55"/>
              <a:gd name="T21" fmla="*/ 54 h 96"/>
              <a:gd name="T22" fmla="*/ 43 w 55"/>
              <a:gd name="T23" fmla="*/ 57 h 96"/>
              <a:gd name="T24" fmla="*/ 49 w 55"/>
              <a:gd name="T25" fmla="*/ 62 h 96"/>
              <a:gd name="T26" fmla="*/ 52 w 55"/>
              <a:gd name="T27" fmla="*/ 64 h 96"/>
              <a:gd name="T28" fmla="*/ 55 w 55"/>
              <a:gd name="T29" fmla="*/ 68 h 96"/>
              <a:gd name="T30" fmla="*/ 55 w 55"/>
              <a:gd name="T31" fmla="*/ 71 h 96"/>
              <a:gd name="T32" fmla="*/ 55 w 55"/>
              <a:gd name="T33" fmla="*/ 73 h 96"/>
              <a:gd name="T34" fmla="*/ 54 w 55"/>
              <a:gd name="T35" fmla="*/ 79 h 96"/>
              <a:gd name="T36" fmla="*/ 40 w 55"/>
              <a:gd name="T37" fmla="*/ 81 h 96"/>
              <a:gd name="T38" fmla="*/ 38 w 55"/>
              <a:gd name="T39" fmla="*/ 83 h 96"/>
              <a:gd name="T40" fmla="*/ 36 w 55"/>
              <a:gd name="T41" fmla="*/ 84 h 96"/>
              <a:gd name="T42" fmla="*/ 34 w 55"/>
              <a:gd name="T43" fmla="*/ 88 h 96"/>
              <a:gd name="T44" fmla="*/ 34 w 55"/>
              <a:gd name="T45" fmla="*/ 90 h 96"/>
              <a:gd name="T46" fmla="*/ 33 w 55"/>
              <a:gd name="T47" fmla="*/ 91 h 96"/>
              <a:gd name="T48" fmla="*/ 32 w 55"/>
              <a:gd name="T49" fmla="*/ 95 h 96"/>
              <a:gd name="T50" fmla="*/ 22 w 55"/>
              <a:gd name="T51" fmla="*/ 96 h 96"/>
              <a:gd name="T52" fmla="*/ 17 w 55"/>
              <a:gd name="T53" fmla="*/ 95 h 96"/>
              <a:gd name="T54" fmla="*/ 15 w 55"/>
              <a:gd name="T55" fmla="*/ 92 h 96"/>
              <a:gd name="T56" fmla="*/ 13 w 55"/>
              <a:gd name="T57" fmla="*/ 84 h 96"/>
              <a:gd name="T58" fmla="*/ 12 w 55"/>
              <a:gd name="T59" fmla="*/ 81 h 96"/>
              <a:gd name="T60" fmla="*/ 10 w 55"/>
              <a:gd name="T61" fmla="*/ 79 h 96"/>
              <a:gd name="T62" fmla="*/ 8 w 55"/>
              <a:gd name="T63" fmla="*/ 78 h 96"/>
              <a:gd name="T64" fmla="*/ 6 w 55"/>
              <a:gd name="T65" fmla="*/ 78 h 96"/>
              <a:gd name="T66" fmla="*/ 4 w 55"/>
              <a:gd name="T67" fmla="*/ 79 h 96"/>
              <a:gd name="T68" fmla="*/ 2 w 55"/>
              <a:gd name="T69" fmla="*/ 78 h 96"/>
              <a:gd name="T70" fmla="*/ 0 w 55"/>
              <a:gd name="T71" fmla="*/ 77 h 96"/>
              <a:gd name="T72" fmla="*/ 0 w 55"/>
              <a:gd name="T73" fmla="*/ 73 h 96"/>
              <a:gd name="T74" fmla="*/ 1 w 55"/>
              <a:gd name="T75" fmla="*/ 69 h 96"/>
              <a:gd name="T76" fmla="*/ 7 w 55"/>
              <a:gd name="T77" fmla="*/ 59 h 96"/>
              <a:gd name="T78" fmla="*/ 7 w 55"/>
              <a:gd name="T79" fmla="*/ 55 h 96"/>
              <a:gd name="T80" fmla="*/ 7 w 55"/>
              <a:gd name="T81" fmla="*/ 55 h 96"/>
              <a:gd name="T82" fmla="*/ 6 w 55"/>
              <a:gd name="T83" fmla="*/ 52 h 96"/>
              <a:gd name="T84" fmla="*/ 10 w 55"/>
              <a:gd name="T85" fmla="*/ 45 h 96"/>
              <a:gd name="T86" fmla="*/ 10 w 55"/>
              <a:gd name="T87" fmla="*/ 40 h 96"/>
              <a:gd name="T88" fmla="*/ 7 w 55"/>
              <a:gd name="T89" fmla="*/ 23 h 96"/>
              <a:gd name="T90" fmla="*/ 9 w 55"/>
              <a:gd name="T91" fmla="*/ 9 h 96"/>
              <a:gd name="T92" fmla="*/ 9 w 55"/>
              <a:gd name="T93" fmla="*/ 2 h 96"/>
              <a:gd name="T94" fmla="*/ 11 w 55"/>
              <a:gd name="T95" fmla="*/ 0 h 96"/>
              <a:gd name="T96" fmla="*/ 12 w 55"/>
              <a:gd name="T97" fmla="*/ 0 h 96"/>
              <a:gd name="T98" fmla="*/ 15 w 55"/>
              <a:gd name="T99" fmla="*/ 0 h 96"/>
              <a:gd name="T100" fmla="*/ 23 w 55"/>
              <a:gd name="T101" fmla="*/ 2 h 96"/>
              <a:gd name="T102" fmla="*/ 32 w 55"/>
              <a:gd name="T103" fmla="*/ 8 h 96"/>
              <a:gd name="T104" fmla="*/ 37 w 55"/>
              <a:gd name="T105"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96">
                <a:moveTo>
                  <a:pt x="37" y="9"/>
                </a:moveTo>
                <a:lnTo>
                  <a:pt x="41" y="17"/>
                </a:lnTo>
                <a:lnTo>
                  <a:pt x="42" y="22"/>
                </a:lnTo>
                <a:lnTo>
                  <a:pt x="42" y="26"/>
                </a:lnTo>
                <a:lnTo>
                  <a:pt x="38" y="31"/>
                </a:lnTo>
                <a:lnTo>
                  <a:pt x="37" y="34"/>
                </a:lnTo>
                <a:lnTo>
                  <a:pt x="36" y="38"/>
                </a:lnTo>
                <a:lnTo>
                  <a:pt x="37" y="41"/>
                </a:lnTo>
                <a:lnTo>
                  <a:pt x="37" y="46"/>
                </a:lnTo>
                <a:lnTo>
                  <a:pt x="39" y="51"/>
                </a:lnTo>
                <a:lnTo>
                  <a:pt x="41" y="54"/>
                </a:lnTo>
                <a:lnTo>
                  <a:pt x="43" y="57"/>
                </a:lnTo>
                <a:lnTo>
                  <a:pt x="49" y="62"/>
                </a:lnTo>
                <a:lnTo>
                  <a:pt x="52" y="64"/>
                </a:lnTo>
                <a:lnTo>
                  <a:pt x="55" y="68"/>
                </a:lnTo>
                <a:lnTo>
                  <a:pt x="55" y="71"/>
                </a:lnTo>
                <a:lnTo>
                  <a:pt x="55" y="73"/>
                </a:lnTo>
                <a:lnTo>
                  <a:pt x="54" y="79"/>
                </a:lnTo>
                <a:lnTo>
                  <a:pt x="40" y="81"/>
                </a:lnTo>
                <a:lnTo>
                  <a:pt x="38" y="83"/>
                </a:lnTo>
                <a:lnTo>
                  <a:pt x="36" y="84"/>
                </a:lnTo>
                <a:lnTo>
                  <a:pt x="34" y="88"/>
                </a:lnTo>
                <a:lnTo>
                  <a:pt x="34" y="90"/>
                </a:lnTo>
                <a:lnTo>
                  <a:pt x="33" y="91"/>
                </a:lnTo>
                <a:lnTo>
                  <a:pt x="32" y="95"/>
                </a:lnTo>
                <a:lnTo>
                  <a:pt x="22" y="96"/>
                </a:lnTo>
                <a:lnTo>
                  <a:pt x="17" y="95"/>
                </a:lnTo>
                <a:lnTo>
                  <a:pt x="15" y="92"/>
                </a:lnTo>
                <a:lnTo>
                  <a:pt x="13" y="84"/>
                </a:lnTo>
                <a:lnTo>
                  <a:pt x="12" y="81"/>
                </a:lnTo>
                <a:lnTo>
                  <a:pt x="10" y="79"/>
                </a:lnTo>
                <a:lnTo>
                  <a:pt x="8" y="78"/>
                </a:lnTo>
                <a:lnTo>
                  <a:pt x="6" y="78"/>
                </a:lnTo>
                <a:lnTo>
                  <a:pt x="4" y="79"/>
                </a:lnTo>
                <a:lnTo>
                  <a:pt x="2" y="78"/>
                </a:lnTo>
                <a:lnTo>
                  <a:pt x="0" y="77"/>
                </a:lnTo>
                <a:lnTo>
                  <a:pt x="0" y="73"/>
                </a:lnTo>
                <a:lnTo>
                  <a:pt x="1" y="69"/>
                </a:lnTo>
                <a:lnTo>
                  <a:pt x="7" y="59"/>
                </a:lnTo>
                <a:lnTo>
                  <a:pt x="7" y="55"/>
                </a:lnTo>
                <a:lnTo>
                  <a:pt x="7" y="55"/>
                </a:lnTo>
                <a:lnTo>
                  <a:pt x="6" y="52"/>
                </a:lnTo>
                <a:lnTo>
                  <a:pt x="10" y="45"/>
                </a:lnTo>
                <a:lnTo>
                  <a:pt x="10" y="40"/>
                </a:lnTo>
                <a:lnTo>
                  <a:pt x="7" y="23"/>
                </a:lnTo>
                <a:lnTo>
                  <a:pt x="9" y="9"/>
                </a:lnTo>
                <a:lnTo>
                  <a:pt x="9" y="2"/>
                </a:lnTo>
                <a:lnTo>
                  <a:pt x="11" y="0"/>
                </a:lnTo>
                <a:lnTo>
                  <a:pt x="12" y="0"/>
                </a:lnTo>
                <a:lnTo>
                  <a:pt x="15" y="0"/>
                </a:lnTo>
                <a:lnTo>
                  <a:pt x="23" y="2"/>
                </a:lnTo>
                <a:lnTo>
                  <a:pt x="32" y="8"/>
                </a:lnTo>
                <a:lnTo>
                  <a:pt x="37" y="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38"/>
          <p:cNvSpPr/>
          <p:nvPr/>
        </p:nvSpPr>
        <p:spPr bwMode="auto">
          <a:xfrm>
            <a:off x="1900025" y="1708282"/>
            <a:ext cx="145342" cy="100621"/>
          </a:xfrm>
          <a:custGeom>
            <a:avLst/>
            <a:gdLst>
              <a:gd name="T0" fmla="*/ 25 w 78"/>
              <a:gd name="T1" fmla="*/ 8 h 54"/>
              <a:gd name="T2" fmla="*/ 31 w 78"/>
              <a:gd name="T3" fmla="*/ 8 h 54"/>
              <a:gd name="T4" fmla="*/ 33 w 78"/>
              <a:gd name="T5" fmla="*/ 9 h 54"/>
              <a:gd name="T6" fmla="*/ 37 w 78"/>
              <a:gd name="T7" fmla="*/ 10 h 54"/>
              <a:gd name="T8" fmla="*/ 58 w 78"/>
              <a:gd name="T9" fmla="*/ 13 h 54"/>
              <a:gd name="T10" fmla="*/ 61 w 78"/>
              <a:gd name="T11" fmla="*/ 14 h 54"/>
              <a:gd name="T12" fmla="*/ 65 w 78"/>
              <a:gd name="T13" fmla="*/ 16 h 54"/>
              <a:gd name="T14" fmla="*/ 68 w 78"/>
              <a:gd name="T15" fmla="*/ 18 h 54"/>
              <a:gd name="T16" fmla="*/ 71 w 78"/>
              <a:gd name="T17" fmla="*/ 22 h 54"/>
              <a:gd name="T18" fmla="*/ 75 w 78"/>
              <a:gd name="T19" fmla="*/ 24 h 54"/>
              <a:gd name="T20" fmla="*/ 77 w 78"/>
              <a:gd name="T21" fmla="*/ 36 h 54"/>
              <a:gd name="T22" fmla="*/ 78 w 78"/>
              <a:gd name="T23" fmla="*/ 41 h 54"/>
              <a:gd name="T24" fmla="*/ 77 w 78"/>
              <a:gd name="T25" fmla="*/ 45 h 54"/>
              <a:gd name="T26" fmla="*/ 76 w 78"/>
              <a:gd name="T27" fmla="*/ 48 h 54"/>
              <a:gd name="T28" fmla="*/ 74 w 78"/>
              <a:gd name="T29" fmla="*/ 51 h 54"/>
              <a:gd name="T30" fmla="*/ 71 w 78"/>
              <a:gd name="T31" fmla="*/ 53 h 54"/>
              <a:gd name="T32" fmla="*/ 65 w 78"/>
              <a:gd name="T33" fmla="*/ 54 h 54"/>
              <a:gd name="T34" fmla="*/ 61 w 78"/>
              <a:gd name="T35" fmla="*/ 54 h 54"/>
              <a:gd name="T36" fmla="*/ 46 w 78"/>
              <a:gd name="T37" fmla="*/ 51 h 54"/>
              <a:gd name="T38" fmla="*/ 32 w 78"/>
              <a:gd name="T39" fmla="*/ 51 h 54"/>
              <a:gd name="T40" fmla="*/ 21 w 78"/>
              <a:gd name="T41" fmla="*/ 51 h 54"/>
              <a:gd name="T42" fmla="*/ 18 w 78"/>
              <a:gd name="T43" fmla="*/ 53 h 54"/>
              <a:gd name="T44" fmla="*/ 19 w 78"/>
              <a:gd name="T45" fmla="*/ 47 h 54"/>
              <a:gd name="T46" fmla="*/ 19 w 78"/>
              <a:gd name="T47" fmla="*/ 45 h 54"/>
              <a:gd name="T48" fmla="*/ 19 w 78"/>
              <a:gd name="T49" fmla="*/ 42 h 54"/>
              <a:gd name="T50" fmla="*/ 16 w 78"/>
              <a:gd name="T51" fmla="*/ 38 h 54"/>
              <a:gd name="T52" fmla="*/ 13 w 78"/>
              <a:gd name="T53" fmla="*/ 36 h 54"/>
              <a:gd name="T54" fmla="*/ 7 w 78"/>
              <a:gd name="T55" fmla="*/ 31 h 54"/>
              <a:gd name="T56" fmla="*/ 5 w 78"/>
              <a:gd name="T57" fmla="*/ 28 h 54"/>
              <a:gd name="T58" fmla="*/ 3 w 78"/>
              <a:gd name="T59" fmla="*/ 25 h 54"/>
              <a:gd name="T60" fmla="*/ 1 w 78"/>
              <a:gd name="T61" fmla="*/ 20 h 54"/>
              <a:gd name="T62" fmla="*/ 1 w 78"/>
              <a:gd name="T63" fmla="*/ 15 h 54"/>
              <a:gd name="T64" fmla="*/ 0 w 78"/>
              <a:gd name="T65" fmla="*/ 12 h 54"/>
              <a:gd name="T66" fmla="*/ 1 w 78"/>
              <a:gd name="T67" fmla="*/ 8 h 54"/>
              <a:gd name="T68" fmla="*/ 2 w 78"/>
              <a:gd name="T69" fmla="*/ 5 h 54"/>
              <a:gd name="T70" fmla="*/ 6 w 78"/>
              <a:gd name="T71" fmla="*/ 0 h 54"/>
              <a:gd name="T72" fmla="*/ 22 w 78"/>
              <a:gd name="T73" fmla="*/ 7 h 54"/>
              <a:gd name="T74" fmla="*/ 25 w 78"/>
              <a:gd name="T75"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54">
                <a:moveTo>
                  <a:pt x="25" y="8"/>
                </a:moveTo>
                <a:lnTo>
                  <a:pt x="31" y="8"/>
                </a:lnTo>
                <a:lnTo>
                  <a:pt x="33" y="9"/>
                </a:lnTo>
                <a:lnTo>
                  <a:pt x="37" y="10"/>
                </a:lnTo>
                <a:lnTo>
                  <a:pt x="58" y="13"/>
                </a:lnTo>
                <a:lnTo>
                  <a:pt x="61" y="14"/>
                </a:lnTo>
                <a:lnTo>
                  <a:pt x="65" y="16"/>
                </a:lnTo>
                <a:lnTo>
                  <a:pt x="68" y="18"/>
                </a:lnTo>
                <a:lnTo>
                  <a:pt x="71" y="22"/>
                </a:lnTo>
                <a:lnTo>
                  <a:pt x="75" y="24"/>
                </a:lnTo>
                <a:lnTo>
                  <a:pt x="77" y="36"/>
                </a:lnTo>
                <a:lnTo>
                  <a:pt x="78" y="41"/>
                </a:lnTo>
                <a:lnTo>
                  <a:pt x="77" y="45"/>
                </a:lnTo>
                <a:lnTo>
                  <a:pt x="76" y="48"/>
                </a:lnTo>
                <a:lnTo>
                  <a:pt x="74" y="51"/>
                </a:lnTo>
                <a:lnTo>
                  <a:pt x="71" y="53"/>
                </a:lnTo>
                <a:lnTo>
                  <a:pt x="65" y="54"/>
                </a:lnTo>
                <a:lnTo>
                  <a:pt x="61" y="54"/>
                </a:lnTo>
                <a:lnTo>
                  <a:pt x="46" y="51"/>
                </a:lnTo>
                <a:lnTo>
                  <a:pt x="32" y="51"/>
                </a:lnTo>
                <a:lnTo>
                  <a:pt x="21" y="51"/>
                </a:lnTo>
                <a:lnTo>
                  <a:pt x="18" y="53"/>
                </a:lnTo>
                <a:lnTo>
                  <a:pt x="19" y="47"/>
                </a:lnTo>
                <a:lnTo>
                  <a:pt x="19" y="45"/>
                </a:lnTo>
                <a:lnTo>
                  <a:pt x="19" y="42"/>
                </a:lnTo>
                <a:lnTo>
                  <a:pt x="16" y="38"/>
                </a:lnTo>
                <a:lnTo>
                  <a:pt x="13" y="36"/>
                </a:lnTo>
                <a:lnTo>
                  <a:pt x="7" y="31"/>
                </a:lnTo>
                <a:lnTo>
                  <a:pt x="5" y="28"/>
                </a:lnTo>
                <a:lnTo>
                  <a:pt x="3" y="25"/>
                </a:lnTo>
                <a:lnTo>
                  <a:pt x="1" y="20"/>
                </a:lnTo>
                <a:lnTo>
                  <a:pt x="1" y="15"/>
                </a:lnTo>
                <a:lnTo>
                  <a:pt x="0" y="12"/>
                </a:lnTo>
                <a:lnTo>
                  <a:pt x="1" y="8"/>
                </a:lnTo>
                <a:lnTo>
                  <a:pt x="2" y="5"/>
                </a:lnTo>
                <a:lnTo>
                  <a:pt x="6" y="0"/>
                </a:lnTo>
                <a:lnTo>
                  <a:pt x="22" y="7"/>
                </a:lnTo>
                <a:lnTo>
                  <a:pt x="25" y="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39"/>
          <p:cNvSpPr/>
          <p:nvPr/>
        </p:nvSpPr>
        <p:spPr bwMode="auto">
          <a:xfrm>
            <a:off x="1613005" y="1788927"/>
            <a:ext cx="145342" cy="100621"/>
          </a:xfrm>
          <a:custGeom>
            <a:avLst/>
            <a:gdLst>
              <a:gd name="T0" fmla="*/ 52 w 161"/>
              <a:gd name="T1" fmla="*/ 18 h 114"/>
              <a:gd name="T2" fmla="*/ 63 w 161"/>
              <a:gd name="T3" fmla="*/ 18 h 114"/>
              <a:gd name="T4" fmla="*/ 68 w 161"/>
              <a:gd name="T5" fmla="*/ 19 h 114"/>
              <a:gd name="T6" fmla="*/ 75 w 161"/>
              <a:gd name="T7" fmla="*/ 22 h 114"/>
              <a:gd name="T8" fmla="*/ 120 w 161"/>
              <a:gd name="T9" fmla="*/ 29 h 114"/>
              <a:gd name="T10" fmla="*/ 125 w 161"/>
              <a:gd name="T11" fmla="*/ 31 h 114"/>
              <a:gd name="T12" fmla="*/ 135 w 161"/>
              <a:gd name="T13" fmla="*/ 35 h 114"/>
              <a:gd name="T14" fmla="*/ 140 w 161"/>
              <a:gd name="T15" fmla="*/ 38 h 114"/>
              <a:gd name="T16" fmla="*/ 147 w 161"/>
              <a:gd name="T17" fmla="*/ 46 h 114"/>
              <a:gd name="T18" fmla="*/ 154 w 161"/>
              <a:gd name="T19" fmla="*/ 50 h 114"/>
              <a:gd name="T20" fmla="*/ 160 w 161"/>
              <a:gd name="T21" fmla="*/ 77 h 114"/>
              <a:gd name="T22" fmla="*/ 161 w 161"/>
              <a:gd name="T23" fmla="*/ 86 h 114"/>
              <a:gd name="T24" fmla="*/ 160 w 161"/>
              <a:gd name="T25" fmla="*/ 94 h 114"/>
              <a:gd name="T26" fmla="*/ 157 w 161"/>
              <a:gd name="T27" fmla="*/ 102 h 114"/>
              <a:gd name="T28" fmla="*/ 153 w 161"/>
              <a:gd name="T29" fmla="*/ 107 h 114"/>
              <a:gd name="T30" fmla="*/ 146 w 161"/>
              <a:gd name="T31" fmla="*/ 112 h 114"/>
              <a:gd name="T32" fmla="*/ 134 w 161"/>
              <a:gd name="T33" fmla="*/ 113 h 114"/>
              <a:gd name="T34" fmla="*/ 125 w 161"/>
              <a:gd name="T35" fmla="*/ 114 h 114"/>
              <a:gd name="T36" fmla="*/ 95 w 161"/>
              <a:gd name="T37" fmla="*/ 108 h 114"/>
              <a:gd name="T38" fmla="*/ 65 w 161"/>
              <a:gd name="T39" fmla="*/ 107 h 114"/>
              <a:gd name="T40" fmla="*/ 43 w 161"/>
              <a:gd name="T41" fmla="*/ 108 h 114"/>
              <a:gd name="T42" fmla="*/ 36 w 161"/>
              <a:gd name="T43" fmla="*/ 111 h 114"/>
              <a:gd name="T44" fmla="*/ 39 w 161"/>
              <a:gd name="T45" fmla="*/ 100 h 114"/>
              <a:gd name="T46" fmla="*/ 39 w 161"/>
              <a:gd name="T47" fmla="*/ 94 h 114"/>
              <a:gd name="T48" fmla="*/ 38 w 161"/>
              <a:gd name="T49" fmla="*/ 88 h 114"/>
              <a:gd name="T50" fmla="*/ 33 w 161"/>
              <a:gd name="T51" fmla="*/ 80 h 114"/>
              <a:gd name="T52" fmla="*/ 27 w 161"/>
              <a:gd name="T53" fmla="*/ 75 h 114"/>
              <a:gd name="T54" fmla="*/ 14 w 161"/>
              <a:gd name="T55" fmla="*/ 66 h 114"/>
              <a:gd name="T56" fmla="*/ 9 w 161"/>
              <a:gd name="T57" fmla="*/ 60 h 114"/>
              <a:gd name="T58" fmla="*/ 5 w 161"/>
              <a:gd name="T59" fmla="*/ 52 h 114"/>
              <a:gd name="T60" fmla="*/ 2 w 161"/>
              <a:gd name="T61" fmla="*/ 42 h 114"/>
              <a:gd name="T62" fmla="*/ 1 w 161"/>
              <a:gd name="T63" fmla="*/ 33 h 114"/>
              <a:gd name="T64" fmla="*/ 0 w 161"/>
              <a:gd name="T65" fmla="*/ 25 h 114"/>
              <a:gd name="T66" fmla="*/ 2 w 161"/>
              <a:gd name="T67" fmla="*/ 17 h 114"/>
              <a:gd name="T68" fmla="*/ 3 w 161"/>
              <a:gd name="T69" fmla="*/ 12 h 114"/>
              <a:gd name="T70" fmla="*/ 11 w 161"/>
              <a:gd name="T71" fmla="*/ 0 h 114"/>
              <a:gd name="T72" fmla="*/ 45 w 161"/>
              <a:gd name="T73" fmla="*/ 16 h 114"/>
              <a:gd name="T74" fmla="*/ 52 w 161"/>
              <a:gd name="T75"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14">
                <a:moveTo>
                  <a:pt x="52" y="18"/>
                </a:moveTo>
                <a:lnTo>
                  <a:pt x="63" y="18"/>
                </a:lnTo>
                <a:lnTo>
                  <a:pt x="68" y="19"/>
                </a:lnTo>
                <a:lnTo>
                  <a:pt x="75" y="22"/>
                </a:lnTo>
                <a:lnTo>
                  <a:pt x="120" y="29"/>
                </a:lnTo>
                <a:lnTo>
                  <a:pt x="125" y="31"/>
                </a:lnTo>
                <a:lnTo>
                  <a:pt x="135" y="35"/>
                </a:lnTo>
                <a:lnTo>
                  <a:pt x="140" y="38"/>
                </a:lnTo>
                <a:lnTo>
                  <a:pt x="147" y="46"/>
                </a:lnTo>
                <a:lnTo>
                  <a:pt x="154" y="50"/>
                </a:lnTo>
                <a:lnTo>
                  <a:pt x="160" y="77"/>
                </a:lnTo>
                <a:lnTo>
                  <a:pt x="161" y="86"/>
                </a:lnTo>
                <a:lnTo>
                  <a:pt x="160" y="94"/>
                </a:lnTo>
                <a:lnTo>
                  <a:pt x="157" y="102"/>
                </a:lnTo>
                <a:lnTo>
                  <a:pt x="153" y="107"/>
                </a:lnTo>
                <a:lnTo>
                  <a:pt x="146" y="112"/>
                </a:lnTo>
                <a:lnTo>
                  <a:pt x="134" y="113"/>
                </a:lnTo>
                <a:lnTo>
                  <a:pt x="125" y="114"/>
                </a:lnTo>
                <a:lnTo>
                  <a:pt x="95" y="108"/>
                </a:lnTo>
                <a:lnTo>
                  <a:pt x="65" y="107"/>
                </a:lnTo>
                <a:lnTo>
                  <a:pt x="43" y="108"/>
                </a:lnTo>
                <a:lnTo>
                  <a:pt x="36" y="111"/>
                </a:lnTo>
                <a:lnTo>
                  <a:pt x="39" y="100"/>
                </a:lnTo>
                <a:lnTo>
                  <a:pt x="39" y="94"/>
                </a:lnTo>
                <a:lnTo>
                  <a:pt x="38" y="88"/>
                </a:lnTo>
                <a:lnTo>
                  <a:pt x="33" y="80"/>
                </a:lnTo>
                <a:lnTo>
                  <a:pt x="27" y="75"/>
                </a:lnTo>
                <a:lnTo>
                  <a:pt x="14" y="66"/>
                </a:lnTo>
                <a:lnTo>
                  <a:pt x="9" y="60"/>
                </a:lnTo>
                <a:lnTo>
                  <a:pt x="5" y="52"/>
                </a:lnTo>
                <a:lnTo>
                  <a:pt x="2" y="42"/>
                </a:lnTo>
                <a:lnTo>
                  <a:pt x="1" y="33"/>
                </a:lnTo>
                <a:lnTo>
                  <a:pt x="0" y="25"/>
                </a:lnTo>
                <a:lnTo>
                  <a:pt x="2" y="17"/>
                </a:lnTo>
                <a:lnTo>
                  <a:pt x="3" y="12"/>
                </a:lnTo>
                <a:lnTo>
                  <a:pt x="11" y="0"/>
                </a:lnTo>
                <a:lnTo>
                  <a:pt x="45" y="16"/>
                </a:lnTo>
                <a:lnTo>
                  <a:pt x="52" y="18"/>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62" name="Freeform 40"/>
          <p:cNvSpPr/>
          <p:nvPr/>
        </p:nvSpPr>
        <p:spPr bwMode="auto">
          <a:xfrm>
            <a:off x="1683875" y="1592753"/>
            <a:ext cx="167702" cy="169566"/>
          </a:xfrm>
          <a:custGeom>
            <a:avLst/>
            <a:gdLst>
              <a:gd name="T0" fmla="*/ 89 w 90"/>
              <a:gd name="T1" fmla="*/ 38 h 91"/>
              <a:gd name="T2" fmla="*/ 89 w 90"/>
              <a:gd name="T3" fmla="*/ 45 h 91"/>
              <a:gd name="T4" fmla="*/ 87 w 90"/>
              <a:gd name="T5" fmla="*/ 59 h 91"/>
              <a:gd name="T6" fmla="*/ 90 w 90"/>
              <a:gd name="T7" fmla="*/ 76 h 91"/>
              <a:gd name="T8" fmla="*/ 90 w 90"/>
              <a:gd name="T9" fmla="*/ 81 h 91"/>
              <a:gd name="T10" fmla="*/ 86 w 90"/>
              <a:gd name="T11" fmla="*/ 88 h 91"/>
              <a:gd name="T12" fmla="*/ 87 w 90"/>
              <a:gd name="T13" fmla="*/ 91 h 91"/>
              <a:gd name="T14" fmla="*/ 84 w 90"/>
              <a:gd name="T15" fmla="*/ 90 h 91"/>
              <a:gd name="T16" fmla="*/ 82 w 90"/>
              <a:gd name="T17" fmla="*/ 89 h 91"/>
              <a:gd name="T18" fmla="*/ 76 w 90"/>
              <a:gd name="T19" fmla="*/ 85 h 91"/>
              <a:gd name="T20" fmla="*/ 69 w 90"/>
              <a:gd name="T21" fmla="*/ 80 h 91"/>
              <a:gd name="T22" fmla="*/ 66 w 90"/>
              <a:gd name="T23" fmla="*/ 80 h 91"/>
              <a:gd name="T24" fmla="*/ 39 w 90"/>
              <a:gd name="T25" fmla="*/ 78 h 91"/>
              <a:gd name="T26" fmla="*/ 36 w 90"/>
              <a:gd name="T27" fmla="*/ 78 h 91"/>
              <a:gd name="T28" fmla="*/ 35 w 90"/>
              <a:gd name="T29" fmla="*/ 77 h 91"/>
              <a:gd name="T30" fmla="*/ 31 w 90"/>
              <a:gd name="T31" fmla="*/ 75 h 91"/>
              <a:gd name="T32" fmla="*/ 29 w 90"/>
              <a:gd name="T33" fmla="*/ 72 h 91"/>
              <a:gd name="T34" fmla="*/ 27 w 90"/>
              <a:gd name="T35" fmla="*/ 70 h 91"/>
              <a:gd name="T36" fmla="*/ 24 w 90"/>
              <a:gd name="T37" fmla="*/ 64 h 91"/>
              <a:gd name="T38" fmla="*/ 23 w 90"/>
              <a:gd name="T39" fmla="*/ 61 h 91"/>
              <a:gd name="T40" fmla="*/ 22 w 90"/>
              <a:gd name="T41" fmla="*/ 56 h 91"/>
              <a:gd name="T42" fmla="*/ 23 w 90"/>
              <a:gd name="T43" fmla="*/ 55 h 91"/>
              <a:gd name="T44" fmla="*/ 25 w 90"/>
              <a:gd name="T45" fmla="*/ 54 h 91"/>
              <a:gd name="T46" fmla="*/ 26 w 90"/>
              <a:gd name="T47" fmla="*/ 53 h 91"/>
              <a:gd name="T48" fmla="*/ 28 w 90"/>
              <a:gd name="T49" fmla="*/ 51 h 91"/>
              <a:gd name="T50" fmla="*/ 28 w 90"/>
              <a:gd name="T51" fmla="*/ 49 h 91"/>
              <a:gd name="T52" fmla="*/ 26 w 90"/>
              <a:gd name="T53" fmla="*/ 46 h 91"/>
              <a:gd name="T54" fmla="*/ 20 w 90"/>
              <a:gd name="T55" fmla="*/ 38 h 91"/>
              <a:gd name="T56" fmla="*/ 16 w 90"/>
              <a:gd name="T57" fmla="*/ 30 h 91"/>
              <a:gd name="T58" fmla="*/ 15 w 90"/>
              <a:gd name="T59" fmla="*/ 29 h 91"/>
              <a:gd name="T60" fmla="*/ 11 w 90"/>
              <a:gd name="T61" fmla="*/ 27 h 91"/>
              <a:gd name="T62" fmla="*/ 9 w 90"/>
              <a:gd name="T63" fmla="*/ 27 h 91"/>
              <a:gd name="T64" fmla="*/ 7 w 90"/>
              <a:gd name="T65" fmla="*/ 25 h 91"/>
              <a:gd name="T66" fmla="*/ 5 w 90"/>
              <a:gd name="T67" fmla="*/ 23 h 91"/>
              <a:gd name="T68" fmla="*/ 0 w 90"/>
              <a:gd name="T69" fmla="*/ 7 h 91"/>
              <a:gd name="T70" fmla="*/ 15 w 90"/>
              <a:gd name="T71" fmla="*/ 10 h 91"/>
              <a:gd name="T72" fmla="*/ 28 w 90"/>
              <a:gd name="T73" fmla="*/ 10 h 91"/>
              <a:gd name="T74" fmla="*/ 34 w 90"/>
              <a:gd name="T75" fmla="*/ 9 h 91"/>
              <a:gd name="T76" fmla="*/ 43 w 90"/>
              <a:gd name="T77" fmla="*/ 5 h 91"/>
              <a:gd name="T78" fmla="*/ 46 w 90"/>
              <a:gd name="T79" fmla="*/ 4 h 91"/>
              <a:gd name="T80" fmla="*/ 51 w 90"/>
              <a:gd name="T81" fmla="*/ 0 h 91"/>
              <a:gd name="T82" fmla="*/ 62 w 90"/>
              <a:gd name="T83" fmla="*/ 12 h 91"/>
              <a:gd name="T84" fmla="*/ 82 w 90"/>
              <a:gd name="T85" fmla="*/ 27 h 91"/>
              <a:gd name="T86" fmla="*/ 85 w 90"/>
              <a:gd name="T87" fmla="*/ 30 h 91"/>
              <a:gd name="T88" fmla="*/ 87 w 90"/>
              <a:gd name="T89" fmla="*/ 33 h 91"/>
              <a:gd name="T90" fmla="*/ 89 w 90"/>
              <a:gd name="T91" fmla="*/ 3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91">
                <a:moveTo>
                  <a:pt x="89" y="38"/>
                </a:moveTo>
                <a:lnTo>
                  <a:pt x="89" y="45"/>
                </a:lnTo>
                <a:lnTo>
                  <a:pt x="87" y="59"/>
                </a:lnTo>
                <a:lnTo>
                  <a:pt x="90" y="76"/>
                </a:lnTo>
                <a:lnTo>
                  <a:pt x="90" y="81"/>
                </a:lnTo>
                <a:lnTo>
                  <a:pt x="86" y="88"/>
                </a:lnTo>
                <a:lnTo>
                  <a:pt x="87" y="91"/>
                </a:lnTo>
                <a:lnTo>
                  <a:pt x="84" y="90"/>
                </a:lnTo>
                <a:lnTo>
                  <a:pt x="82" y="89"/>
                </a:lnTo>
                <a:lnTo>
                  <a:pt x="76" y="85"/>
                </a:lnTo>
                <a:lnTo>
                  <a:pt x="69" y="80"/>
                </a:lnTo>
                <a:lnTo>
                  <a:pt x="66" y="80"/>
                </a:lnTo>
                <a:lnTo>
                  <a:pt x="39" y="78"/>
                </a:lnTo>
                <a:lnTo>
                  <a:pt x="36" y="78"/>
                </a:lnTo>
                <a:lnTo>
                  <a:pt x="35" y="77"/>
                </a:lnTo>
                <a:lnTo>
                  <a:pt x="31" y="75"/>
                </a:lnTo>
                <a:lnTo>
                  <a:pt x="29" y="72"/>
                </a:lnTo>
                <a:lnTo>
                  <a:pt x="27" y="70"/>
                </a:lnTo>
                <a:lnTo>
                  <a:pt x="24" y="64"/>
                </a:lnTo>
                <a:lnTo>
                  <a:pt x="23" y="61"/>
                </a:lnTo>
                <a:lnTo>
                  <a:pt x="22" y="56"/>
                </a:lnTo>
                <a:lnTo>
                  <a:pt x="23" y="55"/>
                </a:lnTo>
                <a:lnTo>
                  <a:pt x="25" y="54"/>
                </a:lnTo>
                <a:lnTo>
                  <a:pt x="26" y="53"/>
                </a:lnTo>
                <a:lnTo>
                  <a:pt x="28" y="51"/>
                </a:lnTo>
                <a:lnTo>
                  <a:pt x="28" y="49"/>
                </a:lnTo>
                <a:lnTo>
                  <a:pt x="26" y="46"/>
                </a:lnTo>
                <a:lnTo>
                  <a:pt x="20" y="38"/>
                </a:lnTo>
                <a:lnTo>
                  <a:pt x="16" y="30"/>
                </a:lnTo>
                <a:lnTo>
                  <a:pt x="15" y="29"/>
                </a:lnTo>
                <a:lnTo>
                  <a:pt x="11" y="27"/>
                </a:lnTo>
                <a:lnTo>
                  <a:pt x="9" y="27"/>
                </a:lnTo>
                <a:lnTo>
                  <a:pt x="7" y="25"/>
                </a:lnTo>
                <a:lnTo>
                  <a:pt x="5" y="23"/>
                </a:lnTo>
                <a:lnTo>
                  <a:pt x="0" y="7"/>
                </a:lnTo>
                <a:lnTo>
                  <a:pt x="15" y="10"/>
                </a:lnTo>
                <a:lnTo>
                  <a:pt x="28" y="10"/>
                </a:lnTo>
                <a:lnTo>
                  <a:pt x="34" y="9"/>
                </a:lnTo>
                <a:lnTo>
                  <a:pt x="43" y="5"/>
                </a:lnTo>
                <a:lnTo>
                  <a:pt x="46" y="4"/>
                </a:lnTo>
                <a:lnTo>
                  <a:pt x="51" y="0"/>
                </a:lnTo>
                <a:lnTo>
                  <a:pt x="62" y="12"/>
                </a:lnTo>
                <a:lnTo>
                  <a:pt x="82" y="27"/>
                </a:lnTo>
                <a:lnTo>
                  <a:pt x="85" y="30"/>
                </a:lnTo>
                <a:lnTo>
                  <a:pt x="87" y="33"/>
                </a:lnTo>
                <a:lnTo>
                  <a:pt x="89" y="3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41"/>
          <p:cNvSpPr/>
          <p:nvPr/>
        </p:nvSpPr>
        <p:spPr bwMode="auto">
          <a:xfrm>
            <a:off x="1810875" y="1719753"/>
            <a:ext cx="167702" cy="169566"/>
          </a:xfrm>
          <a:custGeom>
            <a:avLst/>
            <a:gdLst>
              <a:gd name="T0" fmla="*/ 184 w 187"/>
              <a:gd name="T1" fmla="*/ 79 h 190"/>
              <a:gd name="T2" fmla="*/ 185 w 187"/>
              <a:gd name="T3" fmla="*/ 94 h 190"/>
              <a:gd name="T4" fmla="*/ 181 w 187"/>
              <a:gd name="T5" fmla="*/ 122 h 190"/>
              <a:gd name="T6" fmla="*/ 187 w 187"/>
              <a:gd name="T7" fmla="*/ 158 h 190"/>
              <a:gd name="T8" fmla="*/ 186 w 187"/>
              <a:gd name="T9" fmla="*/ 168 h 190"/>
              <a:gd name="T10" fmla="*/ 179 w 187"/>
              <a:gd name="T11" fmla="*/ 183 h 190"/>
              <a:gd name="T12" fmla="*/ 180 w 187"/>
              <a:gd name="T13" fmla="*/ 190 h 190"/>
              <a:gd name="T14" fmla="*/ 174 w 187"/>
              <a:gd name="T15" fmla="*/ 188 h 190"/>
              <a:gd name="T16" fmla="*/ 170 w 187"/>
              <a:gd name="T17" fmla="*/ 186 h 190"/>
              <a:gd name="T18" fmla="*/ 158 w 187"/>
              <a:gd name="T19" fmla="*/ 176 h 190"/>
              <a:gd name="T20" fmla="*/ 143 w 187"/>
              <a:gd name="T21" fmla="*/ 167 h 190"/>
              <a:gd name="T22" fmla="*/ 137 w 187"/>
              <a:gd name="T23" fmla="*/ 166 h 190"/>
              <a:gd name="T24" fmla="*/ 80 w 187"/>
              <a:gd name="T25" fmla="*/ 163 h 190"/>
              <a:gd name="T26" fmla="*/ 75 w 187"/>
              <a:gd name="T27" fmla="*/ 162 h 190"/>
              <a:gd name="T28" fmla="*/ 72 w 187"/>
              <a:gd name="T29" fmla="*/ 160 h 190"/>
              <a:gd name="T30" fmla="*/ 65 w 187"/>
              <a:gd name="T31" fmla="*/ 155 h 190"/>
              <a:gd name="T32" fmla="*/ 60 w 187"/>
              <a:gd name="T33" fmla="*/ 150 h 190"/>
              <a:gd name="T34" fmla="*/ 56 w 187"/>
              <a:gd name="T35" fmla="*/ 145 h 190"/>
              <a:gd name="T36" fmla="*/ 50 w 187"/>
              <a:gd name="T37" fmla="*/ 133 h 190"/>
              <a:gd name="T38" fmla="*/ 47 w 187"/>
              <a:gd name="T39" fmla="*/ 126 h 190"/>
              <a:gd name="T40" fmla="*/ 45 w 187"/>
              <a:gd name="T41" fmla="*/ 116 h 190"/>
              <a:gd name="T42" fmla="*/ 48 w 187"/>
              <a:gd name="T43" fmla="*/ 114 h 190"/>
              <a:gd name="T44" fmla="*/ 52 w 187"/>
              <a:gd name="T45" fmla="*/ 112 h 190"/>
              <a:gd name="T46" fmla="*/ 54 w 187"/>
              <a:gd name="T47" fmla="*/ 109 h 190"/>
              <a:gd name="T48" fmla="*/ 57 w 187"/>
              <a:gd name="T49" fmla="*/ 105 h 190"/>
              <a:gd name="T50" fmla="*/ 57 w 187"/>
              <a:gd name="T51" fmla="*/ 101 h 190"/>
              <a:gd name="T52" fmla="*/ 54 w 187"/>
              <a:gd name="T53" fmla="*/ 95 h 190"/>
              <a:gd name="T54" fmla="*/ 41 w 187"/>
              <a:gd name="T55" fmla="*/ 79 h 190"/>
              <a:gd name="T56" fmla="*/ 34 w 187"/>
              <a:gd name="T57" fmla="*/ 63 h 190"/>
              <a:gd name="T58" fmla="*/ 30 w 187"/>
              <a:gd name="T59" fmla="*/ 59 h 190"/>
              <a:gd name="T60" fmla="*/ 23 w 187"/>
              <a:gd name="T61" fmla="*/ 55 h 190"/>
              <a:gd name="T62" fmla="*/ 19 w 187"/>
              <a:gd name="T63" fmla="*/ 55 h 190"/>
              <a:gd name="T64" fmla="*/ 14 w 187"/>
              <a:gd name="T65" fmla="*/ 51 h 190"/>
              <a:gd name="T66" fmla="*/ 11 w 187"/>
              <a:gd name="T67" fmla="*/ 47 h 190"/>
              <a:gd name="T68" fmla="*/ 0 w 187"/>
              <a:gd name="T69" fmla="*/ 13 h 190"/>
              <a:gd name="T70" fmla="*/ 31 w 187"/>
              <a:gd name="T71" fmla="*/ 21 h 190"/>
              <a:gd name="T72" fmla="*/ 58 w 187"/>
              <a:gd name="T73" fmla="*/ 20 h 190"/>
              <a:gd name="T74" fmla="*/ 70 w 187"/>
              <a:gd name="T75" fmla="*/ 18 h 190"/>
              <a:gd name="T76" fmla="*/ 89 w 187"/>
              <a:gd name="T77" fmla="*/ 10 h 190"/>
              <a:gd name="T78" fmla="*/ 96 w 187"/>
              <a:gd name="T79" fmla="*/ 7 h 190"/>
              <a:gd name="T80" fmla="*/ 105 w 187"/>
              <a:gd name="T81" fmla="*/ 0 h 190"/>
              <a:gd name="T82" fmla="*/ 129 w 187"/>
              <a:gd name="T83" fmla="*/ 24 h 190"/>
              <a:gd name="T84" fmla="*/ 171 w 187"/>
              <a:gd name="T85" fmla="*/ 55 h 190"/>
              <a:gd name="T86" fmla="*/ 177 w 187"/>
              <a:gd name="T87" fmla="*/ 62 h 190"/>
              <a:gd name="T88" fmla="*/ 180 w 187"/>
              <a:gd name="T89" fmla="*/ 69 h 190"/>
              <a:gd name="T90" fmla="*/ 184 w 187"/>
              <a:gd name="T91" fmla="*/ 7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90">
                <a:moveTo>
                  <a:pt x="184" y="79"/>
                </a:moveTo>
                <a:lnTo>
                  <a:pt x="185" y="94"/>
                </a:lnTo>
                <a:lnTo>
                  <a:pt x="181" y="122"/>
                </a:lnTo>
                <a:lnTo>
                  <a:pt x="187" y="158"/>
                </a:lnTo>
                <a:lnTo>
                  <a:pt x="186" y="168"/>
                </a:lnTo>
                <a:lnTo>
                  <a:pt x="179" y="183"/>
                </a:lnTo>
                <a:lnTo>
                  <a:pt x="180" y="190"/>
                </a:lnTo>
                <a:lnTo>
                  <a:pt x="174" y="188"/>
                </a:lnTo>
                <a:lnTo>
                  <a:pt x="170" y="186"/>
                </a:lnTo>
                <a:lnTo>
                  <a:pt x="158" y="176"/>
                </a:lnTo>
                <a:lnTo>
                  <a:pt x="143" y="167"/>
                </a:lnTo>
                <a:lnTo>
                  <a:pt x="137" y="166"/>
                </a:lnTo>
                <a:lnTo>
                  <a:pt x="80" y="163"/>
                </a:lnTo>
                <a:lnTo>
                  <a:pt x="75" y="162"/>
                </a:lnTo>
                <a:lnTo>
                  <a:pt x="72" y="160"/>
                </a:lnTo>
                <a:lnTo>
                  <a:pt x="65" y="155"/>
                </a:lnTo>
                <a:lnTo>
                  <a:pt x="60" y="150"/>
                </a:lnTo>
                <a:lnTo>
                  <a:pt x="56" y="145"/>
                </a:lnTo>
                <a:lnTo>
                  <a:pt x="50" y="133"/>
                </a:lnTo>
                <a:lnTo>
                  <a:pt x="47" y="126"/>
                </a:lnTo>
                <a:lnTo>
                  <a:pt x="45" y="116"/>
                </a:lnTo>
                <a:lnTo>
                  <a:pt x="48" y="114"/>
                </a:lnTo>
                <a:lnTo>
                  <a:pt x="52" y="112"/>
                </a:lnTo>
                <a:lnTo>
                  <a:pt x="54" y="109"/>
                </a:lnTo>
                <a:lnTo>
                  <a:pt x="57" y="105"/>
                </a:lnTo>
                <a:lnTo>
                  <a:pt x="57" y="101"/>
                </a:lnTo>
                <a:lnTo>
                  <a:pt x="54" y="95"/>
                </a:lnTo>
                <a:lnTo>
                  <a:pt x="41" y="79"/>
                </a:lnTo>
                <a:lnTo>
                  <a:pt x="34" y="63"/>
                </a:lnTo>
                <a:lnTo>
                  <a:pt x="30" y="59"/>
                </a:lnTo>
                <a:lnTo>
                  <a:pt x="23" y="55"/>
                </a:lnTo>
                <a:lnTo>
                  <a:pt x="19" y="55"/>
                </a:lnTo>
                <a:lnTo>
                  <a:pt x="14" y="51"/>
                </a:lnTo>
                <a:lnTo>
                  <a:pt x="11" y="47"/>
                </a:lnTo>
                <a:lnTo>
                  <a:pt x="0" y="13"/>
                </a:lnTo>
                <a:lnTo>
                  <a:pt x="31" y="21"/>
                </a:lnTo>
                <a:lnTo>
                  <a:pt x="58" y="20"/>
                </a:lnTo>
                <a:lnTo>
                  <a:pt x="70" y="18"/>
                </a:lnTo>
                <a:lnTo>
                  <a:pt x="89" y="10"/>
                </a:lnTo>
                <a:lnTo>
                  <a:pt x="96" y="7"/>
                </a:lnTo>
                <a:lnTo>
                  <a:pt x="105" y="0"/>
                </a:lnTo>
                <a:lnTo>
                  <a:pt x="129" y="24"/>
                </a:lnTo>
                <a:lnTo>
                  <a:pt x="171" y="55"/>
                </a:lnTo>
                <a:lnTo>
                  <a:pt x="177" y="62"/>
                </a:lnTo>
                <a:lnTo>
                  <a:pt x="180" y="69"/>
                </a:lnTo>
                <a:lnTo>
                  <a:pt x="184" y="7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64" name="Freeform 42"/>
          <p:cNvSpPr/>
          <p:nvPr/>
        </p:nvSpPr>
        <p:spPr bwMode="auto">
          <a:xfrm>
            <a:off x="1670833" y="1684057"/>
            <a:ext cx="262734" cy="285095"/>
          </a:xfrm>
          <a:custGeom>
            <a:avLst/>
            <a:gdLst>
              <a:gd name="T0" fmla="*/ 30 w 141"/>
              <a:gd name="T1" fmla="*/ 12 h 153"/>
              <a:gd name="T2" fmla="*/ 34 w 141"/>
              <a:gd name="T3" fmla="*/ 21 h 153"/>
              <a:gd name="T4" fmla="*/ 38 w 141"/>
              <a:gd name="T5" fmla="*/ 26 h 153"/>
              <a:gd name="T6" fmla="*/ 43 w 141"/>
              <a:gd name="T7" fmla="*/ 29 h 153"/>
              <a:gd name="T8" fmla="*/ 73 w 141"/>
              <a:gd name="T9" fmla="*/ 31 h 153"/>
              <a:gd name="T10" fmla="*/ 83 w 141"/>
              <a:gd name="T11" fmla="*/ 36 h 153"/>
              <a:gd name="T12" fmla="*/ 91 w 141"/>
              <a:gd name="T13" fmla="*/ 41 h 153"/>
              <a:gd name="T14" fmla="*/ 94 w 141"/>
              <a:gd name="T15" fmla="*/ 42 h 153"/>
              <a:gd name="T16" fmla="*/ 88 w 141"/>
              <a:gd name="T17" fmla="*/ 56 h 153"/>
              <a:gd name="T18" fmla="*/ 87 w 141"/>
              <a:gd name="T19" fmla="*/ 64 h 153"/>
              <a:gd name="T20" fmla="*/ 91 w 141"/>
              <a:gd name="T21" fmla="*/ 66 h 153"/>
              <a:gd name="T22" fmla="*/ 95 w 141"/>
              <a:gd name="T23" fmla="*/ 65 h 153"/>
              <a:gd name="T24" fmla="*/ 99 w 141"/>
              <a:gd name="T25" fmla="*/ 68 h 153"/>
              <a:gd name="T26" fmla="*/ 102 w 141"/>
              <a:gd name="T27" fmla="*/ 79 h 153"/>
              <a:gd name="T28" fmla="*/ 109 w 141"/>
              <a:gd name="T29" fmla="*/ 83 h 153"/>
              <a:gd name="T30" fmla="*/ 120 w 141"/>
              <a:gd name="T31" fmla="*/ 83 h 153"/>
              <a:gd name="T32" fmla="*/ 123 w 141"/>
              <a:gd name="T33" fmla="*/ 85 h 153"/>
              <a:gd name="T34" fmla="*/ 125 w 141"/>
              <a:gd name="T35" fmla="*/ 91 h 153"/>
              <a:gd name="T36" fmla="*/ 123 w 141"/>
              <a:gd name="T37" fmla="*/ 97 h 153"/>
              <a:gd name="T38" fmla="*/ 123 w 141"/>
              <a:gd name="T39" fmla="*/ 101 h 153"/>
              <a:gd name="T40" fmla="*/ 124 w 141"/>
              <a:gd name="T41" fmla="*/ 105 h 153"/>
              <a:gd name="T42" fmla="*/ 129 w 141"/>
              <a:gd name="T43" fmla="*/ 107 h 153"/>
              <a:gd name="T44" fmla="*/ 133 w 141"/>
              <a:gd name="T45" fmla="*/ 111 h 153"/>
              <a:gd name="T46" fmla="*/ 136 w 141"/>
              <a:gd name="T47" fmla="*/ 123 h 153"/>
              <a:gd name="T48" fmla="*/ 141 w 141"/>
              <a:gd name="T49" fmla="*/ 123 h 153"/>
              <a:gd name="T50" fmla="*/ 135 w 141"/>
              <a:gd name="T51" fmla="*/ 130 h 153"/>
              <a:gd name="T52" fmla="*/ 124 w 141"/>
              <a:gd name="T53" fmla="*/ 130 h 153"/>
              <a:gd name="T54" fmla="*/ 111 w 141"/>
              <a:gd name="T55" fmla="*/ 135 h 153"/>
              <a:gd name="T56" fmla="*/ 107 w 141"/>
              <a:gd name="T57" fmla="*/ 134 h 153"/>
              <a:gd name="T58" fmla="*/ 104 w 141"/>
              <a:gd name="T59" fmla="*/ 137 h 153"/>
              <a:gd name="T60" fmla="*/ 98 w 141"/>
              <a:gd name="T61" fmla="*/ 153 h 153"/>
              <a:gd name="T62" fmla="*/ 89 w 141"/>
              <a:gd name="T63" fmla="*/ 145 h 153"/>
              <a:gd name="T64" fmla="*/ 83 w 141"/>
              <a:gd name="T65" fmla="*/ 142 h 153"/>
              <a:gd name="T66" fmla="*/ 77 w 141"/>
              <a:gd name="T67" fmla="*/ 139 h 153"/>
              <a:gd name="T68" fmla="*/ 73 w 141"/>
              <a:gd name="T69" fmla="*/ 130 h 153"/>
              <a:gd name="T70" fmla="*/ 68 w 141"/>
              <a:gd name="T71" fmla="*/ 117 h 153"/>
              <a:gd name="T72" fmla="*/ 49 w 141"/>
              <a:gd name="T73" fmla="*/ 103 h 153"/>
              <a:gd name="T74" fmla="*/ 44 w 141"/>
              <a:gd name="T75" fmla="*/ 96 h 153"/>
              <a:gd name="T76" fmla="*/ 45 w 141"/>
              <a:gd name="T77" fmla="*/ 89 h 153"/>
              <a:gd name="T78" fmla="*/ 49 w 141"/>
              <a:gd name="T79" fmla="*/ 79 h 153"/>
              <a:gd name="T80" fmla="*/ 48 w 141"/>
              <a:gd name="T81" fmla="*/ 73 h 153"/>
              <a:gd name="T82" fmla="*/ 44 w 141"/>
              <a:gd name="T83" fmla="*/ 67 h 153"/>
              <a:gd name="T84" fmla="*/ 36 w 141"/>
              <a:gd name="T85" fmla="*/ 62 h 153"/>
              <a:gd name="T86" fmla="*/ 19 w 141"/>
              <a:gd name="T87" fmla="*/ 60 h 153"/>
              <a:gd name="T88" fmla="*/ 2 w 141"/>
              <a:gd name="T89" fmla="*/ 56 h 153"/>
              <a:gd name="T90" fmla="*/ 1 w 141"/>
              <a:gd name="T91" fmla="*/ 49 h 153"/>
              <a:gd name="T92" fmla="*/ 5 w 141"/>
              <a:gd name="T93" fmla="*/ 38 h 153"/>
              <a:gd name="T94" fmla="*/ 2 w 141"/>
              <a:gd name="T95" fmla="*/ 32 h 153"/>
              <a:gd name="T96" fmla="*/ 1 w 141"/>
              <a:gd name="T97" fmla="*/ 25 h 153"/>
              <a:gd name="T98" fmla="*/ 9 w 141"/>
              <a:gd name="T99" fmla="*/ 18 h 153"/>
              <a:gd name="T100" fmla="*/ 11 w 141"/>
              <a:gd name="T101" fmla="*/ 7 h 153"/>
              <a:gd name="T102" fmla="*/ 13 w 141"/>
              <a:gd name="T103" fmla="*/ 4 h 153"/>
              <a:gd name="T104" fmla="*/ 18 w 141"/>
              <a:gd name="T105" fmla="*/ 0 h 153"/>
              <a:gd name="T106" fmla="*/ 26 w 141"/>
              <a:gd name="T107" fmla="*/ 1 h 153"/>
              <a:gd name="T108" fmla="*/ 29 w 141"/>
              <a:gd name="T109" fmla="*/ 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153">
                <a:moveTo>
                  <a:pt x="29" y="7"/>
                </a:moveTo>
                <a:lnTo>
                  <a:pt x="30" y="12"/>
                </a:lnTo>
                <a:lnTo>
                  <a:pt x="31" y="15"/>
                </a:lnTo>
                <a:lnTo>
                  <a:pt x="34" y="21"/>
                </a:lnTo>
                <a:lnTo>
                  <a:pt x="36" y="23"/>
                </a:lnTo>
                <a:lnTo>
                  <a:pt x="38" y="26"/>
                </a:lnTo>
                <a:lnTo>
                  <a:pt x="42" y="28"/>
                </a:lnTo>
                <a:lnTo>
                  <a:pt x="43" y="29"/>
                </a:lnTo>
                <a:lnTo>
                  <a:pt x="46" y="29"/>
                </a:lnTo>
                <a:lnTo>
                  <a:pt x="73" y="31"/>
                </a:lnTo>
                <a:lnTo>
                  <a:pt x="76" y="31"/>
                </a:lnTo>
                <a:lnTo>
                  <a:pt x="83" y="36"/>
                </a:lnTo>
                <a:lnTo>
                  <a:pt x="89" y="40"/>
                </a:lnTo>
                <a:lnTo>
                  <a:pt x="91" y="41"/>
                </a:lnTo>
                <a:lnTo>
                  <a:pt x="94" y="42"/>
                </a:lnTo>
                <a:lnTo>
                  <a:pt x="94" y="42"/>
                </a:lnTo>
                <a:lnTo>
                  <a:pt x="94" y="46"/>
                </a:lnTo>
                <a:lnTo>
                  <a:pt x="88" y="56"/>
                </a:lnTo>
                <a:lnTo>
                  <a:pt x="87" y="60"/>
                </a:lnTo>
                <a:lnTo>
                  <a:pt x="87" y="64"/>
                </a:lnTo>
                <a:lnTo>
                  <a:pt x="89" y="65"/>
                </a:lnTo>
                <a:lnTo>
                  <a:pt x="91" y="66"/>
                </a:lnTo>
                <a:lnTo>
                  <a:pt x="93" y="65"/>
                </a:lnTo>
                <a:lnTo>
                  <a:pt x="95" y="65"/>
                </a:lnTo>
                <a:lnTo>
                  <a:pt x="97" y="66"/>
                </a:lnTo>
                <a:lnTo>
                  <a:pt x="99" y="68"/>
                </a:lnTo>
                <a:lnTo>
                  <a:pt x="100" y="71"/>
                </a:lnTo>
                <a:lnTo>
                  <a:pt x="102" y="79"/>
                </a:lnTo>
                <a:lnTo>
                  <a:pt x="104" y="82"/>
                </a:lnTo>
                <a:lnTo>
                  <a:pt x="109" y="83"/>
                </a:lnTo>
                <a:lnTo>
                  <a:pt x="119" y="82"/>
                </a:lnTo>
                <a:lnTo>
                  <a:pt x="120" y="83"/>
                </a:lnTo>
                <a:lnTo>
                  <a:pt x="121" y="84"/>
                </a:lnTo>
                <a:lnTo>
                  <a:pt x="123" y="85"/>
                </a:lnTo>
                <a:lnTo>
                  <a:pt x="125" y="87"/>
                </a:lnTo>
                <a:lnTo>
                  <a:pt x="125" y="91"/>
                </a:lnTo>
                <a:lnTo>
                  <a:pt x="123" y="94"/>
                </a:lnTo>
                <a:lnTo>
                  <a:pt x="123" y="97"/>
                </a:lnTo>
                <a:lnTo>
                  <a:pt x="123" y="99"/>
                </a:lnTo>
                <a:lnTo>
                  <a:pt x="123" y="101"/>
                </a:lnTo>
                <a:lnTo>
                  <a:pt x="123" y="104"/>
                </a:lnTo>
                <a:lnTo>
                  <a:pt x="124" y="105"/>
                </a:lnTo>
                <a:lnTo>
                  <a:pt x="126" y="106"/>
                </a:lnTo>
                <a:lnTo>
                  <a:pt x="129" y="107"/>
                </a:lnTo>
                <a:lnTo>
                  <a:pt x="131" y="108"/>
                </a:lnTo>
                <a:lnTo>
                  <a:pt x="133" y="111"/>
                </a:lnTo>
                <a:lnTo>
                  <a:pt x="134" y="119"/>
                </a:lnTo>
                <a:lnTo>
                  <a:pt x="136" y="123"/>
                </a:lnTo>
                <a:lnTo>
                  <a:pt x="138" y="123"/>
                </a:lnTo>
                <a:lnTo>
                  <a:pt x="141" y="123"/>
                </a:lnTo>
                <a:lnTo>
                  <a:pt x="137" y="128"/>
                </a:lnTo>
                <a:lnTo>
                  <a:pt x="135" y="130"/>
                </a:lnTo>
                <a:lnTo>
                  <a:pt x="131" y="131"/>
                </a:lnTo>
                <a:lnTo>
                  <a:pt x="124" y="130"/>
                </a:lnTo>
                <a:lnTo>
                  <a:pt x="114" y="135"/>
                </a:lnTo>
                <a:lnTo>
                  <a:pt x="111" y="135"/>
                </a:lnTo>
                <a:lnTo>
                  <a:pt x="108" y="134"/>
                </a:lnTo>
                <a:lnTo>
                  <a:pt x="107" y="134"/>
                </a:lnTo>
                <a:lnTo>
                  <a:pt x="106" y="134"/>
                </a:lnTo>
                <a:lnTo>
                  <a:pt x="104" y="137"/>
                </a:lnTo>
                <a:lnTo>
                  <a:pt x="103" y="142"/>
                </a:lnTo>
                <a:lnTo>
                  <a:pt x="98" y="153"/>
                </a:lnTo>
                <a:lnTo>
                  <a:pt x="92" y="147"/>
                </a:lnTo>
                <a:lnTo>
                  <a:pt x="89" y="145"/>
                </a:lnTo>
                <a:lnTo>
                  <a:pt x="85" y="143"/>
                </a:lnTo>
                <a:lnTo>
                  <a:pt x="83" y="142"/>
                </a:lnTo>
                <a:lnTo>
                  <a:pt x="80" y="141"/>
                </a:lnTo>
                <a:lnTo>
                  <a:pt x="77" y="139"/>
                </a:lnTo>
                <a:lnTo>
                  <a:pt x="74" y="134"/>
                </a:lnTo>
                <a:lnTo>
                  <a:pt x="73" y="130"/>
                </a:lnTo>
                <a:lnTo>
                  <a:pt x="70" y="121"/>
                </a:lnTo>
                <a:lnTo>
                  <a:pt x="68" y="117"/>
                </a:lnTo>
                <a:lnTo>
                  <a:pt x="64" y="113"/>
                </a:lnTo>
                <a:lnTo>
                  <a:pt x="49" y="103"/>
                </a:lnTo>
                <a:lnTo>
                  <a:pt x="46" y="100"/>
                </a:lnTo>
                <a:lnTo>
                  <a:pt x="44" y="96"/>
                </a:lnTo>
                <a:lnTo>
                  <a:pt x="44" y="93"/>
                </a:lnTo>
                <a:lnTo>
                  <a:pt x="45" y="89"/>
                </a:lnTo>
                <a:lnTo>
                  <a:pt x="48" y="82"/>
                </a:lnTo>
                <a:lnTo>
                  <a:pt x="49" y="79"/>
                </a:lnTo>
                <a:lnTo>
                  <a:pt x="49" y="77"/>
                </a:lnTo>
                <a:lnTo>
                  <a:pt x="48" y="73"/>
                </a:lnTo>
                <a:lnTo>
                  <a:pt x="46" y="70"/>
                </a:lnTo>
                <a:lnTo>
                  <a:pt x="44" y="67"/>
                </a:lnTo>
                <a:lnTo>
                  <a:pt x="40" y="64"/>
                </a:lnTo>
                <a:lnTo>
                  <a:pt x="36" y="62"/>
                </a:lnTo>
                <a:lnTo>
                  <a:pt x="30" y="60"/>
                </a:lnTo>
                <a:lnTo>
                  <a:pt x="19" y="60"/>
                </a:lnTo>
                <a:lnTo>
                  <a:pt x="5" y="61"/>
                </a:lnTo>
                <a:lnTo>
                  <a:pt x="2" y="56"/>
                </a:lnTo>
                <a:lnTo>
                  <a:pt x="1" y="53"/>
                </a:lnTo>
                <a:lnTo>
                  <a:pt x="1" y="49"/>
                </a:lnTo>
                <a:lnTo>
                  <a:pt x="4" y="42"/>
                </a:lnTo>
                <a:lnTo>
                  <a:pt x="5" y="38"/>
                </a:lnTo>
                <a:lnTo>
                  <a:pt x="4" y="35"/>
                </a:lnTo>
                <a:lnTo>
                  <a:pt x="2" y="32"/>
                </a:lnTo>
                <a:lnTo>
                  <a:pt x="0" y="29"/>
                </a:lnTo>
                <a:lnTo>
                  <a:pt x="1" y="25"/>
                </a:lnTo>
                <a:lnTo>
                  <a:pt x="4" y="21"/>
                </a:lnTo>
                <a:lnTo>
                  <a:pt x="9" y="18"/>
                </a:lnTo>
                <a:lnTo>
                  <a:pt x="12" y="15"/>
                </a:lnTo>
                <a:lnTo>
                  <a:pt x="11" y="7"/>
                </a:lnTo>
                <a:lnTo>
                  <a:pt x="12" y="6"/>
                </a:lnTo>
                <a:lnTo>
                  <a:pt x="13" y="4"/>
                </a:lnTo>
                <a:lnTo>
                  <a:pt x="14" y="2"/>
                </a:lnTo>
                <a:lnTo>
                  <a:pt x="18" y="0"/>
                </a:lnTo>
                <a:lnTo>
                  <a:pt x="23" y="0"/>
                </a:lnTo>
                <a:lnTo>
                  <a:pt x="26" y="1"/>
                </a:lnTo>
                <a:lnTo>
                  <a:pt x="28" y="4"/>
                </a:lnTo>
                <a:lnTo>
                  <a:pt x="29" y="7"/>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64"/>
          <p:cNvSpPr/>
          <p:nvPr/>
        </p:nvSpPr>
        <p:spPr bwMode="auto">
          <a:xfrm>
            <a:off x="1670833" y="1659833"/>
            <a:ext cx="264596" cy="309318"/>
          </a:xfrm>
          <a:custGeom>
            <a:avLst/>
            <a:gdLst>
              <a:gd name="connsiteX0" fmla="*/ 174671 w 264596"/>
              <a:gd name="connsiteY0" fmla="*/ 110696 h 309318"/>
              <a:gd name="connsiteX1" fmla="*/ 164097 w 264596"/>
              <a:gd name="connsiteY1" fmla="*/ 129024 h 309318"/>
              <a:gd name="connsiteX2" fmla="*/ 163944 w 264596"/>
              <a:gd name="connsiteY2" fmla="*/ 129628 h 309318"/>
              <a:gd name="connsiteX3" fmla="*/ 174697 w 264596"/>
              <a:gd name="connsiteY3" fmla="*/ 110907 h 309318"/>
              <a:gd name="connsiteX4" fmla="*/ 184586 w 264596"/>
              <a:gd name="connsiteY4" fmla="*/ 0 h 309318"/>
              <a:gd name="connsiteX5" fmla="*/ 189081 w 264596"/>
              <a:gd name="connsiteY5" fmla="*/ 0 h 309318"/>
              <a:gd name="connsiteX6" fmla="*/ 204364 w 264596"/>
              <a:gd name="connsiteY6" fmla="*/ 3578 h 309318"/>
              <a:gd name="connsiteX7" fmla="*/ 221445 w 264596"/>
              <a:gd name="connsiteY7" fmla="*/ 15205 h 309318"/>
              <a:gd name="connsiteX8" fmla="*/ 231333 w 264596"/>
              <a:gd name="connsiteY8" fmla="*/ 17888 h 309318"/>
              <a:gd name="connsiteX9" fmla="*/ 238525 w 264596"/>
              <a:gd name="connsiteY9" fmla="*/ 33093 h 309318"/>
              <a:gd name="connsiteX10" fmla="*/ 240323 w 264596"/>
              <a:gd name="connsiteY10" fmla="*/ 41143 h 309318"/>
              <a:gd name="connsiteX11" fmla="*/ 239424 w 264596"/>
              <a:gd name="connsiteY11" fmla="*/ 48298 h 309318"/>
              <a:gd name="connsiteX12" fmla="*/ 232232 w 264596"/>
              <a:gd name="connsiteY12" fmla="*/ 59031 h 309318"/>
              <a:gd name="connsiteX13" fmla="*/ 231333 w 264596"/>
              <a:gd name="connsiteY13" fmla="*/ 63503 h 309318"/>
              <a:gd name="connsiteX14" fmla="*/ 229535 w 264596"/>
              <a:gd name="connsiteY14" fmla="*/ 70658 h 309318"/>
              <a:gd name="connsiteX15" fmla="*/ 230434 w 264596"/>
              <a:gd name="connsiteY15" fmla="*/ 77814 h 309318"/>
              <a:gd name="connsiteX16" fmla="*/ 231333 w 264596"/>
              <a:gd name="connsiteY16" fmla="*/ 85863 h 309318"/>
              <a:gd name="connsiteX17" fmla="*/ 234030 w 264596"/>
              <a:gd name="connsiteY17" fmla="*/ 94808 h 309318"/>
              <a:gd name="connsiteX18" fmla="*/ 237626 w 264596"/>
              <a:gd name="connsiteY18" fmla="*/ 101963 h 309318"/>
              <a:gd name="connsiteX19" fmla="*/ 242121 w 264596"/>
              <a:gd name="connsiteY19" fmla="*/ 107329 h 309318"/>
              <a:gd name="connsiteX20" fmla="*/ 253808 w 264596"/>
              <a:gd name="connsiteY20" fmla="*/ 115379 h 309318"/>
              <a:gd name="connsiteX21" fmla="*/ 259202 w 264596"/>
              <a:gd name="connsiteY21" fmla="*/ 119851 h 309318"/>
              <a:gd name="connsiteX22" fmla="*/ 263697 w 264596"/>
              <a:gd name="connsiteY22" fmla="*/ 127006 h 309318"/>
              <a:gd name="connsiteX23" fmla="*/ 264596 w 264596"/>
              <a:gd name="connsiteY23" fmla="*/ 132373 h 309318"/>
              <a:gd name="connsiteX24" fmla="*/ 264596 w 264596"/>
              <a:gd name="connsiteY24" fmla="*/ 137739 h 309318"/>
              <a:gd name="connsiteX25" fmla="*/ 261899 w 264596"/>
              <a:gd name="connsiteY25" fmla="*/ 147578 h 309318"/>
              <a:gd name="connsiteX26" fmla="*/ 235828 w 264596"/>
              <a:gd name="connsiteY26" fmla="*/ 152050 h 309318"/>
              <a:gd name="connsiteX27" fmla="*/ 232232 w 264596"/>
              <a:gd name="connsiteY27" fmla="*/ 154733 h 309318"/>
              <a:gd name="connsiteX28" fmla="*/ 227737 w 264596"/>
              <a:gd name="connsiteY28" fmla="*/ 157416 h 309318"/>
              <a:gd name="connsiteX29" fmla="*/ 225041 w 264596"/>
              <a:gd name="connsiteY29" fmla="*/ 164572 h 309318"/>
              <a:gd name="connsiteX30" fmla="*/ 224142 w 264596"/>
              <a:gd name="connsiteY30" fmla="*/ 168149 h 309318"/>
              <a:gd name="connsiteX31" fmla="*/ 223243 w 264596"/>
              <a:gd name="connsiteY31" fmla="*/ 170832 h 309318"/>
              <a:gd name="connsiteX32" fmla="*/ 221601 w 264596"/>
              <a:gd name="connsiteY32" fmla="*/ 176550 h 309318"/>
              <a:gd name="connsiteX33" fmla="*/ 222382 w 264596"/>
              <a:gd name="connsiteY33" fmla="*/ 179649 h 309318"/>
              <a:gd name="connsiteX34" fmla="*/ 224176 w 264596"/>
              <a:gd name="connsiteY34" fmla="*/ 181425 h 309318"/>
              <a:gd name="connsiteX35" fmla="*/ 227763 w 264596"/>
              <a:gd name="connsiteY35" fmla="*/ 183201 h 309318"/>
              <a:gd name="connsiteX36" fmla="*/ 232246 w 264596"/>
              <a:gd name="connsiteY36" fmla="*/ 186754 h 309318"/>
              <a:gd name="connsiteX37" fmla="*/ 232246 w 264596"/>
              <a:gd name="connsiteY37" fmla="*/ 192971 h 309318"/>
              <a:gd name="connsiteX38" fmla="*/ 229556 w 264596"/>
              <a:gd name="connsiteY38" fmla="*/ 199188 h 309318"/>
              <a:gd name="connsiteX39" fmla="*/ 227763 w 264596"/>
              <a:gd name="connsiteY39" fmla="*/ 205405 h 309318"/>
              <a:gd name="connsiteX40" fmla="*/ 227763 w 264596"/>
              <a:gd name="connsiteY40" fmla="*/ 208958 h 309318"/>
              <a:gd name="connsiteX41" fmla="*/ 227763 w 264596"/>
              <a:gd name="connsiteY41" fmla="*/ 212510 h 309318"/>
              <a:gd name="connsiteX42" fmla="*/ 228659 w 264596"/>
              <a:gd name="connsiteY42" fmla="*/ 216951 h 309318"/>
              <a:gd name="connsiteX43" fmla="*/ 230453 w 264596"/>
              <a:gd name="connsiteY43" fmla="*/ 219615 h 309318"/>
              <a:gd name="connsiteX44" fmla="*/ 234040 w 264596"/>
              <a:gd name="connsiteY44" fmla="*/ 222280 h 309318"/>
              <a:gd name="connsiteX45" fmla="*/ 240317 w 264596"/>
              <a:gd name="connsiteY45" fmla="*/ 224056 h 309318"/>
              <a:gd name="connsiteX46" fmla="*/ 243903 w 264596"/>
              <a:gd name="connsiteY46" fmla="*/ 225832 h 309318"/>
              <a:gd name="connsiteX47" fmla="*/ 246593 w 264596"/>
              <a:gd name="connsiteY47" fmla="*/ 231161 h 309318"/>
              <a:gd name="connsiteX48" fmla="*/ 248387 w 264596"/>
              <a:gd name="connsiteY48" fmla="*/ 246260 h 309318"/>
              <a:gd name="connsiteX49" fmla="*/ 252870 w 264596"/>
              <a:gd name="connsiteY49" fmla="*/ 252477 h 309318"/>
              <a:gd name="connsiteX50" fmla="*/ 256457 w 264596"/>
              <a:gd name="connsiteY50" fmla="*/ 253365 h 309318"/>
              <a:gd name="connsiteX51" fmla="*/ 262734 w 264596"/>
              <a:gd name="connsiteY51" fmla="*/ 253365 h 309318"/>
              <a:gd name="connsiteX52" fmla="*/ 254664 w 264596"/>
              <a:gd name="connsiteY52" fmla="*/ 263134 h 309318"/>
              <a:gd name="connsiteX53" fmla="*/ 251077 w 264596"/>
              <a:gd name="connsiteY53" fmla="*/ 265799 h 309318"/>
              <a:gd name="connsiteX54" fmla="*/ 243007 w 264596"/>
              <a:gd name="connsiteY54" fmla="*/ 268463 h 309318"/>
              <a:gd name="connsiteX55" fmla="*/ 231350 w 264596"/>
              <a:gd name="connsiteY55" fmla="*/ 266687 h 309318"/>
              <a:gd name="connsiteX56" fmla="*/ 211622 w 264596"/>
              <a:gd name="connsiteY56" fmla="*/ 275569 h 309318"/>
              <a:gd name="connsiteX57" fmla="*/ 205345 w 264596"/>
              <a:gd name="connsiteY57" fmla="*/ 275569 h 309318"/>
              <a:gd name="connsiteX58" fmla="*/ 200862 w 264596"/>
              <a:gd name="connsiteY58" fmla="*/ 273792 h 309318"/>
              <a:gd name="connsiteX59" fmla="*/ 199068 w 264596"/>
              <a:gd name="connsiteY59" fmla="*/ 272904 h 309318"/>
              <a:gd name="connsiteX60" fmla="*/ 196378 w 264596"/>
              <a:gd name="connsiteY60" fmla="*/ 273792 h 309318"/>
              <a:gd name="connsiteX61" fmla="*/ 193688 w 264596"/>
              <a:gd name="connsiteY61" fmla="*/ 279121 h 309318"/>
              <a:gd name="connsiteX62" fmla="*/ 190998 w 264596"/>
              <a:gd name="connsiteY62" fmla="*/ 288891 h 309318"/>
              <a:gd name="connsiteX63" fmla="*/ 182031 w 264596"/>
              <a:gd name="connsiteY63" fmla="*/ 309318 h 309318"/>
              <a:gd name="connsiteX64" fmla="*/ 170374 w 264596"/>
              <a:gd name="connsiteY64" fmla="*/ 296884 h 309318"/>
              <a:gd name="connsiteX65" fmla="*/ 164993 w 264596"/>
              <a:gd name="connsiteY65" fmla="*/ 293331 h 309318"/>
              <a:gd name="connsiteX66" fmla="*/ 157820 w 264596"/>
              <a:gd name="connsiteY66" fmla="*/ 290667 h 309318"/>
              <a:gd name="connsiteX67" fmla="*/ 153336 w 264596"/>
              <a:gd name="connsiteY67" fmla="*/ 288891 h 309318"/>
              <a:gd name="connsiteX68" fmla="*/ 147956 w 264596"/>
              <a:gd name="connsiteY68" fmla="*/ 286226 h 309318"/>
              <a:gd name="connsiteX69" fmla="*/ 143473 w 264596"/>
              <a:gd name="connsiteY69" fmla="*/ 282674 h 309318"/>
              <a:gd name="connsiteX70" fmla="*/ 138092 w 264596"/>
              <a:gd name="connsiteY70" fmla="*/ 273792 h 309318"/>
              <a:gd name="connsiteX71" fmla="*/ 134506 w 264596"/>
              <a:gd name="connsiteY71" fmla="*/ 266687 h 309318"/>
              <a:gd name="connsiteX72" fmla="*/ 129125 w 264596"/>
              <a:gd name="connsiteY72" fmla="*/ 249812 h 309318"/>
              <a:gd name="connsiteX73" fmla="*/ 125539 w 264596"/>
              <a:gd name="connsiteY73" fmla="*/ 242707 h 309318"/>
              <a:gd name="connsiteX74" fmla="*/ 119262 w 264596"/>
              <a:gd name="connsiteY74" fmla="*/ 234714 h 309318"/>
              <a:gd name="connsiteX75" fmla="*/ 90567 w 264596"/>
              <a:gd name="connsiteY75" fmla="*/ 215175 h 309318"/>
              <a:gd name="connsiteX76" fmla="*/ 84290 w 264596"/>
              <a:gd name="connsiteY76" fmla="*/ 209846 h 309318"/>
              <a:gd name="connsiteX77" fmla="*/ 81600 w 264596"/>
              <a:gd name="connsiteY77" fmla="*/ 202741 h 309318"/>
              <a:gd name="connsiteX78" fmla="*/ 80703 w 264596"/>
              <a:gd name="connsiteY78" fmla="*/ 196523 h 309318"/>
              <a:gd name="connsiteX79" fmla="*/ 82497 w 264596"/>
              <a:gd name="connsiteY79" fmla="*/ 190306 h 309318"/>
              <a:gd name="connsiteX80" fmla="*/ 89670 w 264596"/>
              <a:gd name="connsiteY80" fmla="*/ 176096 h 309318"/>
              <a:gd name="connsiteX81" fmla="*/ 90567 w 264596"/>
              <a:gd name="connsiteY81" fmla="*/ 171655 h 309318"/>
              <a:gd name="connsiteX82" fmla="*/ 90567 w 264596"/>
              <a:gd name="connsiteY82" fmla="*/ 167215 h 309318"/>
              <a:gd name="connsiteX83" fmla="*/ 88774 w 264596"/>
              <a:gd name="connsiteY83" fmla="*/ 160998 h 309318"/>
              <a:gd name="connsiteX84" fmla="*/ 85187 w 264596"/>
              <a:gd name="connsiteY84" fmla="*/ 154781 h 309318"/>
              <a:gd name="connsiteX85" fmla="*/ 80703 w 264596"/>
              <a:gd name="connsiteY85" fmla="*/ 148564 h 309318"/>
              <a:gd name="connsiteX86" fmla="*/ 73530 w 264596"/>
              <a:gd name="connsiteY86" fmla="*/ 143235 h 309318"/>
              <a:gd name="connsiteX87" fmla="*/ 66356 w 264596"/>
              <a:gd name="connsiteY87" fmla="*/ 139682 h 309318"/>
              <a:gd name="connsiteX88" fmla="*/ 55596 w 264596"/>
              <a:gd name="connsiteY88" fmla="*/ 136130 h 309318"/>
              <a:gd name="connsiteX89" fmla="*/ 34075 w 264596"/>
              <a:gd name="connsiteY89" fmla="*/ 135241 h 309318"/>
              <a:gd name="connsiteX90" fmla="*/ 8967 w 264596"/>
              <a:gd name="connsiteY90" fmla="*/ 138794 h 309318"/>
              <a:gd name="connsiteX91" fmla="*/ 2690 w 264596"/>
              <a:gd name="connsiteY91" fmla="*/ 129024 h 309318"/>
              <a:gd name="connsiteX92" fmla="*/ 897 w 264596"/>
              <a:gd name="connsiteY92" fmla="*/ 122807 h 309318"/>
              <a:gd name="connsiteX93" fmla="*/ 1794 w 264596"/>
              <a:gd name="connsiteY93" fmla="*/ 114814 h 309318"/>
              <a:gd name="connsiteX94" fmla="*/ 7174 w 264596"/>
              <a:gd name="connsiteY94" fmla="*/ 103268 h 309318"/>
              <a:gd name="connsiteX95" fmla="*/ 8967 w 264596"/>
              <a:gd name="connsiteY95" fmla="*/ 95275 h 309318"/>
              <a:gd name="connsiteX96" fmla="*/ 6277 w 264596"/>
              <a:gd name="connsiteY96" fmla="*/ 89058 h 309318"/>
              <a:gd name="connsiteX97" fmla="*/ 2690 w 264596"/>
              <a:gd name="connsiteY97" fmla="*/ 83729 h 309318"/>
              <a:gd name="connsiteX98" fmla="*/ 0 w 264596"/>
              <a:gd name="connsiteY98" fmla="*/ 78400 h 309318"/>
              <a:gd name="connsiteX99" fmla="*/ 897 w 264596"/>
              <a:gd name="connsiteY99" fmla="*/ 70407 h 309318"/>
              <a:gd name="connsiteX100" fmla="*/ 7174 w 264596"/>
              <a:gd name="connsiteY100" fmla="*/ 63302 h 309318"/>
              <a:gd name="connsiteX101" fmla="*/ 16141 w 264596"/>
              <a:gd name="connsiteY101" fmla="*/ 58861 h 309318"/>
              <a:gd name="connsiteX102" fmla="*/ 22418 w 264596"/>
              <a:gd name="connsiteY102" fmla="*/ 51756 h 309318"/>
              <a:gd name="connsiteX103" fmla="*/ 20624 w 264596"/>
              <a:gd name="connsiteY103" fmla="*/ 38433 h 309318"/>
              <a:gd name="connsiteX104" fmla="*/ 21521 w 264596"/>
              <a:gd name="connsiteY104" fmla="*/ 35769 h 309318"/>
              <a:gd name="connsiteX105" fmla="*/ 24211 w 264596"/>
              <a:gd name="connsiteY105" fmla="*/ 31328 h 309318"/>
              <a:gd name="connsiteX106" fmla="*/ 26005 w 264596"/>
              <a:gd name="connsiteY106" fmla="*/ 27776 h 309318"/>
              <a:gd name="connsiteX107" fmla="*/ 33178 w 264596"/>
              <a:gd name="connsiteY107" fmla="*/ 25111 h 309318"/>
              <a:gd name="connsiteX108" fmla="*/ 41248 w 264596"/>
              <a:gd name="connsiteY108" fmla="*/ 24223 h 309318"/>
              <a:gd name="connsiteX109" fmla="*/ 47525 w 264596"/>
              <a:gd name="connsiteY109" fmla="*/ 25999 h 309318"/>
              <a:gd name="connsiteX110" fmla="*/ 52009 w 264596"/>
              <a:gd name="connsiteY110" fmla="*/ 31328 h 309318"/>
              <a:gd name="connsiteX111" fmla="*/ 52906 w 264596"/>
              <a:gd name="connsiteY111" fmla="*/ 37545 h 309318"/>
              <a:gd name="connsiteX112" fmla="*/ 54699 w 264596"/>
              <a:gd name="connsiteY112" fmla="*/ 46427 h 309318"/>
              <a:gd name="connsiteX113" fmla="*/ 57389 w 264596"/>
              <a:gd name="connsiteY113" fmla="*/ 52644 h 309318"/>
              <a:gd name="connsiteX114" fmla="*/ 62769 w 264596"/>
              <a:gd name="connsiteY114" fmla="*/ 63302 h 309318"/>
              <a:gd name="connsiteX115" fmla="*/ 66356 w 264596"/>
              <a:gd name="connsiteY115" fmla="*/ 67742 h 309318"/>
              <a:gd name="connsiteX116" fmla="*/ 70840 w 264596"/>
              <a:gd name="connsiteY116" fmla="*/ 72183 h 309318"/>
              <a:gd name="connsiteX117" fmla="*/ 77117 w 264596"/>
              <a:gd name="connsiteY117" fmla="*/ 76624 h 309318"/>
              <a:gd name="connsiteX118" fmla="*/ 79807 w 264596"/>
              <a:gd name="connsiteY118" fmla="*/ 78400 h 309318"/>
              <a:gd name="connsiteX119" fmla="*/ 84290 w 264596"/>
              <a:gd name="connsiteY119" fmla="*/ 79288 h 309318"/>
              <a:gd name="connsiteX120" fmla="*/ 135402 w 264596"/>
              <a:gd name="connsiteY120" fmla="*/ 81953 h 309318"/>
              <a:gd name="connsiteX121" fmla="*/ 140783 w 264596"/>
              <a:gd name="connsiteY121" fmla="*/ 82841 h 309318"/>
              <a:gd name="connsiteX122" fmla="*/ 154233 w 264596"/>
              <a:gd name="connsiteY122" fmla="*/ 90834 h 309318"/>
              <a:gd name="connsiteX123" fmla="*/ 164993 w 264596"/>
              <a:gd name="connsiteY123" fmla="*/ 99716 h 309318"/>
              <a:gd name="connsiteX124" fmla="*/ 168580 w 264596"/>
              <a:gd name="connsiteY124" fmla="*/ 101492 h 309318"/>
              <a:gd name="connsiteX125" fmla="*/ 173717 w 264596"/>
              <a:gd name="connsiteY125" fmla="*/ 103188 h 309318"/>
              <a:gd name="connsiteX126" fmla="*/ 172899 w 264596"/>
              <a:gd name="connsiteY126" fmla="*/ 97491 h 309318"/>
              <a:gd name="connsiteX127" fmla="*/ 179192 w 264596"/>
              <a:gd name="connsiteY127" fmla="*/ 84075 h 309318"/>
              <a:gd name="connsiteX128" fmla="*/ 180091 w 264596"/>
              <a:gd name="connsiteY128" fmla="*/ 75131 h 309318"/>
              <a:gd name="connsiteX129" fmla="*/ 174697 w 264596"/>
              <a:gd name="connsiteY129" fmla="*/ 42932 h 309318"/>
              <a:gd name="connsiteX130" fmla="*/ 178293 w 264596"/>
              <a:gd name="connsiteY130" fmla="*/ 17888 h 309318"/>
              <a:gd name="connsiteX131" fmla="*/ 177394 w 264596"/>
              <a:gd name="connsiteY131" fmla="*/ 4472 h 309318"/>
              <a:gd name="connsiteX132" fmla="*/ 181889 w 264596"/>
              <a:gd name="connsiteY132" fmla="*/ 894 h 30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4596" h="309318">
                <a:moveTo>
                  <a:pt x="174671" y="110696"/>
                </a:moveTo>
                <a:lnTo>
                  <a:pt x="164097" y="129024"/>
                </a:lnTo>
                <a:lnTo>
                  <a:pt x="163944" y="129628"/>
                </a:lnTo>
                <a:lnTo>
                  <a:pt x="174697" y="110907"/>
                </a:lnTo>
                <a:close/>
                <a:moveTo>
                  <a:pt x="184586" y="0"/>
                </a:moveTo>
                <a:lnTo>
                  <a:pt x="189081" y="0"/>
                </a:lnTo>
                <a:lnTo>
                  <a:pt x="204364" y="3578"/>
                </a:lnTo>
                <a:lnTo>
                  <a:pt x="221445" y="15205"/>
                </a:lnTo>
                <a:lnTo>
                  <a:pt x="231333" y="17888"/>
                </a:lnTo>
                <a:lnTo>
                  <a:pt x="238525" y="33093"/>
                </a:lnTo>
                <a:lnTo>
                  <a:pt x="240323" y="41143"/>
                </a:lnTo>
                <a:lnTo>
                  <a:pt x="239424" y="48298"/>
                </a:lnTo>
                <a:lnTo>
                  <a:pt x="232232" y="59031"/>
                </a:lnTo>
                <a:lnTo>
                  <a:pt x="231333" y="63503"/>
                </a:lnTo>
                <a:lnTo>
                  <a:pt x="229535" y="70658"/>
                </a:lnTo>
                <a:lnTo>
                  <a:pt x="230434" y="77814"/>
                </a:lnTo>
                <a:lnTo>
                  <a:pt x="231333" y="85863"/>
                </a:lnTo>
                <a:lnTo>
                  <a:pt x="234030" y="94808"/>
                </a:lnTo>
                <a:lnTo>
                  <a:pt x="237626" y="101963"/>
                </a:lnTo>
                <a:lnTo>
                  <a:pt x="242121" y="107329"/>
                </a:lnTo>
                <a:lnTo>
                  <a:pt x="253808" y="115379"/>
                </a:lnTo>
                <a:lnTo>
                  <a:pt x="259202" y="119851"/>
                </a:lnTo>
                <a:lnTo>
                  <a:pt x="263697" y="127006"/>
                </a:lnTo>
                <a:lnTo>
                  <a:pt x="264596" y="132373"/>
                </a:lnTo>
                <a:lnTo>
                  <a:pt x="264596" y="137739"/>
                </a:lnTo>
                <a:lnTo>
                  <a:pt x="261899" y="147578"/>
                </a:lnTo>
                <a:lnTo>
                  <a:pt x="235828" y="152050"/>
                </a:lnTo>
                <a:lnTo>
                  <a:pt x="232232" y="154733"/>
                </a:lnTo>
                <a:lnTo>
                  <a:pt x="227737" y="157416"/>
                </a:lnTo>
                <a:lnTo>
                  <a:pt x="225041" y="164572"/>
                </a:lnTo>
                <a:lnTo>
                  <a:pt x="224142" y="168149"/>
                </a:lnTo>
                <a:lnTo>
                  <a:pt x="223243" y="170832"/>
                </a:lnTo>
                <a:lnTo>
                  <a:pt x="221601" y="176550"/>
                </a:lnTo>
                <a:lnTo>
                  <a:pt x="222382" y="179649"/>
                </a:lnTo>
                <a:lnTo>
                  <a:pt x="224176" y="181425"/>
                </a:lnTo>
                <a:lnTo>
                  <a:pt x="227763" y="183201"/>
                </a:lnTo>
                <a:lnTo>
                  <a:pt x="232246" y="186754"/>
                </a:lnTo>
                <a:lnTo>
                  <a:pt x="232246" y="192971"/>
                </a:lnTo>
                <a:lnTo>
                  <a:pt x="229556" y="199188"/>
                </a:lnTo>
                <a:lnTo>
                  <a:pt x="227763" y="205405"/>
                </a:lnTo>
                <a:lnTo>
                  <a:pt x="227763" y="208958"/>
                </a:lnTo>
                <a:lnTo>
                  <a:pt x="227763" y="212510"/>
                </a:lnTo>
                <a:lnTo>
                  <a:pt x="228659" y="216951"/>
                </a:lnTo>
                <a:lnTo>
                  <a:pt x="230453" y="219615"/>
                </a:lnTo>
                <a:lnTo>
                  <a:pt x="234040" y="222280"/>
                </a:lnTo>
                <a:lnTo>
                  <a:pt x="240317" y="224056"/>
                </a:lnTo>
                <a:lnTo>
                  <a:pt x="243903" y="225832"/>
                </a:lnTo>
                <a:lnTo>
                  <a:pt x="246593" y="231161"/>
                </a:lnTo>
                <a:lnTo>
                  <a:pt x="248387" y="246260"/>
                </a:lnTo>
                <a:lnTo>
                  <a:pt x="252870" y="252477"/>
                </a:lnTo>
                <a:lnTo>
                  <a:pt x="256457" y="253365"/>
                </a:lnTo>
                <a:lnTo>
                  <a:pt x="262734" y="253365"/>
                </a:lnTo>
                <a:lnTo>
                  <a:pt x="254664" y="263134"/>
                </a:lnTo>
                <a:lnTo>
                  <a:pt x="251077" y="265799"/>
                </a:lnTo>
                <a:lnTo>
                  <a:pt x="243007" y="268463"/>
                </a:lnTo>
                <a:lnTo>
                  <a:pt x="231350" y="266687"/>
                </a:lnTo>
                <a:lnTo>
                  <a:pt x="211622" y="275569"/>
                </a:lnTo>
                <a:lnTo>
                  <a:pt x="205345" y="275569"/>
                </a:lnTo>
                <a:lnTo>
                  <a:pt x="200862" y="273792"/>
                </a:lnTo>
                <a:lnTo>
                  <a:pt x="199068" y="272904"/>
                </a:lnTo>
                <a:lnTo>
                  <a:pt x="196378" y="273792"/>
                </a:lnTo>
                <a:lnTo>
                  <a:pt x="193688" y="279121"/>
                </a:lnTo>
                <a:lnTo>
                  <a:pt x="190998" y="288891"/>
                </a:lnTo>
                <a:lnTo>
                  <a:pt x="182031" y="309318"/>
                </a:lnTo>
                <a:lnTo>
                  <a:pt x="170374" y="296884"/>
                </a:lnTo>
                <a:lnTo>
                  <a:pt x="164993" y="293331"/>
                </a:lnTo>
                <a:lnTo>
                  <a:pt x="157820" y="290667"/>
                </a:lnTo>
                <a:lnTo>
                  <a:pt x="153336" y="288891"/>
                </a:lnTo>
                <a:lnTo>
                  <a:pt x="147956" y="286226"/>
                </a:lnTo>
                <a:lnTo>
                  <a:pt x="143473" y="282674"/>
                </a:lnTo>
                <a:lnTo>
                  <a:pt x="138092" y="273792"/>
                </a:lnTo>
                <a:lnTo>
                  <a:pt x="134506" y="266687"/>
                </a:lnTo>
                <a:lnTo>
                  <a:pt x="129125" y="249812"/>
                </a:lnTo>
                <a:lnTo>
                  <a:pt x="125539" y="242707"/>
                </a:lnTo>
                <a:lnTo>
                  <a:pt x="119262" y="234714"/>
                </a:lnTo>
                <a:lnTo>
                  <a:pt x="90567" y="215175"/>
                </a:lnTo>
                <a:lnTo>
                  <a:pt x="84290" y="209846"/>
                </a:lnTo>
                <a:lnTo>
                  <a:pt x="81600" y="202741"/>
                </a:lnTo>
                <a:lnTo>
                  <a:pt x="80703" y="196523"/>
                </a:lnTo>
                <a:lnTo>
                  <a:pt x="82497" y="190306"/>
                </a:lnTo>
                <a:lnTo>
                  <a:pt x="89670" y="176096"/>
                </a:lnTo>
                <a:lnTo>
                  <a:pt x="90567" y="171655"/>
                </a:lnTo>
                <a:lnTo>
                  <a:pt x="90567" y="167215"/>
                </a:lnTo>
                <a:lnTo>
                  <a:pt x="88774" y="160998"/>
                </a:lnTo>
                <a:lnTo>
                  <a:pt x="85187" y="154781"/>
                </a:lnTo>
                <a:lnTo>
                  <a:pt x="80703" y="148564"/>
                </a:lnTo>
                <a:lnTo>
                  <a:pt x="73530" y="143235"/>
                </a:lnTo>
                <a:lnTo>
                  <a:pt x="66356" y="139682"/>
                </a:lnTo>
                <a:lnTo>
                  <a:pt x="55596" y="136130"/>
                </a:lnTo>
                <a:lnTo>
                  <a:pt x="34075" y="135241"/>
                </a:lnTo>
                <a:lnTo>
                  <a:pt x="8967" y="138794"/>
                </a:lnTo>
                <a:lnTo>
                  <a:pt x="2690" y="129024"/>
                </a:lnTo>
                <a:lnTo>
                  <a:pt x="897" y="122807"/>
                </a:lnTo>
                <a:lnTo>
                  <a:pt x="1794" y="114814"/>
                </a:lnTo>
                <a:lnTo>
                  <a:pt x="7174" y="103268"/>
                </a:lnTo>
                <a:lnTo>
                  <a:pt x="8967" y="95275"/>
                </a:lnTo>
                <a:lnTo>
                  <a:pt x="6277" y="89058"/>
                </a:lnTo>
                <a:lnTo>
                  <a:pt x="2690" y="83729"/>
                </a:lnTo>
                <a:lnTo>
                  <a:pt x="0" y="78400"/>
                </a:lnTo>
                <a:lnTo>
                  <a:pt x="897" y="70407"/>
                </a:lnTo>
                <a:lnTo>
                  <a:pt x="7174" y="63302"/>
                </a:lnTo>
                <a:lnTo>
                  <a:pt x="16141" y="58861"/>
                </a:lnTo>
                <a:lnTo>
                  <a:pt x="22418" y="51756"/>
                </a:lnTo>
                <a:lnTo>
                  <a:pt x="20624" y="38433"/>
                </a:lnTo>
                <a:lnTo>
                  <a:pt x="21521" y="35769"/>
                </a:lnTo>
                <a:lnTo>
                  <a:pt x="24211" y="31328"/>
                </a:lnTo>
                <a:lnTo>
                  <a:pt x="26005" y="27776"/>
                </a:lnTo>
                <a:lnTo>
                  <a:pt x="33178" y="25111"/>
                </a:lnTo>
                <a:lnTo>
                  <a:pt x="41248" y="24223"/>
                </a:lnTo>
                <a:lnTo>
                  <a:pt x="47525" y="25999"/>
                </a:lnTo>
                <a:lnTo>
                  <a:pt x="52009" y="31328"/>
                </a:lnTo>
                <a:lnTo>
                  <a:pt x="52906" y="37545"/>
                </a:lnTo>
                <a:lnTo>
                  <a:pt x="54699" y="46427"/>
                </a:lnTo>
                <a:lnTo>
                  <a:pt x="57389" y="52644"/>
                </a:lnTo>
                <a:lnTo>
                  <a:pt x="62769" y="63302"/>
                </a:lnTo>
                <a:lnTo>
                  <a:pt x="66356" y="67742"/>
                </a:lnTo>
                <a:lnTo>
                  <a:pt x="70840" y="72183"/>
                </a:lnTo>
                <a:lnTo>
                  <a:pt x="77117" y="76624"/>
                </a:lnTo>
                <a:lnTo>
                  <a:pt x="79807" y="78400"/>
                </a:lnTo>
                <a:lnTo>
                  <a:pt x="84290" y="79288"/>
                </a:lnTo>
                <a:lnTo>
                  <a:pt x="135402" y="81953"/>
                </a:lnTo>
                <a:lnTo>
                  <a:pt x="140783" y="82841"/>
                </a:lnTo>
                <a:lnTo>
                  <a:pt x="154233" y="90834"/>
                </a:lnTo>
                <a:lnTo>
                  <a:pt x="164993" y="99716"/>
                </a:lnTo>
                <a:lnTo>
                  <a:pt x="168580" y="101492"/>
                </a:lnTo>
                <a:lnTo>
                  <a:pt x="173717" y="103188"/>
                </a:lnTo>
                <a:lnTo>
                  <a:pt x="172899" y="97491"/>
                </a:lnTo>
                <a:lnTo>
                  <a:pt x="179192" y="84075"/>
                </a:lnTo>
                <a:lnTo>
                  <a:pt x="180091" y="75131"/>
                </a:lnTo>
                <a:lnTo>
                  <a:pt x="174697" y="42932"/>
                </a:lnTo>
                <a:lnTo>
                  <a:pt x="178293" y="17888"/>
                </a:lnTo>
                <a:lnTo>
                  <a:pt x="177394" y="4472"/>
                </a:lnTo>
                <a:lnTo>
                  <a:pt x="181889" y="89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noAutofit/>
          </a:bodyPr>
          <a:lstStyle/>
          <a:p>
            <a:endParaRPr lang="en-US"/>
          </a:p>
        </p:txBody>
      </p:sp>
      <p:sp>
        <p:nvSpPr>
          <p:cNvPr id="66" name="Freeform 44"/>
          <p:cNvSpPr/>
          <p:nvPr/>
        </p:nvSpPr>
        <p:spPr bwMode="auto">
          <a:xfrm>
            <a:off x="1765863" y="2017599"/>
            <a:ext cx="223603" cy="182609"/>
          </a:xfrm>
          <a:custGeom>
            <a:avLst/>
            <a:gdLst>
              <a:gd name="T0" fmla="*/ 62 w 120"/>
              <a:gd name="T1" fmla="*/ 10 h 98"/>
              <a:gd name="T2" fmla="*/ 79 w 120"/>
              <a:gd name="T3" fmla="*/ 22 h 98"/>
              <a:gd name="T4" fmla="*/ 82 w 120"/>
              <a:gd name="T5" fmla="*/ 33 h 98"/>
              <a:gd name="T6" fmla="*/ 87 w 120"/>
              <a:gd name="T7" fmla="*/ 37 h 98"/>
              <a:gd name="T8" fmla="*/ 94 w 120"/>
              <a:gd name="T9" fmla="*/ 38 h 98"/>
              <a:gd name="T10" fmla="*/ 100 w 120"/>
              <a:gd name="T11" fmla="*/ 42 h 98"/>
              <a:gd name="T12" fmla="*/ 103 w 120"/>
              <a:gd name="T13" fmla="*/ 40 h 98"/>
              <a:gd name="T14" fmla="*/ 106 w 120"/>
              <a:gd name="T15" fmla="*/ 39 h 98"/>
              <a:gd name="T16" fmla="*/ 108 w 120"/>
              <a:gd name="T17" fmla="*/ 40 h 98"/>
              <a:gd name="T18" fmla="*/ 110 w 120"/>
              <a:gd name="T19" fmla="*/ 42 h 98"/>
              <a:gd name="T20" fmla="*/ 112 w 120"/>
              <a:gd name="T21" fmla="*/ 43 h 98"/>
              <a:gd name="T22" fmla="*/ 116 w 120"/>
              <a:gd name="T23" fmla="*/ 44 h 98"/>
              <a:gd name="T24" fmla="*/ 119 w 120"/>
              <a:gd name="T25" fmla="*/ 47 h 98"/>
              <a:gd name="T26" fmla="*/ 120 w 120"/>
              <a:gd name="T27" fmla="*/ 52 h 98"/>
              <a:gd name="T28" fmla="*/ 118 w 120"/>
              <a:gd name="T29" fmla="*/ 65 h 98"/>
              <a:gd name="T30" fmla="*/ 111 w 120"/>
              <a:gd name="T31" fmla="*/ 84 h 98"/>
              <a:gd name="T32" fmla="*/ 109 w 120"/>
              <a:gd name="T33" fmla="*/ 88 h 98"/>
              <a:gd name="T34" fmla="*/ 105 w 120"/>
              <a:gd name="T35" fmla="*/ 98 h 98"/>
              <a:gd name="T36" fmla="*/ 99 w 120"/>
              <a:gd name="T37" fmla="*/ 96 h 98"/>
              <a:gd name="T38" fmla="*/ 95 w 120"/>
              <a:gd name="T39" fmla="*/ 92 h 98"/>
              <a:gd name="T40" fmla="*/ 96 w 120"/>
              <a:gd name="T41" fmla="*/ 91 h 98"/>
              <a:gd name="T42" fmla="*/ 101 w 120"/>
              <a:gd name="T43" fmla="*/ 87 h 98"/>
              <a:gd name="T44" fmla="*/ 102 w 120"/>
              <a:gd name="T45" fmla="*/ 84 h 98"/>
              <a:gd name="T46" fmla="*/ 102 w 120"/>
              <a:gd name="T47" fmla="*/ 81 h 98"/>
              <a:gd name="T48" fmla="*/ 98 w 120"/>
              <a:gd name="T49" fmla="*/ 78 h 98"/>
              <a:gd name="T50" fmla="*/ 89 w 120"/>
              <a:gd name="T51" fmla="*/ 76 h 98"/>
              <a:gd name="T52" fmla="*/ 82 w 120"/>
              <a:gd name="T53" fmla="*/ 73 h 98"/>
              <a:gd name="T54" fmla="*/ 73 w 120"/>
              <a:gd name="T55" fmla="*/ 67 h 98"/>
              <a:gd name="T56" fmla="*/ 54 w 120"/>
              <a:gd name="T57" fmla="*/ 59 h 98"/>
              <a:gd name="T58" fmla="*/ 0 w 120"/>
              <a:gd name="T59" fmla="*/ 16 h 98"/>
              <a:gd name="T60" fmla="*/ 6 w 120"/>
              <a:gd name="T61" fmla="*/ 12 h 98"/>
              <a:gd name="T62" fmla="*/ 11 w 120"/>
              <a:gd name="T63" fmla="*/ 14 h 98"/>
              <a:gd name="T64" fmla="*/ 25 w 120"/>
              <a:gd name="T65" fmla="*/ 25 h 98"/>
              <a:gd name="T66" fmla="*/ 32 w 120"/>
              <a:gd name="T67" fmla="*/ 24 h 98"/>
              <a:gd name="T68" fmla="*/ 34 w 120"/>
              <a:gd name="T69" fmla="*/ 19 h 98"/>
              <a:gd name="T70" fmla="*/ 33 w 120"/>
              <a:gd name="T71" fmla="*/ 12 h 98"/>
              <a:gd name="T72" fmla="*/ 31 w 120"/>
              <a:gd name="T73" fmla="*/ 7 h 98"/>
              <a:gd name="T74" fmla="*/ 33 w 120"/>
              <a:gd name="T75" fmla="*/ 5 h 98"/>
              <a:gd name="T76" fmla="*/ 42 w 120"/>
              <a:gd name="T77" fmla="*/ 0 h 98"/>
              <a:gd name="T78" fmla="*/ 51 w 120"/>
              <a:gd name="T7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 h="98">
                <a:moveTo>
                  <a:pt x="58" y="5"/>
                </a:moveTo>
                <a:lnTo>
                  <a:pt x="62" y="10"/>
                </a:lnTo>
                <a:lnTo>
                  <a:pt x="70" y="17"/>
                </a:lnTo>
                <a:lnTo>
                  <a:pt x="79" y="22"/>
                </a:lnTo>
                <a:lnTo>
                  <a:pt x="80" y="28"/>
                </a:lnTo>
                <a:lnTo>
                  <a:pt x="82" y="33"/>
                </a:lnTo>
                <a:lnTo>
                  <a:pt x="84" y="36"/>
                </a:lnTo>
                <a:lnTo>
                  <a:pt x="87" y="37"/>
                </a:lnTo>
                <a:lnTo>
                  <a:pt x="93" y="37"/>
                </a:lnTo>
                <a:lnTo>
                  <a:pt x="94" y="38"/>
                </a:lnTo>
                <a:lnTo>
                  <a:pt x="98" y="42"/>
                </a:lnTo>
                <a:lnTo>
                  <a:pt x="100" y="42"/>
                </a:lnTo>
                <a:lnTo>
                  <a:pt x="102" y="41"/>
                </a:lnTo>
                <a:lnTo>
                  <a:pt x="103" y="40"/>
                </a:lnTo>
                <a:lnTo>
                  <a:pt x="105" y="40"/>
                </a:lnTo>
                <a:lnTo>
                  <a:pt x="106" y="39"/>
                </a:lnTo>
                <a:lnTo>
                  <a:pt x="107" y="39"/>
                </a:lnTo>
                <a:lnTo>
                  <a:pt x="108" y="40"/>
                </a:lnTo>
                <a:lnTo>
                  <a:pt x="109" y="41"/>
                </a:lnTo>
                <a:lnTo>
                  <a:pt x="110" y="42"/>
                </a:lnTo>
                <a:lnTo>
                  <a:pt x="110" y="43"/>
                </a:lnTo>
                <a:lnTo>
                  <a:pt x="112" y="43"/>
                </a:lnTo>
                <a:lnTo>
                  <a:pt x="115" y="44"/>
                </a:lnTo>
                <a:lnTo>
                  <a:pt x="116" y="44"/>
                </a:lnTo>
                <a:lnTo>
                  <a:pt x="118" y="45"/>
                </a:lnTo>
                <a:lnTo>
                  <a:pt x="119" y="47"/>
                </a:lnTo>
                <a:lnTo>
                  <a:pt x="120" y="49"/>
                </a:lnTo>
                <a:lnTo>
                  <a:pt x="120" y="52"/>
                </a:lnTo>
                <a:lnTo>
                  <a:pt x="120" y="56"/>
                </a:lnTo>
                <a:lnTo>
                  <a:pt x="118" y="65"/>
                </a:lnTo>
                <a:lnTo>
                  <a:pt x="111" y="84"/>
                </a:lnTo>
                <a:lnTo>
                  <a:pt x="111" y="84"/>
                </a:lnTo>
                <a:lnTo>
                  <a:pt x="110" y="84"/>
                </a:lnTo>
                <a:lnTo>
                  <a:pt x="109" y="88"/>
                </a:lnTo>
                <a:lnTo>
                  <a:pt x="106" y="97"/>
                </a:lnTo>
                <a:lnTo>
                  <a:pt x="105" y="98"/>
                </a:lnTo>
                <a:lnTo>
                  <a:pt x="102" y="98"/>
                </a:lnTo>
                <a:lnTo>
                  <a:pt x="99" y="96"/>
                </a:lnTo>
                <a:lnTo>
                  <a:pt x="96" y="94"/>
                </a:lnTo>
                <a:lnTo>
                  <a:pt x="95" y="92"/>
                </a:lnTo>
                <a:lnTo>
                  <a:pt x="95" y="92"/>
                </a:lnTo>
                <a:lnTo>
                  <a:pt x="96" y="91"/>
                </a:lnTo>
                <a:lnTo>
                  <a:pt x="100" y="88"/>
                </a:lnTo>
                <a:lnTo>
                  <a:pt x="101" y="87"/>
                </a:lnTo>
                <a:lnTo>
                  <a:pt x="102" y="85"/>
                </a:lnTo>
                <a:lnTo>
                  <a:pt x="102" y="84"/>
                </a:lnTo>
                <a:lnTo>
                  <a:pt x="102" y="83"/>
                </a:lnTo>
                <a:lnTo>
                  <a:pt x="102" y="81"/>
                </a:lnTo>
                <a:lnTo>
                  <a:pt x="100" y="79"/>
                </a:lnTo>
                <a:lnTo>
                  <a:pt x="98" y="78"/>
                </a:lnTo>
                <a:lnTo>
                  <a:pt x="95" y="77"/>
                </a:lnTo>
                <a:lnTo>
                  <a:pt x="89" y="76"/>
                </a:lnTo>
                <a:lnTo>
                  <a:pt x="85" y="75"/>
                </a:lnTo>
                <a:lnTo>
                  <a:pt x="82" y="73"/>
                </a:lnTo>
                <a:lnTo>
                  <a:pt x="78" y="70"/>
                </a:lnTo>
                <a:lnTo>
                  <a:pt x="73" y="67"/>
                </a:lnTo>
                <a:lnTo>
                  <a:pt x="62" y="64"/>
                </a:lnTo>
                <a:lnTo>
                  <a:pt x="54" y="59"/>
                </a:lnTo>
                <a:lnTo>
                  <a:pt x="41" y="51"/>
                </a:lnTo>
                <a:lnTo>
                  <a:pt x="0" y="16"/>
                </a:lnTo>
                <a:lnTo>
                  <a:pt x="4" y="12"/>
                </a:lnTo>
                <a:lnTo>
                  <a:pt x="6" y="12"/>
                </a:lnTo>
                <a:lnTo>
                  <a:pt x="9" y="12"/>
                </a:lnTo>
                <a:lnTo>
                  <a:pt x="11" y="14"/>
                </a:lnTo>
                <a:lnTo>
                  <a:pt x="22" y="23"/>
                </a:lnTo>
                <a:lnTo>
                  <a:pt x="25" y="25"/>
                </a:lnTo>
                <a:lnTo>
                  <a:pt x="30" y="25"/>
                </a:lnTo>
                <a:lnTo>
                  <a:pt x="32" y="24"/>
                </a:lnTo>
                <a:lnTo>
                  <a:pt x="34" y="22"/>
                </a:lnTo>
                <a:lnTo>
                  <a:pt x="34" y="19"/>
                </a:lnTo>
                <a:lnTo>
                  <a:pt x="34" y="16"/>
                </a:lnTo>
                <a:lnTo>
                  <a:pt x="33" y="12"/>
                </a:lnTo>
                <a:lnTo>
                  <a:pt x="32" y="9"/>
                </a:lnTo>
                <a:lnTo>
                  <a:pt x="31" y="7"/>
                </a:lnTo>
                <a:lnTo>
                  <a:pt x="32" y="6"/>
                </a:lnTo>
                <a:lnTo>
                  <a:pt x="33" y="5"/>
                </a:lnTo>
                <a:lnTo>
                  <a:pt x="40" y="1"/>
                </a:lnTo>
                <a:lnTo>
                  <a:pt x="42" y="0"/>
                </a:lnTo>
                <a:lnTo>
                  <a:pt x="44" y="1"/>
                </a:lnTo>
                <a:lnTo>
                  <a:pt x="51" y="4"/>
                </a:lnTo>
                <a:lnTo>
                  <a:pt x="58" y="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45"/>
          <p:cNvSpPr/>
          <p:nvPr/>
        </p:nvSpPr>
        <p:spPr bwMode="auto">
          <a:xfrm>
            <a:off x="1892863" y="2144599"/>
            <a:ext cx="223603" cy="182609"/>
          </a:xfrm>
          <a:custGeom>
            <a:avLst/>
            <a:gdLst>
              <a:gd name="T0" fmla="*/ 129 w 250"/>
              <a:gd name="T1" fmla="*/ 21 h 205"/>
              <a:gd name="T2" fmla="*/ 165 w 250"/>
              <a:gd name="T3" fmla="*/ 46 h 205"/>
              <a:gd name="T4" fmla="*/ 170 w 250"/>
              <a:gd name="T5" fmla="*/ 69 h 205"/>
              <a:gd name="T6" fmla="*/ 181 w 250"/>
              <a:gd name="T7" fmla="*/ 76 h 205"/>
              <a:gd name="T8" fmla="*/ 196 w 250"/>
              <a:gd name="T9" fmla="*/ 79 h 205"/>
              <a:gd name="T10" fmla="*/ 208 w 250"/>
              <a:gd name="T11" fmla="*/ 87 h 205"/>
              <a:gd name="T12" fmla="*/ 215 w 250"/>
              <a:gd name="T13" fmla="*/ 84 h 205"/>
              <a:gd name="T14" fmla="*/ 220 w 250"/>
              <a:gd name="T15" fmla="*/ 82 h 205"/>
              <a:gd name="T16" fmla="*/ 224 w 250"/>
              <a:gd name="T17" fmla="*/ 83 h 205"/>
              <a:gd name="T18" fmla="*/ 228 w 250"/>
              <a:gd name="T19" fmla="*/ 88 h 205"/>
              <a:gd name="T20" fmla="*/ 233 w 250"/>
              <a:gd name="T21" fmla="*/ 90 h 205"/>
              <a:gd name="T22" fmla="*/ 242 w 250"/>
              <a:gd name="T23" fmla="*/ 92 h 205"/>
              <a:gd name="T24" fmla="*/ 247 w 250"/>
              <a:gd name="T25" fmla="*/ 97 h 205"/>
              <a:gd name="T26" fmla="*/ 250 w 250"/>
              <a:gd name="T27" fmla="*/ 109 h 205"/>
              <a:gd name="T28" fmla="*/ 246 w 250"/>
              <a:gd name="T29" fmla="*/ 136 h 205"/>
              <a:gd name="T30" fmla="*/ 231 w 250"/>
              <a:gd name="T31" fmla="*/ 176 h 205"/>
              <a:gd name="T32" fmla="*/ 227 w 250"/>
              <a:gd name="T33" fmla="*/ 183 h 205"/>
              <a:gd name="T34" fmla="*/ 218 w 250"/>
              <a:gd name="T35" fmla="*/ 205 h 205"/>
              <a:gd name="T36" fmla="*/ 206 w 250"/>
              <a:gd name="T37" fmla="*/ 200 h 205"/>
              <a:gd name="T38" fmla="*/ 198 w 250"/>
              <a:gd name="T39" fmla="*/ 192 h 205"/>
              <a:gd name="T40" fmla="*/ 199 w 250"/>
              <a:gd name="T41" fmla="*/ 190 h 205"/>
              <a:gd name="T42" fmla="*/ 211 w 250"/>
              <a:gd name="T43" fmla="*/ 181 h 205"/>
              <a:gd name="T44" fmla="*/ 213 w 250"/>
              <a:gd name="T45" fmla="*/ 176 h 205"/>
              <a:gd name="T46" fmla="*/ 212 w 250"/>
              <a:gd name="T47" fmla="*/ 169 h 205"/>
              <a:gd name="T48" fmla="*/ 205 w 250"/>
              <a:gd name="T49" fmla="*/ 162 h 205"/>
              <a:gd name="T50" fmla="*/ 185 w 250"/>
              <a:gd name="T51" fmla="*/ 159 h 205"/>
              <a:gd name="T52" fmla="*/ 170 w 250"/>
              <a:gd name="T53" fmla="*/ 152 h 205"/>
              <a:gd name="T54" fmla="*/ 152 w 250"/>
              <a:gd name="T55" fmla="*/ 139 h 205"/>
              <a:gd name="T56" fmla="*/ 112 w 250"/>
              <a:gd name="T57" fmla="*/ 123 h 205"/>
              <a:gd name="T58" fmla="*/ 0 w 250"/>
              <a:gd name="T59" fmla="*/ 33 h 205"/>
              <a:gd name="T60" fmla="*/ 12 w 250"/>
              <a:gd name="T61" fmla="*/ 24 h 205"/>
              <a:gd name="T62" fmla="*/ 24 w 250"/>
              <a:gd name="T63" fmla="*/ 29 h 205"/>
              <a:gd name="T64" fmla="*/ 53 w 250"/>
              <a:gd name="T65" fmla="*/ 51 h 205"/>
              <a:gd name="T66" fmla="*/ 67 w 250"/>
              <a:gd name="T67" fmla="*/ 50 h 205"/>
              <a:gd name="T68" fmla="*/ 71 w 250"/>
              <a:gd name="T69" fmla="*/ 40 h 205"/>
              <a:gd name="T70" fmla="*/ 68 w 250"/>
              <a:gd name="T71" fmla="*/ 25 h 205"/>
              <a:gd name="T72" fmla="*/ 65 w 250"/>
              <a:gd name="T73" fmla="*/ 15 h 205"/>
              <a:gd name="T74" fmla="*/ 69 w 250"/>
              <a:gd name="T75" fmla="*/ 10 h 205"/>
              <a:gd name="T76" fmla="*/ 88 w 250"/>
              <a:gd name="T77" fmla="*/ 0 h 205"/>
              <a:gd name="T78" fmla="*/ 107 w 250"/>
              <a:gd name="T79" fmla="*/ 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 h="205">
                <a:moveTo>
                  <a:pt x="121" y="10"/>
                </a:moveTo>
                <a:lnTo>
                  <a:pt x="129" y="21"/>
                </a:lnTo>
                <a:lnTo>
                  <a:pt x="145" y="34"/>
                </a:lnTo>
                <a:lnTo>
                  <a:pt x="165" y="46"/>
                </a:lnTo>
                <a:lnTo>
                  <a:pt x="166" y="57"/>
                </a:lnTo>
                <a:lnTo>
                  <a:pt x="170" y="69"/>
                </a:lnTo>
                <a:lnTo>
                  <a:pt x="175" y="74"/>
                </a:lnTo>
                <a:lnTo>
                  <a:pt x="181" y="76"/>
                </a:lnTo>
                <a:lnTo>
                  <a:pt x="193" y="77"/>
                </a:lnTo>
                <a:lnTo>
                  <a:pt x="196" y="79"/>
                </a:lnTo>
                <a:lnTo>
                  <a:pt x="204" y="87"/>
                </a:lnTo>
                <a:lnTo>
                  <a:pt x="208" y="87"/>
                </a:lnTo>
                <a:lnTo>
                  <a:pt x="212" y="86"/>
                </a:lnTo>
                <a:lnTo>
                  <a:pt x="215" y="84"/>
                </a:lnTo>
                <a:lnTo>
                  <a:pt x="218" y="83"/>
                </a:lnTo>
                <a:lnTo>
                  <a:pt x="220" y="82"/>
                </a:lnTo>
                <a:lnTo>
                  <a:pt x="223" y="82"/>
                </a:lnTo>
                <a:lnTo>
                  <a:pt x="224" y="83"/>
                </a:lnTo>
                <a:lnTo>
                  <a:pt x="226" y="85"/>
                </a:lnTo>
                <a:lnTo>
                  <a:pt x="228" y="88"/>
                </a:lnTo>
                <a:lnTo>
                  <a:pt x="230" y="89"/>
                </a:lnTo>
                <a:lnTo>
                  <a:pt x="233" y="90"/>
                </a:lnTo>
                <a:lnTo>
                  <a:pt x="239" y="91"/>
                </a:lnTo>
                <a:lnTo>
                  <a:pt x="242" y="92"/>
                </a:lnTo>
                <a:lnTo>
                  <a:pt x="245" y="93"/>
                </a:lnTo>
                <a:lnTo>
                  <a:pt x="247" y="97"/>
                </a:lnTo>
                <a:lnTo>
                  <a:pt x="249" y="102"/>
                </a:lnTo>
                <a:lnTo>
                  <a:pt x="250" y="109"/>
                </a:lnTo>
                <a:lnTo>
                  <a:pt x="250" y="116"/>
                </a:lnTo>
                <a:lnTo>
                  <a:pt x="246" y="136"/>
                </a:lnTo>
                <a:lnTo>
                  <a:pt x="231" y="176"/>
                </a:lnTo>
                <a:lnTo>
                  <a:pt x="231" y="176"/>
                </a:lnTo>
                <a:lnTo>
                  <a:pt x="228" y="176"/>
                </a:lnTo>
                <a:lnTo>
                  <a:pt x="227" y="183"/>
                </a:lnTo>
                <a:lnTo>
                  <a:pt x="221" y="202"/>
                </a:lnTo>
                <a:lnTo>
                  <a:pt x="218" y="205"/>
                </a:lnTo>
                <a:lnTo>
                  <a:pt x="212" y="204"/>
                </a:lnTo>
                <a:lnTo>
                  <a:pt x="206" y="200"/>
                </a:lnTo>
                <a:lnTo>
                  <a:pt x="200" y="195"/>
                </a:lnTo>
                <a:lnTo>
                  <a:pt x="198" y="192"/>
                </a:lnTo>
                <a:lnTo>
                  <a:pt x="198" y="192"/>
                </a:lnTo>
                <a:lnTo>
                  <a:pt x="199" y="190"/>
                </a:lnTo>
                <a:lnTo>
                  <a:pt x="208" y="183"/>
                </a:lnTo>
                <a:lnTo>
                  <a:pt x="211" y="181"/>
                </a:lnTo>
                <a:lnTo>
                  <a:pt x="212" y="178"/>
                </a:lnTo>
                <a:lnTo>
                  <a:pt x="213" y="176"/>
                </a:lnTo>
                <a:lnTo>
                  <a:pt x="213" y="173"/>
                </a:lnTo>
                <a:lnTo>
                  <a:pt x="212" y="169"/>
                </a:lnTo>
                <a:lnTo>
                  <a:pt x="209" y="164"/>
                </a:lnTo>
                <a:lnTo>
                  <a:pt x="205" y="162"/>
                </a:lnTo>
                <a:lnTo>
                  <a:pt x="198" y="160"/>
                </a:lnTo>
                <a:lnTo>
                  <a:pt x="185" y="159"/>
                </a:lnTo>
                <a:lnTo>
                  <a:pt x="178" y="157"/>
                </a:lnTo>
                <a:lnTo>
                  <a:pt x="170" y="152"/>
                </a:lnTo>
                <a:lnTo>
                  <a:pt x="162" y="146"/>
                </a:lnTo>
                <a:lnTo>
                  <a:pt x="152" y="139"/>
                </a:lnTo>
                <a:lnTo>
                  <a:pt x="129" y="133"/>
                </a:lnTo>
                <a:lnTo>
                  <a:pt x="112" y="123"/>
                </a:lnTo>
                <a:lnTo>
                  <a:pt x="86" y="106"/>
                </a:lnTo>
                <a:lnTo>
                  <a:pt x="0" y="33"/>
                </a:lnTo>
                <a:lnTo>
                  <a:pt x="8" y="25"/>
                </a:lnTo>
                <a:lnTo>
                  <a:pt x="12" y="24"/>
                </a:lnTo>
                <a:lnTo>
                  <a:pt x="18" y="25"/>
                </a:lnTo>
                <a:lnTo>
                  <a:pt x="24" y="29"/>
                </a:lnTo>
                <a:lnTo>
                  <a:pt x="46" y="47"/>
                </a:lnTo>
                <a:lnTo>
                  <a:pt x="53" y="51"/>
                </a:lnTo>
                <a:lnTo>
                  <a:pt x="62" y="52"/>
                </a:lnTo>
                <a:lnTo>
                  <a:pt x="67" y="50"/>
                </a:lnTo>
                <a:lnTo>
                  <a:pt x="70" y="46"/>
                </a:lnTo>
                <a:lnTo>
                  <a:pt x="71" y="40"/>
                </a:lnTo>
                <a:lnTo>
                  <a:pt x="70" y="32"/>
                </a:lnTo>
                <a:lnTo>
                  <a:pt x="68" y="25"/>
                </a:lnTo>
                <a:lnTo>
                  <a:pt x="66" y="19"/>
                </a:lnTo>
                <a:lnTo>
                  <a:pt x="65" y="15"/>
                </a:lnTo>
                <a:lnTo>
                  <a:pt x="66" y="13"/>
                </a:lnTo>
                <a:lnTo>
                  <a:pt x="69" y="10"/>
                </a:lnTo>
                <a:lnTo>
                  <a:pt x="83" y="2"/>
                </a:lnTo>
                <a:lnTo>
                  <a:pt x="88" y="0"/>
                </a:lnTo>
                <a:lnTo>
                  <a:pt x="92" y="1"/>
                </a:lnTo>
                <a:lnTo>
                  <a:pt x="107" y="8"/>
                </a:lnTo>
                <a:lnTo>
                  <a:pt x="121" y="1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68" name="Freeform 46"/>
          <p:cNvSpPr/>
          <p:nvPr/>
        </p:nvSpPr>
        <p:spPr bwMode="auto">
          <a:xfrm>
            <a:off x="1853442" y="1913251"/>
            <a:ext cx="143479" cy="145342"/>
          </a:xfrm>
          <a:custGeom>
            <a:avLst/>
            <a:gdLst>
              <a:gd name="T0" fmla="*/ 57 w 77"/>
              <a:gd name="T1" fmla="*/ 21 h 78"/>
              <a:gd name="T2" fmla="*/ 63 w 77"/>
              <a:gd name="T3" fmla="*/ 17 h 78"/>
              <a:gd name="T4" fmla="*/ 66 w 77"/>
              <a:gd name="T5" fmla="*/ 18 h 78"/>
              <a:gd name="T6" fmla="*/ 66 w 77"/>
              <a:gd name="T7" fmla="*/ 20 h 78"/>
              <a:gd name="T8" fmla="*/ 67 w 77"/>
              <a:gd name="T9" fmla="*/ 26 h 78"/>
              <a:gd name="T10" fmla="*/ 68 w 77"/>
              <a:gd name="T11" fmla="*/ 29 h 78"/>
              <a:gd name="T12" fmla="*/ 73 w 77"/>
              <a:gd name="T13" fmla="*/ 32 h 78"/>
              <a:gd name="T14" fmla="*/ 74 w 77"/>
              <a:gd name="T15" fmla="*/ 35 h 78"/>
              <a:gd name="T16" fmla="*/ 75 w 77"/>
              <a:gd name="T17" fmla="*/ 38 h 78"/>
              <a:gd name="T18" fmla="*/ 76 w 77"/>
              <a:gd name="T19" fmla="*/ 44 h 78"/>
              <a:gd name="T20" fmla="*/ 77 w 77"/>
              <a:gd name="T21" fmla="*/ 46 h 78"/>
              <a:gd name="T22" fmla="*/ 72 w 77"/>
              <a:gd name="T23" fmla="*/ 47 h 78"/>
              <a:gd name="T24" fmla="*/ 69 w 77"/>
              <a:gd name="T25" fmla="*/ 47 h 78"/>
              <a:gd name="T26" fmla="*/ 62 w 77"/>
              <a:gd name="T27" fmla="*/ 48 h 78"/>
              <a:gd name="T28" fmla="*/ 59 w 77"/>
              <a:gd name="T29" fmla="*/ 48 h 78"/>
              <a:gd name="T30" fmla="*/ 55 w 77"/>
              <a:gd name="T31" fmla="*/ 48 h 78"/>
              <a:gd name="T32" fmla="*/ 52 w 77"/>
              <a:gd name="T33" fmla="*/ 50 h 78"/>
              <a:gd name="T34" fmla="*/ 50 w 77"/>
              <a:gd name="T35" fmla="*/ 55 h 78"/>
              <a:gd name="T36" fmla="*/ 48 w 77"/>
              <a:gd name="T37" fmla="*/ 60 h 78"/>
              <a:gd name="T38" fmla="*/ 47 w 77"/>
              <a:gd name="T39" fmla="*/ 62 h 78"/>
              <a:gd name="T40" fmla="*/ 44 w 77"/>
              <a:gd name="T41" fmla="*/ 64 h 78"/>
              <a:gd name="T42" fmla="*/ 43 w 77"/>
              <a:gd name="T43" fmla="*/ 64 h 78"/>
              <a:gd name="T44" fmla="*/ 41 w 77"/>
              <a:gd name="T45" fmla="*/ 63 h 78"/>
              <a:gd name="T46" fmla="*/ 40 w 77"/>
              <a:gd name="T47" fmla="*/ 60 h 78"/>
              <a:gd name="T48" fmla="*/ 39 w 77"/>
              <a:gd name="T49" fmla="*/ 59 h 78"/>
              <a:gd name="T50" fmla="*/ 38 w 77"/>
              <a:gd name="T51" fmla="*/ 60 h 78"/>
              <a:gd name="T52" fmla="*/ 36 w 77"/>
              <a:gd name="T53" fmla="*/ 61 h 78"/>
              <a:gd name="T54" fmla="*/ 32 w 77"/>
              <a:gd name="T55" fmla="*/ 67 h 78"/>
              <a:gd name="T56" fmla="*/ 32 w 77"/>
              <a:gd name="T57" fmla="*/ 78 h 78"/>
              <a:gd name="T58" fmla="*/ 23 w 77"/>
              <a:gd name="T59" fmla="*/ 73 h 78"/>
              <a:gd name="T60" fmla="*/ 15 w 77"/>
              <a:gd name="T61" fmla="*/ 66 h 78"/>
              <a:gd name="T62" fmla="*/ 11 w 77"/>
              <a:gd name="T63" fmla="*/ 61 h 78"/>
              <a:gd name="T64" fmla="*/ 5 w 77"/>
              <a:gd name="T65" fmla="*/ 46 h 78"/>
              <a:gd name="T66" fmla="*/ 0 w 77"/>
              <a:gd name="T67" fmla="*/ 30 h 78"/>
              <a:gd name="T68" fmla="*/ 5 w 77"/>
              <a:gd name="T69" fmla="*/ 19 h 78"/>
              <a:gd name="T70" fmla="*/ 6 w 77"/>
              <a:gd name="T71" fmla="*/ 14 h 78"/>
              <a:gd name="T72" fmla="*/ 8 w 77"/>
              <a:gd name="T73" fmla="*/ 11 h 78"/>
              <a:gd name="T74" fmla="*/ 9 w 77"/>
              <a:gd name="T75" fmla="*/ 11 h 78"/>
              <a:gd name="T76" fmla="*/ 10 w 77"/>
              <a:gd name="T77" fmla="*/ 11 h 78"/>
              <a:gd name="T78" fmla="*/ 13 w 77"/>
              <a:gd name="T79" fmla="*/ 12 h 78"/>
              <a:gd name="T80" fmla="*/ 16 w 77"/>
              <a:gd name="T81" fmla="*/ 12 h 78"/>
              <a:gd name="T82" fmla="*/ 26 w 77"/>
              <a:gd name="T83" fmla="*/ 7 h 78"/>
              <a:gd name="T84" fmla="*/ 33 w 77"/>
              <a:gd name="T85" fmla="*/ 8 h 78"/>
              <a:gd name="T86" fmla="*/ 37 w 77"/>
              <a:gd name="T87" fmla="*/ 7 h 78"/>
              <a:gd name="T88" fmla="*/ 39 w 77"/>
              <a:gd name="T89" fmla="*/ 5 h 78"/>
              <a:gd name="T90" fmla="*/ 43 w 77"/>
              <a:gd name="T91" fmla="*/ 0 h 78"/>
              <a:gd name="T92" fmla="*/ 46 w 77"/>
              <a:gd name="T93" fmla="*/ 1 h 78"/>
              <a:gd name="T94" fmla="*/ 48 w 77"/>
              <a:gd name="T95" fmla="*/ 2 h 78"/>
              <a:gd name="T96" fmla="*/ 48 w 77"/>
              <a:gd name="T97" fmla="*/ 3 h 78"/>
              <a:gd name="T98" fmla="*/ 48 w 77"/>
              <a:gd name="T99" fmla="*/ 5 h 78"/>
              <a:gd name="T100" fmla="*/ 47 w 77"/>
              <a:gd name="T101" fmla="*/ 6 h 78"/>
              <a:gd name="T102" fmla="*/ 47 w 77"/>
              <a:gd name="T103" fmla="*/ 8 h 78"/>
              <a:gd name="T104" fmla="*/ 47 w 77"/>
              <a:gd name="T105" fmla="*/ 11 h 78"/>
              <a:gd name="T106" fmla="*/ 48 w 77"/>
              <a:gd name="T107" fmla="*/ 13 h 78"/>
              <a:gd name="T108" fmla="*/ 52 w 77"/>
              <a:gd name="T109" fmla="*/ 19 h 78"/>
              <a:gd name="T110" fmla="*/ 53 w 77"/>
              <a:gd name="T111" fmla="*/ 20 h 78"/>
              <a:gd name="T112" fmla="*/ 57 w 77"/>
              <a:gd name="T113" fmla="*/ 2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78">
                <a:moveTo>
                  <a:pt x="57" y="21"/>
                </a:moveTo>
                <a:lnTo>
                  <a:pt x="63" y="17"/>
                </a:lnTo>
                <a:lnTo>
                  <a:pt x="66" y="18"/>
                </a:lnTo>
                <a:lnTo>
                  <a:pt x="66" y="20"/>
                </a:lnTo>
                <a:lnTo>
                  <a:pt x="67" y="26"/>
                </a:lnTo>
                <a:lnTo>
                  <a:pt x="68" y="29"/>
                </a:lnTo>
                <a:lnTo>
                  <a:pt x="73" y="32"/>
                </a:lnTo>
                <a:lnTo>
                  <a:pt x="74" y="35"/>
                </a:lnTo>
                <a:lnTo>
                  <a:pt x="75" y="38"/>
                </a:lnTo>
                <a:lnTo>
                  <a:pt x="76" y="44"/>
                </a:lnTo>
                <a:lnTo>
                  <a:pt x="77" y="46"/>
                </a:lnTo>
                <a:lnTo>
                  <a:pt x="72" y="47"/>
                </a:lnTo>
                <a:lnTo>
                  <a:pt x="69" y="47"/>
                </a:lnTo>
                <a:lnTo>
                  <a:pt x="62" y="48"/>
                </a:lnTo>
                <a:lnTo>
                  <a:pt x="59" y="48"/>
                </a:lnTo>
                <a:lnTo>
                  <a:pt x="55" y="48"/>
                </a:lnTo>
                <a:lnTo>
                  <a:pt x="52" y="50"/>
                </a:lnTo>
                <a:lnTo>
                  <a:pt x="50" y="55"/>
                </a:lnTo>
                <a:lnTo>
                  <a:pt x="48" y="60"/>
                </a:lnTo>
                <a:lnTo>
                  <a:pt x="47" y="62"/>
                </a:lnTo>
                <a:lnTo>
                  <a:pt x="44" y="64"/>
                </a:lnTo>
                <a:lnTo>
                  <a:pt x="43" y="64"/>
                </a:lnTo>
                <a:lnTo>
                  <a:pt x="41" y="63"/>
                </a:lnTo>
                <a:lnTo>
                  <a:pt x="40" y="60"/>
                </a:lnTo>
                <a:lnTo>
                  <a:pt x="39" y="59"/>
                </a:lnTo>
                <a:lnTo>
                  <a:pt x="38" y="60"/>
                </a:lnTo>
                <a:lnTo>
                  <a:pt x="36" y="61"/>
                </a:lnTo>
                <a:lnTo>
                  <a:pt x="32" y="67"/>
                </a:lnTo>
                <a:lnTo>
                  <a:pt x="32" y="78"/>
                </a:lnTo>
                <a:lnTo>
                  <a:pt x="23" y="73"/>
                </a:lnTo>
                <a:lnTo>
                  <a:pt x="15" y="66"/>
                </a:lnTo>
                <a:lnTo>
                  <a:pt x="11" y="61"/>
                </a:lnTo>
                <a:lnTo>
                  <a:pt x="5" y="46"/>
                </a:lnTo>
                <a:lnTo>
                  <a:pt x="0" y="30"/>
                </a:lnTo>
                <a:lnTo>
                  <a:pt x="5" y="19"/>
                </a:lnTo>
                <a:lnTo>
                  <a:pt x="6" y="14"/>
                </a:lnTo>
                <a:lnTo>
                  <a:pt x="8" y="11"/>
                </a:lnTo>
                <a:lnTo>
                  <a:pt x="9" y="11"/>
                </a:lnTo>
                <a:lnTo>
                  <a:pt x="10" y="11"/>
                </a:lnTo>
                <a:lnTo>
                  <a:pt x="13" y="12"/>
                </a:lnTo>
                <a:lnTo>
                  <a:pt x="16" y="12"/>
                </a:lnTo>
                <a:lnTo>
                  <a:pt x="26" y="7"/>
                </a:lnTo>
                <a:lnTo>
                  <a:pt x="33" y="8"/>
                </a:lnTo>
                <a:lnTo>
                  <a:pt x="37" y="7"/>
                </a:lnTo>
                <a:lnTo>
                  <a:pt x="39" y="5"/>
                </a:lnTo>
                <a:lnTo>
                  <a:pt x="43" y="0"/>
                </a:lnTo>
                <a:lnTo>
                  <a:pt x="46" y="1"/>
                </a:lnTo>
                <a:lnTo>
                  <a:pt x="48" y="2"/>
                </a:lnTo>
                <a:lnTo>
                  <a:pt x="48" y="3"/>
                </a:lnTo>
                <a:lnTo>
                  <a:pt x="48" y="5"/>
                </a:lnTo>
                <a:lnTo>
                  <a:pt x="47" y="6"/>
                </a:lnTo>
                <a:lnTo>
                  <a:pt x="47" y="8"/>
                </a:lnTo>
                <a:lnTo>
                  <a:pt x="47" y="11"/>
                </a:lnTo>
                <a:lnTo>
                  <a:pt x="48" y="13"/>
                </a:lnTo>
                <a:lnTo>
                  <a:pt x="52" y="19"/>
                </a:lnTo>
                <a:lnTo>
                  <a:pt x="53" y="20"/>
                </a:lnTo>
                <a:lnTo>
                  <a:pt x="57" y="2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47"/>
          <p:cNvSpPr/>
          <p:nvPr/>
        </p:nvSpPr>
        <p:spPr bwMode="auto">
          <a:xfrm>
            <a:off x="1980442" y="2040251"/>
            <a:ext cx="143479" cy="145342"/>
          </a:xfrm>
          <a:custGeom>
            <a:avLst/>
            <a:gdLst>
              <a:gd name="T0" fmla="*/ 118 w 161"/>
              <a:gd name="T1" fmla="*/ 43 h 163"/>
              <a:gd name="T2" fmla="*/ 132 w 161"/>
              <a:gd name="T3" fmla="*/ 36 h 163"/>
              <a:gd name="T4" fmla="*/ 137 w 161"/>
              <a:gd name="T5" fmla="*/ 38 h 163"/>
              <a:gd name="T6" fmla="*/ 138 w 161"/>
              <a:gd name="T7" fmla="*/ 42 h 163"/>
              <a:gd name="T8" fmla="*/ 139 w 161"/>
              <a:gd name="T9" fmla="*/ 54 h 163"/>
              <a:gd name="T10" fmla="*/ 142 w 161"/>
              <a:gd name="T11" fmla="*/ 60 h 163"/>
              <a:gd name="T12" fmla="*/ 151 w 161"/>
              <a:gd name="T13" fmla="*/ 67 h 163"/>
              <a:gd name="T14" fmla="*/ 154 w 161"/>
              <a:gd name="T15" fmla="*/ 72 h 163"/>
              <a:gd name="T16" fmla="*/ 156 w 161"/>
              <a:gd name="T17" fmla="*/ 78 h 163"/>
              <a:gd name="T18" fmla="*/ 158 w 161"/>
              <a:gd name="T19" fmla="*/ 91 h 163"/>
              <a:gd name="T20" fmla="*/ 161 w 161"/>
              <a:gd name="T21" fmla="*/ 96 h 163"/>
              <a:gd name="T22" fmla="*/ 149 w 161"/>
              <a:gd name="T23" fmla="*/ 98 h 163"/>
              <a:gd name="T24" fmla="*/ 143 w 161"/>
              <a:gd name="T25" fmla="*/ 97 h 163"/>
              <a:gd name="T26" fmla="*/ 128 w 161"/>
              <a:gd name="T27" fmla="*/ 100 h 163"/>
              <a:gd name="T28" fmla="*/ 122 w 161"/>
              <a:gd name="T29" fmla="*/ 99 h 163"/>
              <a:gd name="T30" fmla="*/ 115 w 161"/>
              <a:gd name="T31" fmla="*/ 99 h 163"/>
              <a:gd name="T32" fmla="*/ 109 w 161"/>
              <a:gd name="T33" fmla="*/ 104 h 163"/>
              <a:gd name="T34" fmla="*/ 103 w 161"/>
              <a:gd name="T35" fmla="*/ 115 h 163"/>
              <a:gd name="T36" fmla="*/ 100 w 161"/>
              <a:gd name="T37" fmla="*/ 124 h 163"/>
              <a:gd name="T38" fmla="*/ 97 w 161"/>
              <a:gd name="T39" fmla="*/ 130 h 163"/>
              <a:gd name="T40" fmla="*/ 92 w 161"/>
              <a:gd name="T41" fmla="*/ 133 h 163"/>
              <a:gd name="T42" fmla="*/ 89 w 161"/>
              <a:gd name="T43" fmla="*/ 133 h 163"/>
              <a:gd name="T44" fmla="*/ 86 w 161"/>
              <a:gd name="T45" fmla="*/ 132 h 163"/>
              <a:gd name="T46" fmla="*/ 84 w 161"/>
              <a:gd name="T47" fmla="*/ 125 h 163"/>
              <a:gd name="T48" fmla="*/ 81 w 161"/>
              <a:gd name="T49" fmla="*/ 123 h 163"/>
              <a:gd name="T50" fmla="*/ 78 w 161"/>
              <a:gd name="T51" fmla="*/ 124 h 163"/>
              <a:gd name="T52" fmla="*/ 74 w 161"/>
              <a:gd name="T53" fmla="*/ 127 h 163"/>
              <a:gd name="T54" fmla="*/ 67 w 161"/>
              <a:gd name="T55" fmla="*/ 139 h 163"/>
              <a:gd name="T56" fmla="*/ 67 w 161"/>
              <a:gd name="T57" fmla="*/ 163 h 163"/>
              <a:gd name="T58" fmla="*/ 47 w 161"/>
              <a:gd name="T59" fmla="*/ 151 h 163"/>
              <a:gd name="T60" fmla="*/ 31 w 161"/>
              <a:gd name="T61" fmla="*/ 138 h 163"/>
              <a:gd name="T62" fmla="*/ 23 w 161"/>
              <a:gd name="T63" fmla="*/ 127 h 163"/>
              <a:gd name="T64" fmla="*/ 10 w 161"/>
              <a:gd name="T65" fmla="*/ 95 h 163"/>
              <a:gd name="T66" fmla="*/ 0 w 161"/>
              <a:gd name="T67" fmla="*/ 63 h 163"/>
              <a:gd name="T68" fmla="*/ 10 w 161"/>
              <a:gd name="T69" fmla="*/ 40 h 163"/>
              <a:gd name="T70" fmla="*/ 13 w 161"/>
              <a:gd name="T71" fmla="*/ 29 h 163"/>
              <a:gd name="T72" fmla="*/ 16 w 161"/>
              <a:gd name="T73" fmla="*/ 23 h 163"/>
              <a:gd name="T74" fmla="*/ 19 w 161"/>
              <a:gd name="T75" fmla="*/ 22 h 163"/>
              <a:gd name="T76" fmla="*/ 21 w 161"/>
              <a:gd name="T77" fmla="*/ 23 h 163"/>
              <a:gd name="T78" fmla="*/ 26 w 161"/>
              <a:gd name="T79" fmla="*/ 25 h 163"/>
              <a:gd name="T80" fmla="*/ 33 w 161"/>
              <a:gd name="T81" fmla="*/ 25 h 163"/>
              <a:gd name="T82" fmla="*/ 55 w 161"/>
              <a:gd name="T83" fmla="*/ 15 h 163"/>
              <a:gd name="T84" fmla="*/ 68 w 161"/>
              <a:gd name="T85" fmla="*/ 17 h 163"/>
              <a:gd name="T86" fmla="*/ 77 w 161"/>
              <a:gd name="T87" fmla="*/ 14 h 163"/>
              <a:gd name="T88" fmla="*/ 81 w 161"/>
              <a:gd name="T89" fmla="*/ 11 h 163"/>
              <a:gd name="T90" fmla="*/ 90 w 161"/>
              <a:gd name="T91" fmla="*/ 0 h 163"/>
              <a:gd name="T92" fmla="*/ 95 w 161"/>
              <a:gd name="T93" fmla="*/ 1 h 163"/>
              <a:gd name="T94" fmla="*/ 99 w 161"/>
              <a:gd name="T95" fmla="*/ 3 h 163"/>
              <a:gd name="T96" fmla="*/ 100 w 161"/>
              <a:gd name="T97" fmla="*/ 5 h 163"/>
              <a:gd name="T98" fmla="*/ 99 w 161"/>
              <a:gd name="T99" fmla="*/ 9 h 163"/>
              <a:gd name="T100" fmla="*/ 98 w 161"/>
              <a:gd name="T101" fmla="*/ 13 h 163"/>
              <a:gd name="T102" fmla="*/ 97 w 161"/>
              <a:gd name="T103" fmla="*/ 17 h 163"/>
              <a:gd name="T104" fmla="*/ 98 w 161"/>
              <a:gd name="T105" fmla="*/ 22 h 163"/>
              <a:gd name="T106" fmla="*/ 99 w 161"/>
              <a:gd name="T107" fmla="*/ 26 h 163"/>
              <a:gd name="T108" fmla="*/ 108 w 161"/>
              <a:gd name="T109" fmla="*/ 40 h 163"/>
              <a:gd name="T110" fmla="*/ 111 w 161"/>
              <a:gd name="T111" fmla="*/ 42 h 163"/>
              <a:gd name="T112" fmla="*/ 118 w 161"/>
              <a:gd name="T113" fmla="*/ 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 h="163">
                <a:moveTo>
                  <a:pt x="118" y="43"/>
                </a:moveTo>
                <a:lnTo>
                  <a:pt x="132" y="36"/>
                </a:lnTo>
                <a:lnTo>
                  <a:pt x="137" y="38"/>
                </a:lnTo>
                <a:lnTo>
                  <a:pt x="138" y="42"/>
                </a:lnTo>
                <a:lnTo>
                  <a:pt x="139" y="54"/>
                </a:lnTo>
                <a:lnTo>
                  <a:pt x="142" y="60"/>
                </a:lnTo>
                <a:lnTo>
                  <a:pt x="151" y="67"/>
                </a:lnTo>
                <a:lnTo>
                  <a:pt x="154" y="72"/>
                </a:lnTo>
                <a:lnTo>
                  <a:pt x="156" y="78"/>
                </a:lnTo>
                <a:lnTo>
                  <a:pt x="158" y="91"/>
                </a:lnTo>
                <a:lnTo>
                  <a:pt x="161" y="96"/>
                </a:lnTo>
                <a:lnTo>
                  <a:pt x="149" y="98"/>
                </a:lnTo>
                <a:lnTo>
                  <a:pt x="143" y="97"/>
                </a:lnTo>
                <a:lnTo>
                  <a:pt x="128" y="100"/>
                </a:lnTo>
                <a:lnTo>
                  <a:pt x="122" y="99"/>
                </a:lnTo>
                <a:lnTo>
                  <a:pt x="115" y="99"/>
                </a:lnTo>
                <a:lnTo>
                  <a:pt x="109" y="104"/>
                </a:lnTo>
                <a:lnTo>
                  <a:pt x="103" y="115"/>
                </a:lnTo>
                <a:lnTo>
                  <a:pt x="100" y="124"/>
                </a:lnTo>
                <a:lnTo>
                  <a:pt x="97" y="130"/>
                </a:lnTo>
                <a:lnTo>
                  <a:pt x="92" y="133"/>
                </a:lnTo>
                <a:lnTo>
                  <a:pt x="89" y="133"/>
                </a:lnTo>
                <a:lnTo>
                  <a:pt x="86" y="132"/>
                </a:lnTo>
                <a:lnTo>
                  <a:pt x="84" y="125"/>
                </a:lnTo>
                <a:lnTo>
                  <a:pt x="81" y="123"/>
                </a:lnTo>
                <a:lnTo>
                  <a:pt x="78" y="124"/>
                </a:lnTo>
                <a:lnTo>
                  <a:pt x="74" y="127"/>
                </a:lnTo>
                <a:lnTo>
                  <a:pt x="67" y="139"/>
                </a:lnTo>
                <a:lnTo>
                  <a:pt x="67" y="163"/>
                </a:lnTo>
                <a:lnTo>
                  <a:pt x="47" y="151"/>
                </a:lnTo>
                <a:lnTo>
                  <a:pt x="31" y="138"/>
                </a:lnTo>
                <a:lnTo>
                  <a:pt x="23" y="127"/>
                </a:lnTo>
                <a:lnTo>
                  <a:pt x="10" y="95"/>
                </a:lnTo>
                <a:lnTo>
                  <a:pt x="0" y="63"/>
                </a:lnTo>
                <a:lnTo>
                  <a:pt x="10" y="40"/>
                </a:lnTo>
                <a:lnTo>
                  <a:pt x="13" y="29"/>
                </a:lnTo>
                <a:lnTo>
                  <a:pt x="16" y="23"/>
                </a:lnTo>
                <a:lnTo>
                  <a:pt x="19" y="22"/>
                </a:lnTo>
                <a:lnTo>
                  <a:pt x="21" y="23"/>
                </a:lnTo>
                <a:lnTo>
                  <a:pt x="26" y="25"/>
                </a:lnTo>
                <a:lnTo>
                  <a:pt x="33" y="25"/>
                </a:lnTo>
                <a:lnTo>
                  <a:pt x="55" y="15"/>
                </a:lnTo>
                <a:lnTo>
                  <a:pt x="68" y="17"/>
                </a:lnTo>
                <a:lnTo>
                  <a:pt x="77" y="14"/>
                </a:lnTo>
                <a:lnTo>
                  <a:pt x="81" y="11"/>
                </a:lnTo>
                <a:lnTo>
                  <a:pt x="90" y="0"/>
                </a:lnTo>
                <a:lnTo>
                  <a:pt x="95" y="1"/>
                </a:lnTo>
                <a:lnTo>
                  <a:pt x="99" y="3"/>
                </a:lnTo>
                <a:lnTo>
                  <a:pt x="100" y="5"/>
                </a:lnTo>
                <a:lnTo>
                  <a:pt x="99" y="9"/>
                </a:lnTo>
                <a:lnTo>
                  <a:pt x="98" y="13"/>
                </a:lnTo>
                <a:lnTo>
                  <a:pt x="97" y="17"/>
                </a:lnTo>
                <a:lnTo>
                  <a:pt x="98" y="22"/>
                </a:lnTo>
                <a:lnTo>
                  <a:pt x="99" y="26"/>
                </a:lnTo>
                <a:lnTo>
                  <a:pt x="108" y="40"/>
                </a:lnTo>
                <a:lnTo>
                  <a:pt x="111" y="42"/>
                </a:lnTo>
                <a:lnTo>
                  <a:pt x="118" y="4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70" name="Freeform 48"/>
          <p:cNvSpPr/>
          <p:nvPr/>
        </p:nvSpPr>
        <p:spPr bwMode="auto">
          <a:xfrm>
            <a:off x="1913069" y="1998966"/>
            <a:ext cx="225467" cy="201243"/>
          </a:xfrm>
          <a:custGeom>
            <a:avLst/>
            <a:gdLst>
              <a:gd name="T0" fmla="*/ 63 w 121"/>
              <a:gd name="T1" fmla="*/ 18 h 108"/>
              <a:gd name="T2" fmla="*/ 63 w 121"/>
              <a:gd name="T3" fmla="*/ 26 h 108"/>
              <a:gd name="T4" fmla="*/ 62 w 121"/>
              <a:gd name="T5" fmla="*/ 33 h 108"/>
              <a:gd name="T6" fmla="*/ 68 w 121"/>
              <a:gd name="T7" fmla="*/ 31 h 108"/>
              <a:gd name="T8" fmla="*/ 78 w 121"/>
              <a:gd name="T9" fmla="*/ 27 h 108"/>
              <a:gd name="T10" fmla="*/ 86 w 121"/>
              <a:gd name="T11" fmla="*/ 33 h 108"/>
              <a:gd name="T12" fmla="*/ 98 w 121"/>
              <a:gd name="T13" fmla="*/ 43 h 108"/>
              <a:gd name="T14" fmla="*/ 103 w 121"/>
              <a:gd name="T15" fmla="*/ 43 h 108"/>
              <a:gd name="T16" fmla="*/ 107 w 121"/>
              <a:gd name="T17" fmla="*/ 40 h 108"/>
              <a:gd name="T18" fmla="*/ 109 w 121"/>
              <a:gd name="T19" fmla="*/ 41 h 108"/>
              <a:gd name="T20" fmla="*/ 116 w 121"/>
              <a:gd name="T21" fmla="*/ 41 h 108"/>
              <a:gd name="T22" fmla="*/ 119 w 121"/>
              <a:gd name="T23" fmla="*/ 48 h 108"/>
              <a:gd name="T24" fmla="*/ 117 w 121"/>
              <a:gd name="T25" fmla="*/ 55 h 108"/>
              <a:gd name="T26" fmla="*/ 107 w 121"/>
              <a:gd name="T27" fmla="*/ 57 h 108"/>
              <a:gd name="T28" fmla="*/ 86 w 121"/>
              <a:gd name="T29" fmla="*/ 59 h 108"/>
              <a:gd name="T30" fmla="*/ 88 w 121"/>
              <a:gd name="T31" fmla="*/ 57 h 108"/>
              <a:gd name="T32" fmla="*/ 83 w 121"/>
              <a:gd name="T33" fmla="*/ 58 h 108"/>
              <a:gd name="T34" fmla="*/ 83 w 121"/>
              <a:gd name="T35" fmla="*/ 62 h 108"/>
              <a:gd name="T36" fmla="*/ 76 w 121"/>
              <a:gd name="T37" fmla="*/ 71 h 108"/>
              <a:gd name="T38" fmla="*/ 60 w 121"/>
              <a:gd name="T39" fmla="*/ 89 h 108"/>
              <a:gd name="T40" fmla="*/ 48 w 121"/>
              <a:gd name="T41" fmla="*/ 99 h 108"/>
              <a:gd name="T42" fmla="*/ 49 w 121"/>
              <a:gd name="T43" fmla="*/ 92 h 108"/>
              <a:gd name="T44" fmla="*/ 44 w 121"/>
              <a:gd name="T45" fmla="*/ 103 h 108"/>
              <a:gd name="T46" fmla="*/ 31 w 121"/>
              <a:gd name="T47" fmla="*/ 108 h 108"/>
              <a:gd name="T48" fmla="*/ 31 w 121"/>
              <a:gd name="T49" fmla="*/ 99 h 108"/>
              <a:gd name="T50" fmla="*/ 32 w 121"/>
              <a:gd name="T51" fmla="*/ 94 h 108"/>
              <a:gd name="T52" fmla="*/ 41 w 121"/>
              <a:gd name="T53" fmla="*/ 62 h 108"/>
              <a:gd name="T54" fmla="*/ 39 w 121"/>
              <a:gd name="T55" fmla="*/ 55 h 108"/>
              <a:gd name="T56" fmla="*/ 33 w 121"/>
              <a:gd name="T57" fmla="*/ 53 h 108"/>
              <a:gd name="T58" fmla="*/ 30 w 121"/>
              <a:gd name="T59" fmla="*/ 51 h 108"/>
              <a:gd name="T60" fmla="*/ 27 w 121"/>
              <a:gd name="T61" fmla="*/ 49 h 108"/>
              <a:gd name="T62" fmla="*/ 23 w 121"/>
              <a:gd name="T63" fmla="*/ 51 h 108"/>
              <a:gd name="T64" fmla="*/ 15 w 121"/>
              <a:gd name="T65" fmla="*/ 48 h 108"/>
              <a:gd name="T66" fmla="*/ 5 w 121"/>
              <a:gd name="T67" fmla="*/ 46 h 108"/>
              <a:gd name="T68" fmla="*/ 0 w 121"/>
              <a:gd name="T69" fmla="*/ 32 h 108"/>
              <a:gd name="T70" fmla="*/ 6 w 121"/>
              <a:gd name="T71" fmla="*/ 14 h 108"/>
              <a:gd name="T72" fmla="*/ 9 w 121"/>
              <a:gd name="T73" fmla="*/ 17 h 108"/>
              <a:gd name="T74" fmla="*/ 15 w 121"/>
              <a:gd name="T75" fmla="*/ 16 h 108"/>
              <a:gd name="T76" fmla="*/ 20 w 121"/>
              <a:gd name="T77" fmla="*/ 4 h 108"/>
              <a:gd name="T78" fmla="*/ 30 w 121"/>
              <a:gd name="T79" fmla="*/ 2 h 108"/>
              <a:gd name="T80" fmla="*/ 45 w 121"/>
              <a:gd name="T81" fmla="*/ 0 h 108"/>
              <a:gd name="T82" fmla="*/ 49 w 121"/>
              <a:gd name="T83" fmla="*/ 2 h 108"/>
              <a:gd name="T84" fmla="*/ 52 w 121"/>
              <a:gd name="T85" fmla="*/ 5 h 108"/>
              <a:gd name="T86" fmla="*/ 51 w 121"/>
              <a:gd name="T87"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108">
                <a:moveTo>
                  <a:pt x="55" y="17"/>
                </a:moveTo>
                <a:lnTo>
                  <a:pt x="60" y="17"/>
                </a:lnTo>
                <a:lnTo>
                  <a:pt x="63" y="18"/>
                </a:lnTo>
                <a:lnTo>
                  <a:pt x="64" y="21"/>
                </a:lnTo>
                <a:lnTo>
                  <a:pt x="64" y="24"/>
                </a:lnTo>
                <a:lnTo>
                  <a:pt x="63" y="26"/>
                </a:lnTo>
                <a:lnTo>
                  <a:pt x="62" y="28"/>
                </a:lnTo>
                <a:lnTo>
                  <a:pt x="61" y="30"/>
                </a:lnTo>
                <a:lnTo>
                  <a:pt x="62" y="33"/>
                </a:lnTo>
                <a:lnTo>
                  <a:pt x="64" y="34"/>
                </a:lnTo>
                <a:lnTo>
                  <a:pt x="66" y="33"/>
                </a:lnTo>
                <a:lnTo>
                  <a:pt x="68" y="31"/>
                </a:lnTo>
                <a:lnTo>
                  <a:pt x="72" y="27"/>
                </a:lnTo>
                <a:lnTo>
                  <a:pt x="75" y="26"/>
                </a:lnTo>
                <a:lnTo>
                  <a:pt x="78" y="27"/>
                </a:lnTo>
                <a:lnTo>
                  <a:pt x="79" y="28"/>
                </a:lnTo>
                <a:lnTo>
                  <a:pt x="85" y="31"/>
                </a:lnTo>
                <a:lnTo>
                  <a:pt x="86" y="33"/>
                </a:lnTo>
                <a:lnTo>
                  <a:pt x="89" y="36"/>
                </a:lnTo>
                <a:lnTo>
                  <a:pt x="97" y="42"/>
                </a:lnTo>
                <a:lnTo>
                  <a:pt x="98" y="43"/>
                </a:lnTo>
                <a:lnTo>
                  <a:pt x="99" y="43"/>
                </a:lnTo>
                <a:lnTo>
                  <a:pt x="102" y="43"/>
                </a:lnTo>
                <a:lnTo>
                  <a:pt x="103" y="43"/>
                </a:lnTo>
                <a:lnTo>
                  <a:pt x="104" y="42"/>
                </a:lnTo>
                <a:lnTo>
                  <a:pt x="105" y="42"/>
                </a:lnTo>
                <a:lnTo>
                  <a:pt x="107" y="40"/>
                </a:lnTo>
                <a:lnTo>
                  <a:pt x="107" y="39"/>
                </a:lnTo>
                <a:lnTo>
                  <a:pt x="107" y="40"/>
                </a:lnTo>
                <a:lnTo>
                  <a:pt x="109" y="41"/>
                </a:lnTo>
                <a:lnTo>
                  <a:pt x="111" y="40"/>
                </a:lnTo>
                <a:lnTo>
                  <a:pt x="111" y="38"/>
                </a:lnTo>
                <a:lnTo>
                  <a:pt x="116" y="41"/>
                </a:lnTo>
                <a:lnTo>
                  <a:pt x="117" y="42"/>
                </a:lnTo>
                <a:lnTo>
                  <a:pt x="118" y="44"/>
                </a:lnTo>
                <a:lnTo>
                  <a:pt x="119" y="48"/>
                </a:lnTo>
                <a:lnTo>
                  <a:pt x="121" y="50"/>
                </a:lnTo>
                <a:lnTo>
                  <a:pt x="120" y="54"/>
                </a:lnTo>
                <a:lnTo>
                  <a:pt x="117" y="55"/>
                </a:lnTo>
                <a:lnTo>
                  <a:pt x="115" y="55"/>
                </a:lnTo>
                <a:lnTo>
                  <a:pt x="112" y="56"/>
                </a:lnTo>
                <a:lnTo>
                  <a:pt x="107" y="57"/>
                </a:lnTo>
                <a:lnTo>
                  <a:pt x="102" y="57"/>
                </a:lnTo>
                <a:lnTo>
                  <a:pt x="99" y="58"/>
                </a:lnTo>
                <a:lnTo>
                  <a:pt x="86" y="59"/>
                </a:lnTo>
                <a:lnTo>
                  <a:pt x="86" y="58"/>
                </a:lnTo>
                <a:lnTo>
                  <a:pt x="88" y="58"/>
                </a:lnTo>
                <a:lnTo>
                  <a:pt x="88" y="57"/>
                </a:lnTo>
                <a:lnTo>
                  <a:pt x="86" y="57"/>
                </a:lnTo>
                <a:lnTo>
                  <a:pt x="85" y="57"/>
                </a:lnTo>
                <a:lnTo>
                  <a:pt x="83" y="58"/>
                </a:lnTo>
                <a:lnTo>
                  <a:pt x="83" y="59"/>
                </a:lnTo>
                <a:lnTo>
                  <a:pt x="85" y="60"/>
                </a:lnTo>
                <a:lnTo>
                  <a:pt x="83" y="62"/>
                </a:lnTo>
                <a:lnTo>
                  <a:pt x="80" y="63"/>
                </a:lnTo>
                <a:lnTo>
                  <a:pt x="78" y="65"/>
                </a:lnTo>
                <a:lnTo>
                  <a:pt x="76" y="71"/>
                </a:lnTo>
                <a:lnTo>
                  <a:pt x="69" y="79"/>
                </a:lnTo>
                <a:lnTo>
                  <a:pt x="65" y="82"/>
                </a:lnTo>
                <a:lnTo>
                  <a:pt x="60" y="89"/>
                </a:lnTo>
                <a:lnTo>
                  <a:pt x="56" y="92"/>
                </a:lnTo>
                <a:lnTo>
                  <a:pt x="51" y="97"/>
                </a:lnTo>
                <a:lnTo>
                  <a:pt x="48" y="99"/>
                </a:lnTo>
                <a:lnTo>
                  <a:pt x="50" y="94"/>
                </a:lnTo>
                <a:lnTo>
                  <a:pt x="51" y="93"/>
                </a:lnTo>
                <a:lnTo>
                  <a:pt x="49" y="92"/>
                </a:lnTo>
                <a:lnTo>
                  <a:pt x="48" y="94"/>
                </a:lnTo>
                <a:lnTo>
                  <a:pt x="45" y="101"/>
                </a:lnTo>
                <a:lnTo>
                  <a:pt x="44" y="103"/>
                </a:lnTo>
                <a:lnTo>
                  <a:pt x="41" y="105"/>
                </a:lnTo>
                <a:lnTo>
                  <a:pt x="34" y="106"/>
                </a:lnTo>
                <a:lnTo>
                  <a:pt x="31" y="108"/>
                </a:lnTo>
                <a:lnTo>
                  <a:pt x="30" y="106"/>
                </a:lnTo>
                <a:lnTo>
                  <a:pt x="30" y="102"/>
                </a:lnTo>
                <a:lnTo>
                  <a:pt x="31" y="99"/>
                </a:lnTo>
                <a:lnTo>
                  <a:pt x="32" y="94"/>
                </a:lnTo>
                <a:lnTo>
                  <a:pt x="32" y="94"/>
                </a:lnTo>
                <a:lnTo>
                  <a:pt x="32" y="94"/>
                </a:lnTo>
                <a:lnTo>
                  <a:pt x="39" y="75"/>
                </a:lnTo>
                <a:lnTo>
                  <a:pt x="41" y="66"/>
                </a:lnTo>
                <a:lnTo>
                  <a:pt x="41" y="62"/>
                </a:lnTo>
                <a:lnTo>
                  <a:pt x="41" y="59"/>
                </a:lnTo>
                <a:lnTo>
                  <a:pt x="40" y="57"/>
                </a:lnTo>
                <a:lnTo>
                  <a:pt x="39" y="55"/>
                </a:lnTo>
                <a:lnTo>
                  <a:pt x="37" y="54"/>
                </a:lnTo>
                <a:lnTo>
                  <a:pt x="36" y="54"/>
                </a:lnTo>
                <a:lnTo>
                  <a:pt x="33" y="53"/>
                </a:lnTo>
                <a:lnTo>
                  <a:pt x="31" y="53"/>
                </a:lnTo>
                <a:lnTo>
                  <a:pt x="31" y="52"/>
                </a:lnTo>
                <a:lnTo>
                  <a:pt x="30" y="51"/>
                </a:lnTo>
                <a:lnTo>
                  <a:pt x="29" y="50"/>
                </a:lnTo>
                <a:lnTo>
                  <a:pt x="28" y="49"/>
                </a:lnTo>
                <a:lnTo>
                  <a:pt x="27" y="49"/>
                </a:lnTo>
                <a:lnTo>
                  <a:pt x="26" y="50"/>
                </a:lnTo>
                <a:lnTo>
                  <a:pt x="24" y="50"/>
                </a:lnTo>
                <a:lnTo>
                  <a:pt x="23" y="51"/>
                </a:lnTo>
                <a:lnTo>
                  <a:pt x="21" y="52"/>
                </a:lnTo>
                <a:lnTo>
                  <a:pt x="19" y="52"/>
                </a:lnTo>
                <a:lnTo>
                  <a:pt x="15" y="48"/>
                </a:lnTo>
                <a:lnTo>
                  <a:pt x="14" y="47"/>
                </a:lnTo>
                <a:lnTo>
                  <a:pt x="8" y="47"/>
                </a:lnTo>
                <a:lnTo>
                  <a:pt x="5" y="46"/>
                </a:lnTo>
                <a:lnTo>
                  <a:pt x="3" y="43"/>
                </a:lnTo>
                <a:lnTo>
                  <a:pt x="1" y="38"/>
                </a:lnTo>
                <a:lnTo>
                  <a:pt x="0" y="32"/>
                </a:lnTo>
                <a:lnTo>
                  <a:pt x="0" y="21"/>
                </a:lnTo>
                <a:lnTo>
                  <a:pt x="4" y="15"/>
                </a:lnTo>
                <a:lnTo>
                  <a:pt x="6" y="14"/>
                </a:lnTo>
                <a:lnTo>
                  <a:pt x="7" y="13"/>
                </a:lnTo>
                <a:lnTo>
                  <a:pt x="8" y="14"/>
                </a:lnTo>
                <a:lnTo>
                  <a:pt x="9" y="17"/>
                </a:lnTo>
                <a:lnTo>
                  <a:pt x="11" y="18"/>
                </a:lnTo>
                <a:lnTo>
                  <a:pt x="12" y="18"/>
                </a:lnTo>
                <a:lnTo>
                  <a:pt x="15" y="16"/>
                </a:lnTo>
                <a:lnTo>
                  <a:pt x="16" y="14"/>
                </a:lnTo>
                <a:lnTo>
                  <a:pt x="18" y="9"/>
                </a:lnTo>
                <a:lnTo>
                  <a:pt x="20" y="4"/>
                </a:lnTo>
                <a:lnTo>
                  <a:pt x="23" y="2"/>
                </a:lnTo>
                <a:lnTo>
                  <a:pt x="27" y="2"/>
                </a:lnTo>
                <a:lnTo>
                  <a:pt x="30" y="2"/>
                </a:lnTo>
                <a:lnTo>
                  <a:pt x="37" y="1"/>
                </a:lnTo>
                <a:lnTo>
                  <a:pt x="40" y="1"/>
                </a:lnTo>
                <a:lnTo>
                  <a:pt x="45" y="0"/>
                </a:lnTo>
                <a:lnTo>
                  <a:pt x="46" y="1"/>
                </a:lnTo>
                <a:lnTo>
                  <a:pt x="48" y="2"/>
                </a:lnTo>
                <a:lnTo>
                  <a:pt x="49" y="2"/>
                </a:lnTo>
                <a:lnTo>
                  <a:pt x="50" y="3"/>
                </a:lnTo>
                <a:lnTo>
                  <a:pt x="51" y="4"/>
                </a:lnTo>
                <a:lnTo>
                  <a:pt x="52" y="5"/>
                </a:lnTo>
                <a:lnTo>
                  <a:pt x="52" y="6"/>
                </a:lnTo>
                <a:lnTo>
                  <a:pt x="51" y="11"/>
                </a:lnTo>
                <a:lnTo>
                  <a:pt x="51" y="14"/>
                </a:lnTo>
                <a:lnTo>
                  <a:pt x="52" y="16"/>
                </a:lnTo>
                <a:lnTo>
                  <a:pt x="55" y="17"/>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49"/>
          <p:cNvSpPr/>
          <p:nvPr/>
        </p:nvSpPr>
        <p:spPr bwMode="auto">
          <a:xfrm>
            <a:off x="2040069" y="2125966"/>
            <a:ext cx="225467" cy="201243"/>
          </a:xfrm>
          <a:custGeom>
            <a:avLst/>
            <a:gdLst>
              <a:gd name="T0" fmla="*/ 130 w 251"/>
              <a:gd name="T1" fmla="*/ 37 h 226"/>
              <a:gd name="T2" fmla="*/ 131 w 251"/>
              <a:gd name="T3" fmla="*/ 53 h 226"/>
              <a:gd name="T4" fmla="*/ 128 w 251"/>
              <a:gd name="T5" fmla="*/ 69 h 226"/>
              <a:gd name="T6" fmla="*/ 142 w 251"/>
              <a:gd name="T7" fmla="*/ 65 h 226"/>
              <a:gd name="T8" fmla="*/ 161 w 251"/>
              <a:gd name="T9" fmla="*/ 55 h 226"/>
              <a:gd name="T10" fmla="*/ 179 w 251"/>
              <a:gd name="T11" fmla="*/ 68 h 226"/>
              <a:gd name="T12" fmla="*/ 203 w 251"/>
              <a:gd name="T13" fmla="*/ 89 h 226"/>
              <a:gd name="T14" fmla="*/ 214 w 251"/>
              <a:gd name="T15" fmla="*/ 89 h 226"/>
              <a:gd name="T16" fmla="*/ 222 w 251"/>
              <a:gd name="T17" fmla="*/ 83 h 226"/>
              <a:gd name="T18" fmla="*/ 227 w 251"/>
              <a:gd name="T19" fmla="*/ 85 h 226"/>
              <a:gd name="T20" fmla="*/ 241 w 251"/>
              <a:gd name="T21" fmla="*/ 86 h 226"/>
              <a:gd name="T22" fmla="*/ 248 w 251"/>
              <a:gd name="T23" fmla="*/ 99 h 226"/>
              <a:gd name="T24" fmla="*/ 243 w 251"/>
              <a:gd name="T25" fmla="*/ 115 h 226"/>
              <a:gd name="T26" fmla="*/ 223 w 251"/>
              <a:gd name="T27" fmla="*/ 118 h 226"/>
              <a:gd name="T28" fmla="*/ 179 w 251"/>
              <a:gd name="T29" fmla="*/ 123 h 226"/>
              <a:gd name="T30" fmla="*/ 182 w 251"/>
              <a:gd name="T31" fmla="*/ 118 h 226"/>
              <a:gd name="T32" fmla="*/ 173 w 251"/>
              <a:gd name="T33" fmla="*/ 120 h 226"/>
              <a:gd name="T34" fmla="*/ 173 w 251"/>
              <a:gd name="T35" fmla="*/ 129 h 226"/>
              <a:gd name="T36" fmla="*/ 157 w 251"/>
              <a:gd name="T37" fmla="*/ 147 h 226"/>
              <a:gd name="T38" fmla="*/ 124 w 251"/>
              <a:gd name="T39" fmla="*/ 185 h 226"/>
              <a:gd name="T40" fmla="*/ 99 w 251"/>
              <a:gd name="T41" fmla="*/ 206 h 226"/>
              <a:gd name="T42" fmla="*/ 102 w 251"/>
              <a:gd name="T43" fmla="*/ 191 h 226"/>
              <a:gd name="T44" fmla="*/ 91 w 251"/>
              <a:gd name="T45" fmla="*/ 215 h 226"/>
              <a:gd name="T46" fmla="*/ 63 w 251"/>
              <a:gd name="T47" fmla="*/ 226 h 226"/>
              <a:gd name="T48" fmla="*/ 64 w 251"/>
              <a:gd name="T49" fmla="*/ 206 h 226"/>
              <a:gd name="T50" fmla="*/ 66 w 251"/>
              <a:gd name="T51" fmla="*/ 197 h 226"/>
              <a:gd name="T52" fmla="*/ 85 w 251"/>
              <a:gd name="T53" fmla="*/ 130 h 226"/>
              <a:gd name="T54" fmla="*/ 80 w 251"/>
              <a:gd name="T55" fmla="*/ 114 h 226"/>
              <a:gd name="T56" fmla="*/ 68 w 251"/>
              <a:gd name="T57" fmla="*/ 111 h 226"/>
              <a:gd name="T58" fmla="*/ 61 w 251"/>
              <a:gd name="T59" fmla="*/ 106 h 226"/>
              <a:gd name="T60" fmla="*/ 55 w 251"/>
              <a:gd name="T61" fmla="*/ 103 h 226"/>
              <a:gd name="T62" fmla="*/ 47 w 251"/>
              <a:gd name="T63" fmla="*/ 107 h 226"/>
              <a:gd name="T64" fmla="*/ 31 w 251"/>
              <a:gd name="T65" fmla="*/ 100 h 226"/>
              <a:gd name="T66" fmla="*/ 10 w 251"/>
              <a:gd name="T67" fmla="*/ 95 h 226"/>
              <a:gd name="T68" fmla="*/ 0 w 251"/>
              <a:gd name="T69" fmla="*/ 67 h 226"/>
              <a:gd name="T70" fmla="*/ 11 w 251"/>
              <a:gd name="T71" fmla="*/ 28 h 226"/>
              <a:gd name="T72" fmla="*/ 19 w 251"/>
              <a:gd name="T73" fmla="*/ 36 h 226"/>
              <a:gd name="T74" fmla="*/ 30 w 251"/>
              <a:gd name="T75" fmla="*/ 34 h 226"/>
              <a:gd name="T76" fmla="*/ 42 w 251"/>
              <a:gd name="T77" fmla="*/ 8 h 226"/>
              <a:gd name="T78" fmla="*/ 61 w 251"/>
              <a:gd name="T79" fmla="*/ 4 h 226"/>
              <a:gd name="T80" fmla="*/ 94 w 251"/>
              <a:gd name="T81" fmla="*/ 0 h 226"/>
              <a:gd name="T82" fmla="*/ 101 w 251"/>
              <a:gd name="T83" fmla="*/ 4 h 226"/>
              <a:gd name="T84" fmla="*/ 108 w 251"/>
              <a:gd name="T85" fmla="*/ 10 h 226"/>
              <a:gd name="T86" fmla="*/ 106 w 251"/>
              <a:gd name="T87" fmla="*/ 2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1" h="226">
                <a:moveTo>
                  <a:pt x="114" y="35"/>
                </a:moveTo>
                <a:lnTo>
                  <a:pt x="125" y="35"/>
                </a:lnTo>
                <a:lnTo>
                  <a:pt x="130" y="37"/>
                </a:lnTo>
                <a:lnTo>
                  <a:pt x="132" y="43"/>
                </a:lnTo>
                <a:lnTo>
                  <a:pt x="133" y="49"/>
                </a:lnTo>
                <a:lnTo>
                  <a:pt x="131" y="53"/>
                </a:lnTo>
                <a:lnTo>
                  <a:pt x="128" y="58"/>
                </a:lnTo>
                <a:lnTo>
                  <a:pt x="126" y="63"/>
                </a:lnTo>
                <a:lnTo>
                  <a:pt x="128" y="69"/>
                </a:lnTo>
                <a:lnTo>
                  <a:pt x="132" y="70"/>
                </a:lnTo>
                <a:lnTo>
                  <a:pt x="137" y="68"/>
                </a:lnTo>
                <a:lnTo>
                  <a:pt x="142" y="65"/>
                </a:lnTo>
                <a:lnTo>
                  <a:pt x="150" y="56"/>
                </a:lnTo>
                <a:lnTo>
                  <a:pt x="155" y="54"/>
                </a:lnTo>
                <a:lnTo>
                  <a:pt x="161" y="55"/>
                </a:lnTo>
                <a:lnTo>
                  <a:pt x="163" y="58"/>
                </a:lnTo>
                <a:lnTo>
                  <a:pt x="176" y="65"/>
                </a:lnTo>
                <a:lnTo>
                  <a:pt x="179" y="68"/>
                </a:lnTo>
                <a:lnTo>
                  <a:pt x="185" y="75"/>
                </a:lnTo>
                <a:lnTo>
                  <a:pt x="201" y="88"/>
                </a:lnTo>
                <a:lnTo>
                  <a:pt x="203" y="89"/>
                </a:lnTo>
                <a:lnTo>
                  <a:pt x="206" y="90"/>
                </a:lnTo>
                <a:lnTo>
                  <a:pt x="211" y="90"/>
                </a:lnTo>
                <a:lnTo>
                  <a:pt x="214" y="89"/>
                </a:lnTo>
                <a:lnTo>
                  <a:pt x="216" y="88"/>
                </a:lnTo>
                <a:lnTo>
                  <a:pt x="218" y="87"/>
                </a:lnTo>
                <a:lnTo>
                  <a:pt x="222" y="83"/>
                </a:lnTo>
                <a:lnTo>
                  <a:pt x="223" y="82"/>
                </a:lnTo>
                <a:lnTo>
                  <a:pt x="223" y="83"/>
                </a:lnTo>
                <a:lnTo>
                  <a:pt x="227" y="85"/>
                </a:lnTo>
                <a:lnTo>
                  <a:pt x="230" y="83"/>
                </a:lnTo>
                <a:lnTo>
                  <a:pt x="231" y="79"/>
                </a:lnTo>
                <a:lnTo>
                  <a:pt x="241" y="86"/>
                </a:lnTo>
                <a:lnTo>
                  <a:pt x="243" y="88"/>
                </a:lnTo>
                <a:lnTo>
                  <a:pt x="244" y="92"/>
                </a:lnTo>
                <a:lnTo>
                  <a:pt x="248" y="99"/>
                </a:lnTo>
                <a:lnTo>
                  <a:pt x="251" y="105"/>
                </a:lnTo>
                <a:lnTo>
                  <a:pt x="250" y="112"/>
                </a:lnTo>
                <a:lnTo>
                  <a:pt x="243" y="115"/>
                </a:lnTo>
                <a:lnTo>
                  <a:pt x="238" y="114"/>
                </a:lnTo>
                <a:lnTo>
                  <a:pt x="233" y="116"/>
                </a:lnTo>
                <a:lnTo>
                  <a:pt x="223" y="118"/>
                </a:lnTo>
                <a:lnTo>
                  <a:pt x="211" y="119"/>
                </a:lnTo>
                <a:lnTo>
                  <a:pt x="205" y="120"/>
                </a:lnTo>
                <a:lnTo>
                  <a:pt x="179" y="123"/>
                </a:lnTo>
                <a:lnTo>
                  <a:pt x="179" y="120"/>
                </a:lnTo>
                <a:lnTo>
                  <a:pt x="182" y="120"/>
                </a:lnTo>
                <a:lnTo>
                  <a:pt x="182" y="118"/>
                </a:lnTo>
                <a:lnTo>
                  <a:pt x="179" y="118"/>
                </a:lnTo>
                <a:lnTo>
                  <a:pt x="177" y="118"/>
                </a:lnTo>
                <a:lnTo>
                  <a:pt x="173" y="120"/>
                </a:lnTo>
                <a:lnTo>
                  <a:pt x="173" y="123"/>
                </a:lnTo>
                <a:lnTo>
                  <a:pt x="176" y="126"/>
                </a:lnTo>
                <a:lnTo>
                  <a:pt x="173" y="129"/>
                </a:lnTo>
                <a:lnTo>
                  <a:pt x="165" y="132"/>
                </a:lnTo>
                <a:lnTo>
                  <a:pt x="162" y="135"/>
                </a:lnTo>
                <a:lnTo>
                  <a:pt x="157" y="147"/>
                </a:lnTo>
                <a:lnTo>
                  <a:pt x="143" y="165"/>
                </a:lnTo>
                <a:lnTo>
                  <a:pt x="134" y="171"/>
                </a:lnTo>
                <a:lnTo>
                  <a:pt x="124" y="185"/>
                </a:lnTo>
                <a:lnTo>
                  <a:pt x="115" y="191"/>
                </a:lnTo>
                <a:lnTo>
                  <a:pt x="105" y="202"/>
                </a:lnTo>
                <a:lnTo>
                  <a:pt x="99" y="206"/>
                </a:lnTo>
                <a:lnTo>
                  <a:pt x="103" y="196"/>
                </a:lnTo>
                <a:lnTo>
                  <a:pt x="105" y="194"/>
                </a:lnTo>
                <a:lnTo>
                  <a:pt x="102" y="191"/>
                </a:lnTo>
                <a:lnTo>
                  <a:pt x="99" y="197"/>
                </a:lnTo>
                <a:lnTo>
                  <a:pt x="94" y="210"/>
                </a:lnTo>
                <a:lnTo>
                  <a:pt x="91" y="215"/>
                </a:lnTo>
                <a:lnTo>
                  <a:pt x="85" y="218"/>
                </a:lnTo>
                <a:lnTo>
                  <a:pt x="70" y="222"/>
                </a:lnTo>
                <a:lnTo>
                  <a:pt x="63" y="226"/>
                </a:lnTo>
                <a:lnTo>
                  <a:pt x="61" y="220"/>
                </a:lnTo>
                <a:lnTo>
                  <a:pt x="62" y="213"/>
                </a:lnTo>
                <a:lnTo>
                  <a:pt x="64" y="206"/>
                </a:lnTo>
                <a:lnTo>
                  <a:pt x="66" y="197"/>
                </a:lnTo>
                <a:lnTo>
                  <a:pt x="66" y="197"/>
                </a:lnTo>
                <a:lnTo>
                  <a:pt x="66" y="197"/>
                </a:lnTo>
                <a:lnTo>
                  <a:pt x="81" y="157"/>
                </a:lnTo>
                <a:lnTo>
                  <a:pt x="85" y="137"/>
                </a:lnTo>
                <a:lnTo>
                  <a:pt x="85" y="130"/>
                </a:lnTo>
                <a:lnTo>
                  <a:pt x="84" y="123"/>
                </a:lnTo>
                <a:lnTo>
                  <a:pt x="82" y="118"/>
                </a:lnTo>
                <a:lnTo>
                  <a:pt x="80" y="114"/>
                </a:lnTo>
                <a:lnTo>
                  <a:pt x="77" y="113"/>
                </a:lnTo>
                <a:lnTo>
                  <a:pt x="74" y="112"/>
                </a:lnTo>
                <a:lnTo>
                  <a:pt x="68" y="111"/>
                </a:lnTo>
                <a:lnTo>
                  <a:pt x="65" y="110"/>
                </a:lnTo>
                <a:lnTo>
                  <a:pt x="63" y="109"/>
                </a:lnTo>
                <a:lnTo>
                  <a:pt x="61" y="106"/>
                </a:lnTo>
                <a:lnTo>
                  <a:pt x="59" y="104"/>
                </a:lnTo>
                <a:lnTo>
                  <a:pt x="58" y="103"/>
                </a:lnTo>
                <a:lnTo>
                  <a:pt x="55" y="103"/>
                </a:lnTo>
                <a:lnTo>
                  <a:pt x="53" y="104"/>
                </a:lnTo>
                <a:lnTo>
                  <a:pt x="50" y="105"/>
                </a:lnTo>
                <a:lnTo>
                  <a:pt x="47" y="107"/>
                </a:lnTo>
                <a:lnTo>
                  <a:pt x="43" y="108"/>
                </a:lnTo>
                <a:lnTo>
                  <a:pt x="39" y="108"/>
                </a:lnTo>
                <a:lnTo>
                  <a:pt x="31" y="100"/>
                </a:lnTo>
                <a:lnTo>
                  <a:pt x="28" y="98"/>
                </a:lnTo>
                <a:lnTo>
                  <a:pt x="16" y="97"/>
                </a:lnTo>
                <a:lnTo>
                  <a:pt x="10" y="95"/>
                </a:lnTo>
                <a:lnTo>
                  <a:pt x="5" y="90"/>
                </a:lnTo>
                <a:lnTo>
                  <a:pt x="1" y="78"/>
                </a:lnTo>
                <a:lnTo>
                  <a:pt x="0" y="67"/>
                </a:lnTo>
                <a:lnTo>
                  <a:pt x="0" y="43"/>
                </a:lnTo>
                <a:lnTo>
                  <a:pt x="7" y="31"/>
                </a:lnTo>
                <a:lnTo>
                  <a:pt x="11" y="28"/>
                </a:lnTo>
                <a:lnTo>
                  <a:pt x="14" y="27"/>
                </a:lnTo>
                <a:lnTo>
                  <a:pt x="17" y="29"/>
                </a:lnTo>
                <a:lnTo>
                  <a:pt x="19" y="36"/>
                </a:lnTo>
                <a:lnTo>
                  <a:pt x="22" y="37"/>
                </a:lnTo>
                <a:lnTo>
                  <a:pt x="25" y="37"/>
                </a:lnTo>
                <a:lnTo>
                  <a:pt x="30" y="34"/>
                </a:lnTo>
                <a:lnTo>
                  <a:pt x="33" y="28"/>
                </a:lnTo>
                <a:lnTo>
                  <a:pt x="36" y="19"/>
                </a:lnTo>
                <a:lnTo>
                  <a:pt x="42" y="8"/>
                </a:lnTo>
                <a:lnTo>
                  <a:pt x="48" y="3"/>
                </a:lnTo>
                <a:lnTo>
                  <a:pt x="55" y="3"/>
                </a:lnTo>
                <a:lnTo>
                  <a:pt x="61" y="4"/>
                </a:lnTo>
                <a:lnTo>
                  <a:pt x="76" y="1"/>
                </a:lnTo>
                <a:lnTo>
                  <a:pt x="82" y="2"/>
                </a:lnTo>
                <a:lnTo>
                  <a:pt x="94" y="0"/>
                </a:lnTo>
                <a:lnTo>
                  <a:pt x="96" y="2"/>
                </a:lnTo>
                <a:lnTo>
                  <a:pt x="99" y="3"/>
                </a:lnTo>
                <a:lnTo>
                  <a:pt x="101" y="4"/>
                </a:lnTo>
                <a:lnTo>
                  <a:pt x="104" y="5"/>
                </a:lnTo>
                <a:lnTo>
                  <a:pt x="106" y="7"/>
                </a:lnTo>
                <a:lnTo>
                  <a:pt x="108" y="10"/>
                </a:lnTo>
                <a:lnTo>
                  <a:pt x="108" y="13"/>
                </a:lnTo>
                <a:lnTo>
                  <a:pt x="106" y="23"/>
                </a:lnTo>
                <a:lnTo>
                  <a:pt x="106" y="29"/>
                </a:lnTo>
                <a:lnTo>
                  <a:pt x="108" y="33"/>
                </a:lnTo>
                <a:lnTo>
                  <a:pt x="114" y="3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72" name="Freeform 50"/>
          <p:cNvSpPr/>
          <p:nvPr/>
        </p:nvSpPr>
        <p:spPr bwMode="auto">
          <a:xfrm>
            <a:off x="1590677" y="1488717"/>
            <a:ext cx="229194" cy="305591"/>
          </a:xfrm>
          <a:custGeom>
            <a:avLst/>
            <a:gdLst>
              <a:gd name="T0" fmla="*/ 100 w 123"/>
              <a:gd name="T1" fmla="*/ 56 h 164"/>
              <a:gd name="T2" fmla="*/ 104 w 123"/>
              <a:gd name="T3" fmla="*/ 60 h 164"/>
              <a:gd name="T4" fmla="*/ 110 w 123"/>
              <a:gd name="T5" fmla="*/ 62 h 164"/>
              <a:gd name="T6" fmla="*/ 115 w 123"/>
              <a:gd name="T7" fmla="*/ 71 h 164"/>
              <a:gd name="T8" fmla="*/ 123 w 123"/>
              <a:gd name="T9" fmla="*/ 82 h 164"/>
              <a:gd name="T10" fmla="*/ 121 w 123"/>
              <a:gd name="T11" fmla="*/ 86 h 164"/>
              <a:gd name="T12" fmla="*/ 118 w 123"/>
              <a:gd name="T13" fmla="*/ 88 h 164"/>
              <a:gd name="T14" fmla="*/ 116 w 123"/>
              <a:gd name="T15" fmla="*/ 86 h 164"/>
              <a:gd name="T16" fmla="*/ 111 w 123"/>
              <a:gd name="T17" fmla="*/ 82 h 164"/>
              <a:gd name="T18" fmla="*/ 102 w 123"/>
              <a:gd name="T19" fmla="*/ 84 h 164"/>
              <a:gd name="T20" fmla="*/ 100 w 123"/>
              <a:gd name="T21" fmla="*/ 88 h 164"/>
              <a:gd name="T22" fmla="*/ 100 w 123"/>
              <a:gd name="T23" fmla="*/ 97 h 164"/>
              <a:gd name="T24" fmla="*/ 92 w 123"/>
              <a:gd name="T25" fmla="*/ 103 h 164"/>
              <a:gd name="T26" fmla="*/ 88 w 123"/>
              <a:gd name="T27" fmla="*/ 111 h 164"/>
              <a:gd name="T28" fmla="*/ 92 w 123"/>
              <a:gd name="T29" fmla="*/ 117 h 164"/>
              <a:gd name="T30" fmla="*/ 92 w 123"/>
              <a:gd name="T31" fmla="*/ 124 h 164"/>
              <a:gd name="T32" fmla="*/ 89 w 123"/>
              <a:gd name="T33" fmla="*/ 135 h 164"/>
              <a:gd name="T34" fmla="*/ 93 w 123"/>
              <a:gd name="T35" fmla="*/ 143 h 164"/>
              <a:gd name="T36" fmla="*/ 96 w 123"/>
              <a:gd name="T37" fmla="*/ 148 h 164"/>
              <a:gd name="T38" fmla="*/ 98 w 123"/>
              <a:gd name="T39" fmla="*/ 155 h 164"/>
              <a:gd name="T40" fmla="*/ 95 w 123"/>
              <a:gd name="T41" fmla="*/ 164 h 164"/>
              <a:gd name="T42" fmla="*/ 74 w 123"/>
              <a:gd name="T43" fmla="*/ 159 h 164"/>
              <a:gd name="T44" fmla="*/ 64 w 123"/>
              <a:gd name="T45" fmla="*/ 159 h 164"/>
              <a:gd name="T46" fmla="*/ 56 w 123"/>
              <a:gd name="T47" fmla="*/ 156 h 164"/>
              <a:gd name="T48" fmla="*/ 23 w 123"/>
              <a:gd name="T49" fmla="*/ 135 h 164"/>
              <a:gd name="T50" fmla="*/ 18 w 123"/>
              <a:gd name="T51" fmla="*/ 131 h 164"/>
              <a:gd name="T52" fmla="*/ 13 w 123"/>
              <a:gd name="T53" fmla="*/ 122 h 164"/>
              <a:gd name="T54" fmla="*/ 9 w 123"/>
              <a:gd name="T55" fmla="*/ 118 h 164"/>
              <a:gd name="T56" fmla="*/ 10 w 123"/>
              <a:gd name="T57" fmla="*/ 104 h 164"/>
              <a:gd name="T58" fmla="*/ 0 w 123"/>
              <a:gd name="T59" fmla="*/ 78 h 164"/>
              <a:gd name="T60" fmla="*/ 16 w 123"/>
              <a:gd name="T61" fmla="*/ 67 h 164"/>
              <a:gd name="T62" fmla="*/ 18 w 123"/>
              <a:gd name="T63" fmla="*/ 59 h 164"/>
              <a:gd name="T64" fmla="*/ 12 w 123"/>
              <a:gd name="T65" fmla="*/ 38 h 164"/>
              <a:gd name="T66" fmla="*/ 15 w 123"/>
              <a:gd name="T67" fmla="*/ 22 h 164"/>
              <a:gd name="T68" fmla="*/ 24 w 123"/>
              <a:gd name="T69" fmla="*/ 13 h 164"/>
              <a:gd name="T70" fmla="*/ 33 w 123"/>
              <a:gd name="T71" fmla="*/ 9 h 164"/>
              <a:gd name="T72" fmla="*/ 48 w 123"/>
              <a:gd name="T73" fmla="*/ 5 h 164"/>
              <a:gd name="T74" fmla="*/ 68 w 123"/>
              <a:gd name="T75" fmla="*/ 8 h 164"/>
              <a:gd name="T76" fmla="*/ 88 w 123"/>
              <a:gd name="T77" fmla="*/ 2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64">
                <a:moveTo>
                  <a:pt x="95" y="40"/>
                </a:moveTo>
                <a:lnTo>
                  <a:pt x="100" y="56"/>
                </a:lnTo>
                <a:lnTo>
                  <a:pt x="102" y="58"/>
                </a:lnTo>
                <a:lnTo>
                  <a:pt x="104" y="60"/>
                </a:lnTo>
                <a:lnTo>
                  <a:pt x="106" y="60"/>
                </a:lnTo>
                <a:lnTo>
                  <a:pt x="110" y="62"/>
                </a:lnTo>
                <a:lnTo>
                  <a:pt x="111" y="63"/>
                </a:lnTo>
                <a:lnTo>
                  <a:pt x="115" y="71"/>
                </a:lnTo>
                <a:lnTo>
                  <a:pt x="121" y="79"/>
                </a:lnTo>
                <a:lnTo>
                  <a:pt x="123" y="82"/>
                </a:lnTo>
                <a:lnTo>
                  <a:pt x="123" y="84"/>
                </a:lnTo>
                <a:lnTo>
                  <a:pt x="121" y="86"/>
                </a:lnTo>
                <a:lnTo>
                  <a:pt x="120" y="87"/>
                </a:lnTo>
                <a:lnTo>
                  <a:pt x="118" y="88"/>
                </a:lnTo>
                <a:lnTo>
                  <a:pt x="117" y="89"/>
                </a:lnTo>
                <a:lnTo>
                  <a:pt x="116" y="86"/>
                </a:lnTo>
                <a:lnTo>
                  <a:pt x="114" y="83"/>
                </a:lnTo>
                <a:lnTo>
                  <a:pt x="111" y="82"/>
                </a:lnTo>
                <a:lnTo>
                  <a:pt x="106" y="82"/>
                </a:lnTo>
                <a:lnTo>
                  <a:pt x="102" y="84"/>
                </a:lnTo>
                <a:lnTo>
                  <a:pt x="101" y="86"/>
                </a:lnTo>
                <a:lnTo>
                  <a:pt x="100" y="88"/>
                </a:lnTo>
                <a:lnTo>
                  <a:pt x="99" y="89"/>
                </a:lnTo>
                <a:lnTo>
                  <a:pt x="100" y="97"/>
                </a:lnTo>
                <a:lnTo>
                  <a:pt x="97" y="100"/>
                </a:lnTo>
                <a:lnTo>
                  <a:pt x="92" y="103"/>
                </a:lnTo>
                <a:lnTo>
                  <a:pt x="89" y="107"/>
                </a:lnTo>
                <a:lnTo>
                  <a:pt x="88" y="111"/>
                </a:lnTo>
                <a:lnTo>
                  <a:pt x="90" y="114"/>
                </a:lnTo>
                <a:lnTo>
                  <a:pt x="92" y="117"/>
                </a:lnTo>
                <a:lnTo>
                  <a:pt x="93" y="120"/>
                </a:lnTo>
                <a:lnTo>
                  <a:pt x="92" y="124"/>
                </a:lnTo>
                <a:lnTo>
                  <a:pt x="89" y="131"/>
                </a:lnTo>
                <a:lnTo>
                  <a:pt x="89" y="135"/>
                </a:lnTo>
                <a:lnTo>
                  <a:pt x="90" y="138"/>
                </a:lnTo>
                <a:lnTo>
                  <a:pt x="93" y="143"/>
                </a:lnTo>
                <a:lnTo>
                  <a:pt x="95" y="146"/>
                </a:lnTo>
                <a:lnTo>
                  <a:pt x="96" y="148"/>
                </a:lnTo>
                <a:lnTo>
                  <a:pt x="98" y="150"/>
                </a:lnTo>
                <a:lnTo>
                  <a:pt x="98" y="155"/>
                </a:lnTo>
                <a:lnTo>
                  <a:pt x="98" y="163"/>
                </a:lnTo>
                <a:lnTo>
                  <a:pt x="95" y="164"/>
                </a:lnTo>
                <a:lnTo>
                  <a:pt x="91" y="164"/>
                </a:lnTo>
                <a:lnTo>
                  <a:pt x="74" y="159"/>
                </a:lnTo>
                <a:lnTo>
                  <a:pt x="71" y="159"/>
                </a:lnTo>
                <a:lnTo>
                  <a:pt x="64" y="159"/>
                </a:lnTo>
                <a:lnTo>
                  <a:pt x="61" y="158"/>
                </a:lnTo>
                <a:lnTo>
                  <a:pt x="56" y="156"/>
                </a:lnTo>
                <a:lnTo>
                  <a:pt x="42" y="144"/>
                </a:lnTo>
                <a:lnTo>
                  <a:pt x="23" y="135"/>
                </a:lnTo>
                <a:lnTo>
                  <a:pt x="20" y="133"/>
                </a:lnTo>
                <a:lnTo>
                  <a:pt x="18" y="131"/>
                </a:lnTo>
                <a:lnTo>
                  <a:pt x="16" y="125"/>
                </a:lnTo>
                <a:lnTo>
                  <a:pt x="13" y="122"/>
                </a:lnTo>
                <a:lnTo>
                  <a:pt x="10" y="119"/>
                </a:lnTo>
                <a:lnTo>
                  <a:pt x="9" y="118"/>
                </a:lnTo>
                <a:lnTo>
                  <a:pt x="9" y="115"/>
                </a:lnTo>
                <a:lnTo>
                  <a:pt x="10" y="104"/>
                </a:lnTo>
                <a:lnTo>
                  <a:pt x="8" y="94"/>
                </a:lnTo>
                <a:lnTo>
                  <a:pt x="0" y="78"/>
                </a:lnTo>
                <a:lnTo>
                  <a:pt x="13" y="70"/>
                </a:lnTo>
                <a:lnTo>
                  <a:pt x="16" y="67"/>
                </a:lnTo>
                <a:lnTo>
                  <a:pt x="18" y="63"/>
                </a:lnTo>
                <a:lnTo>
                  <a:pt x="18" y="59"/>
                </a:lnTo>
                <a:lnTo>
                  <a:pt x="13" y="45"/>
                </a:lnTo>
                <a:lnTo>
                  <a:pt x="12" y="38"/>
                </a:lnTo>
                <a:lnTo>
                  <a:pt x="12" y="29"/>
                </a:lnTo>
                <a:lnTo>
                  <a:pt x="15" y="22"/>
                </a:lnTo>
                <a:lnTo>
                  <a:pt x="19" y="18"/>
                </a:lnTo>
                <a:lnTo>
                  <a:pt x="24" y="13"/>
                </a:lnTo>
                <a:lnTo>
                  <a:pt x="28" y="11"/>
                </a:lnTo>
                <a:lnTo>
                  <a:pt x="33" y="9"/>
                </a:lnTo>
                <a:lnTo>
                  <a:pt x="44" y="7"/>
                </a:lnTo>
                <a:lnTo>
                  <a:pt x="48" y="5"/>
                </a:lnTo>
                <a:lnTo>
                  <a:pt x="55" y="0"/>
                </a:lnTo>
                <a:lnTo>
                  <a:pt x="68" y="8"/>
                </a:lnTo>
                <a:lnTo>
                  <a:pt x="79" y="18"/>
                </a:lnTo>
                <a:lnTo>
                  <a:pt x="88" y="28"/>
                </a:lnTo>
                <a:lnTo>
                  <a:pt x="95" y="40"/>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2">
            <a:schemeClr val="accent6"/>
          </a:fillRef>
          <a:effectRef idx="0">
            <a:srgbClr val="FFFFFF"/>
          </a:effectRef>
          <a:fontRef idx="minor">
            <a:schemeClr val="lt1"/>
          </a:fontRef>
        </p:style>
        <p:txBody>
          <a:bodyPr vert="horz" wrap="square" lIns="91440" tIns="45720" rIns="91440" bIns="45720" numCol="1" anchor="t" anchorCtr="0" compatLnSpc="1"/>
          <a:lstStyle/>
          <a:p>
            <a:endParaRPr lang="en-US"/>
          </a:p>
        </p:txBody>
      </p:sp>
      <p:sp>
        <p:nvSpPr>
          <p:cNvPr id="73" name="Freeform 51"/>
          <p:cNvSpPr/>
          <p:nvPr/>
        </p:nvSpPr>
        <p:spPr bwMode="auto">
          <a:xfrm flipH="1">
            <a:off x="1736090" y="1530985"/>
            <a:ext cx="581660" cy="305435"/>
          </a:xfrm>
          <a:custGeom>
            <a:avLst/>
            <a:gdLst>
              <a:gd name="T0" fmla="*/ 208 w 254"/>
              <a:gd name="T1" fmla="*/ 117 h 342"/>
              <a:gd name="T2" fmla="*/ 216 w 254"/>
              <a:gd name="T3" fmla="*/ 125 h 342"/>
              <a:gd name="T4" fmla="*/ 227 w 254"/>
              <a:gd name="T5" fmla="*/ 129 h 342"/>
              <a:gd name="T6" fmla="*/ 238 w 254"/>
              <a:gd name="T7" fmla="*/ 149 h 342"/>
              <a:gd name="T8" fmla="*/ 254 w 254"/>
              <a:gd name="T9" fmla="*/ 171 h 342"/>
              <a:gd name="T10" fmla="*/ 251 w 254"/>
              <a:gd name="T11" fmla="*/ 179 h 342"/>
              <a:gd name="T12" fmla="*/ 245 w 254"/>
              <a:gd name="T13" fmla="*/ 184 h 342"/>
              <a:gd name="T14" fmla="*/ 241 w 254"/>
              <a:gd name="T15" fmla="*/ 179 h 342"/>
              <a:gd name="T16" fmla="*/ 229 w 254"/>
              <a:gd name="T17" fmla="*/ 171 h 342"/>
              <a:gd name="T18" fmla="*/ 212 w 254"/>
              <a:gd name="T19" fmla="*/ 175 h 342"/>
              <a:gd name="T20" fmla="*/ 207 w 254"/>
              <a:gd name="T21" fmla="*/ 184 h 342"/>
              <a:gd name="T22" fmla="*/ 208 w 254"/>
              <a:gd name="T23" fmla="*/ 202 h 342"/>
              <a:gd name="T24" fmla="*/ 191 w 254"/>
              <a:gd name="T25" fmla="*/ 215 h 342"/>
              <a:gd name="T26" fmla="*/ 183 w 254"/>
              <a:gd name="T27" fmla="*/ 232 h 342"/>
              <a:gd name="T28" fmla="*/ 190 w 254"/>
              <a:gd name="T29" fmla="*/ 244 h 342"/>
              <a:gd name="T30" fmla="*/ 191 w 254"/>
              <a:gd name="T31" fmla="*/ 260 h 342"/>
              <a:gd name="T32" fmla="*/ 184 w 254"/>
              <a:gd name="T33" fmla="*/ 282 h 342"/>
              <a:gd name="T34" fmla="*/ 193 w 254"/>
              <a:gd name="T35" fmla="*/ 300 h 342"/>
              <a:gd name="T36" fmla="*/ 199 w 254"/>
              <a:gd name="T37" fmla="*/ 309 h 342"/>
              <a:gd name="T38" fmla="*/ 203 w 254"/>
              <a:gd name="T39" fmla="*/ 324 h 342"/>
              <a:gd name="T40" fmla="*/ 197 w 254"/>
              <a:gd name="T41" fmla="*/ 342 h 342"/>
              <a:gd name="T42" fmla="*/ 154 w 254"/>
              <a:gd name="T43" fmla="*/ 332 h 342"/>
              <a:gd name="T44" fmla="*/ 133 w 254"/>
              <a:gd name="T45" fmla="*/ 333 h 342"/>
              <a:gd name="T46" fmla="*/ 116 w 254"/>
              <a:gd name="T47" fmla="*/ 327 h 342"/>
              <a:gd name="T48" fmla="*/ 46 w 254"/>
              <a:gd name="T49" fmla="*/ 282 h 342"/>
              <a:gd name="T50" fmla="*/ 37 w 254"/>
              <a:gd name="T51" fmla="*/ 274 h 342"/>
              <a:gd name="T52" fmla="*/ 27 w 254"/>
              <a:gd name="T53" fmla="*/ 255 h 342"/>
              <a:gd name="T54" fmla="*/ 18 w 254"/>
              <a:gd name="T55" fmla="*/ 246 h 342"/>
              <a:gd name="T56" fmla="*/ 19 w 254"/>
              <a:gd name="T57" fmla="*/ 217 h 342"/>
              <a:gd name="T58" fmla="*/ 0 w 254"/>
              <a:gd name="T59" fmla="*/ 163 h 342"/>
              <a:gd name="T60" fmla="*/ 32 w 254"/>
              <a:gd name="T61" fmla="*/ 141 h 342"/>
              <a:gd name="T62" fmla="*/ 36 w 254"/>
              <a:gd name="T63" fmla="*/ 123 h 342"/>
              <a:gd name="T64" fmla="*/ 24 w 254"/>
              <a:gd name="T65" fmla="*/ 79 h 342"/>
              <a:gd name="T66" fmla="*/ 30 w 254"/>
              <a:gd name="T67" fmla="*/ 47 h 342"/>
              <a:gd name="T68" fmla="*/ 48 w 254"/>
              <a:gd name="T69" fmla="*/ 28 h 342"/>
              <a:gd name="T70" fmla="*/ 68 w 254"/>
              <a:gd name="T71" fmla="*/ 19 h 342"/>
              <a:gd name="T72" fmla="*/ 98 w 254"/>
              <a:gd name="T73" fmla="*/ 11 h 342"/>
              <a:gd name="T74" fmla="*/ 140 w 254"/>
              <a:gd name="T75" fmla="*/ 17 h 342"/>
              <a:gd name="T76" fmla="*/ 182 w 254"/>
              <a:gd name="T77" fmla="*/ 5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342">
                <a:moveTo>
                  <a:pt x="197" y="83"/>
                </a:moveTo>
                <a:lnTo>
                  <a:pt x="208" y="117"/>
                </a:lnTo>
                <a:lnTo>
                  <a:pt x="211" y="121"/>
                </a:lnTo>
                <a:lnTo>
                  <a:pt x="216" y="125"/>
                </a:lnTo>
                <a:lnTo>
                  <a:pt x="220" y="125"/>
                </a:lnTo>
                <a:lnTo>
                  <a:pt x="227" y="129"/>
                </a:lnTo>
                <a:lnTo>
                  <a:pt x="231" y="133"/>
                </a:lnTo>
                <a:lnTo>
                  <a:pt x="238" y="149"/>
                </a:lnTo>
                <a:lnTo>
                  <a:pt x="251" y="165"/>
                </a:lnTo>
                <a:lnTo>
                  <a:pt x="254" y="171"/>
                </a:lnTo>
                <a:lnTo>
                  <a:pt x="254" y="175"/>
                </a:lnTo>
                <a:lnTo>
                  <a:pt x="251" y="179"/>
                </a:lnTo>
                <a:lnTo>
                  <a:pt x="249" y="182"/>
                </a:lnTo>
                <a:lnTo>
                  <a:pt x="245" y="184"/>
                </a:lnTo>
                <a:lnTo>
                  <a:pt x="242" y="186"/>
                </a:lnTo>
                <a:lnTo>
                  <a:pt x="241" y="179"/>
                </a:lnTo>
                <a:lnTo>
                  <a:pt x="236" y="173"/>
                </a:lnTo>
                <a:lnTo>
                  <a:pt x="229" y="171"/>
                </a:lnTo>
                <a:lnTo>
                  <a:pt x="220" y="172"/>
                </a:lnTo>
                <a:lnTo>
                  <a:pt x="212" y="175"/>
                </a:lnTo>
                <a:lnTo>
                  <a:pt x="210" y="179"/>
                </a:lnTo>
                <a:lnTo>
                  <a:pt x="207" y="184"/>
                </a:lnTo>
                <a:lnTo>
                  <a:pt x="206" y="187"/>
                </a:lnTo>
                <a:lnTo>
                  <a:pt x="208" y="202"/>
                </a:lnTo>
                <a:lnTo>
                  <a:pt x="201" y="210"/>
                </a:lnTo>
                <a:lnTo>
                  <a:pt x="191" y="215"/>
                </a:lnTo>
                <a:lnTo>
                  <a:pt x="184" y="223"/>
                </a:lnTo>
                <a:lnTo>
                  <a:pt x="183" y="232"/>
                </a:lnTo>
                <a:lnTo>
                  <a:pt x="186" y="238"/>
                </a:lnTo>
                <a:lnTo>
                  <a:pt x="190" y="244"/>
                </a:lnTo>
                <a:lnTo>
                  <a:pt x="193" y="251"/>
                </a:lnTo>
                <a:lnTo>
                  <a:pt x="191" y="260"/>
                </a:lnTo>
                <a:lnTo>
                  <a:pt x="185" y="273"/>
                </a:lnTo>
                <a:lnTo>
                  <a:pt x="184" y="282"/>
                </a:lnTo>
                <a:lnTo>
                  <a:pt x="186" y="289"/>
                </a:lnTo>
                <a:lnTo>
                  <a:pt x="193" y="300"/>
                </a:lnTo>
                <a:lnTo>
                  <a:pt x="197" y="306"/>
                </a:lnTo>
                <a:lnTo>
                  <a:pt x="199" y="309"/>
                </a:lnTo>
                <a:lnTo>
                  <a:pt x="202" y="314"/>
                </a:lnTo>
                <a:lnTo>
                  <a:pt x="203" y="324"/>
                </a:lnTo>
                <a:lnTo>
                  <a:pt x="203" y="341"/>
                </a:lnTo>
                <a:lnTo>
                  <a:pt x="197" y="342"/>
                </a:lnTo>
                <a:lnTo>
                  <a:pt x="189" y="342"/>
                </a:lnTo>
                <a:lnTo>
                  <a:pt x="154" y="332"/>
                </a:lnTo>
                <a:lnTo>
                  <a:pt x="147" y="332"/>
                </a:lnTo>
                <a:lnTo>
                  <a:pt x="133" y="333"/>
                </a:lnTo>
                <a:lnTo>
                  <a:pt x="125" y="331"/>
                </a:lnTo>
                <a:lnTo>
                  <a:pt x="116" y="327"/>
                </a:lnTo>
                <a:lnTo>
                  <a:pt x="86" y="302"/>
                </a:lnTo>
                <a:lnTo>
                  <a:pt x="46" y="282"/>
                </a:lnTo>
                <a:lnTo>
                  <a:pt x="40" y="278"/>
                </a:lnTo>
                <a:lnTo>
                  <a:pt x="37" y="274"/>
                </a:lnTo>
                <a:lnTo>
                  <a:pt x="32" y="262"/>
                </a:lnTo>
                <a:lnTo>
                  <a:pt x="27" y="255"/>
                </a:lnTo>
                <a:lnTo>
                  <a:pt x="20" y="249"/>
                </a:lnTo>
                <a:lnTo>
                  <a:pt x="18" y="246"/>
                </a:lnTo>
                <a:lnTo>
                  <a:pt x="17" y="241"/>
                </a:lnTo>
                <a:lnTo>
                  <a:pt x="19" y="217"/>
                </a:lnTo>
                <a:lnTo>
                  <a:pt x="15" y="197"/>
                </a:lnTo>
                <a:lnTo>
                  <a:pt x="0" y="163"/>
                </a:lnTo>
                <a:lnTo>
                  <a:pt x="27" y="147"/>
                </a:lnTo>
                <a:lnTo>
                  <a:pt x="32" y="141"/>
                </a:lnTo>
                <a:lnTo>
                  <a:pt x="37" y="133"/>
                </a:lnTo>
                <a:lnTo>
                  <a:pt x="36" y="123"/>
                </a:lnTo>
                <a:lnTo>
                  <a:pt x="27" y="95"/>
                </a:lnTo>
                <a:lnTo>
                  <a:pt x="24" y="79"/>
                </a:lnTo>
                <a:lnTo>
                  <a:pt x="25" y="60"/>
                </a:lnTo>
                <a:lnTo>
                  <a:pt x="30" y="47"/>
                </a:lnTo>
                <a:lnTo>
                  <a:pt x="38" y="37"/>
                </a:lnTo>
                <a:lnTo>
                  <a:pt x="48" y="28"/>
                </a:lnTo>
                <a:lnTo>
                  <a:pt x="58" y="23"/>
                </a:lnTo>
                <a:lnTo>
                  <a:pt x="68" y="19"/>
                </a:lnTo>
                <a:lnTo>
                  <a:pt x="90" y="14"/>
                </a:lnTo>
                <a:lnTo>
                  <a:pt x="98" y="11"/>
                </a:lnTo>
                <a:lnTo>
                  <a:pt x="114" y="0"/>
                </a:lnTo>
                <a:lnTo>
                  <a:pt x="140" y="17"/>
                </a:lnTo>
                <a:lnTo>
                  <a:pt x="163" y="37"/>
                </a:lnTo>
                <a:lnTo>
                  <a:pt x="182" y="59"/>
                </a:lnTo>
                <a:lnTo>
                  <a:pt x="197" y="8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74" name="Freeform 52"/>
          <p:cNvSpPr/>
          <p:nvPr/>
        </p:nvSpPr>
        <p:spPr bwMode="auto">
          <a:xfrm>
            <a:off x="1901889" y="1559213"/>
            <a:ext cx="415530" cy="193789"/>
          </a:xfrm>
          <a:custGeom>
            <a:avLst/>
            <a:gdLst>
              <a:gd name="T0" fmla="*/ 47 w 223"/>
              <a:gd name="T1" fmla="*/ 18 h 104"/>
              <a:gd name="T2" fmla="*/ 48 w 223"/>
              <a:gd name="T3" fmla="*/ 24 h 104"/>
              <a:gd name="T4" fmla="*/ 54 w 223"/>
              <a:gd name="T5" fmla="*/ 27 h 104"/>
              <a:gd name="T6" fmla="*/ 66 w 223"/>
              <a:gd name="T7" fmla="*/ 29 h 104"/>
              <a:gd name="T8" fmla="*/ 84 w 223"/>
              <a:gd name="T9" fmla="*/ 43 h 104"/>
              <a:gd name="T10" fmla="*/ 93 w 223"/>
              <a:gd name="T11" fmla="*/ 46 h 104"/>
              <a:gd name="T12" fmla="*/ 105 w 223"/>
              <a:gd name="T13" fmla="*/ 42 h 104"/>
              <a:gd name="T14" fmla="*/ 111 w 223"/>
              <a:gd name="T15" fmla="*/ 34 h 104"/>
              <a:gd name="T16" fmla="*/ 121 w 223"/>
              <a:gd name="T17" fmla="*/ 13 h 104"/>
              <a:gd name="T18" fmla="*/ 128 w 223"/>
              <a:gd name="T19" fmla="*/ 7 h 104"/>
              <a:gd name="T20" fmla="*/ 138 w 223"/>
              <a:gd name="T21" fmla="*/ 4 h 104"/>
              <a:gd name="T22" fmla="*/ 148 w 223"/>
              <a:gd name="T23" fmla="*/ 7 h 104"/>
              <a:gd name="T24" fmla="*/ 158 w 223"/>
              <a:gd name="T25" fmla="*/ 17 h 104"/>
              <a:gd name="T26" fmla="*/ 163 w 223"/>
              <a:gd name="T27" fmla="*/ 16 h 104"/>
              <a:gd name="T28" fmla="*/ 170 w 223"/>
              <a:gd name="T29" fmla="*/ 10 h 104"/>
              <a:gd name="T30" fmla="*/ 176 w 223"/>
              <a:gd name="T31" fmla="*/ 7 h 104"/>
              <a:gd name="T32" fmla="*/ 180 w 223"/>
              <a:gd name="T33" fmla="*/ 11 h 104"/>
              <a:gd name="T34" fmla="*/ 182 w 223"/>
              <a:gd name="T35" fmla="*/ 19 h 104"/>
              <a:gd name="T36" fmla="*/ 190 w 223"/>
              <a:gd name="T37" fmla="*/ 31 h 104"/>
              <a:gd name="T38" fmla="*/ 195 w 223"/>
              <a:gd name="T39" fmla="*/ 39 h 104"/>
              <a:gd name="T40" fmla="*/ 203 w 223"/>
              <a:gd name="T41" fmla="*/ 40 h 104"/>
              <a:gd name="T42" fmla="*/ 209 w 223"/>
              <a:gd name="T43" fmla="*/ 39 h 104"/>
              <a:gd name="T44" fmla="*/ 212 w 223"/>
              <a:gd name="T45" fmla="*/ 43 h 104"/>
              <a:gd name="T46" fmla="*/ 213 w 223"/>
              <a:gd name="T47" fmla="*/ 51 h 104"/>
              <a:gd name="T48" fmla="*/ 223 w 223"/>
              <a:gd name="T49" fmla="*/ 56 h 104"/>
              <a:gd name="T50" fmla="*/ 211 w 223"/>
              <a:gd name="T51" fmla="*/ 63 h 104"/>
              <a:gd name="T52" fmla="*/ 207 w 223"/>
              <a:gd name="T53" fmla="*/ 79 h 104"/>
              <a:gd name="T54" fmla="*/ 204 w 223"/>
              <a:gd name="T55" fmla="*/ 87 h 104"/>
              <a:gd name="T56" fmla="*/ 199 w 223"/>
              <a:gd name="T57" fmla="*/ 92 h 104"/>
              <a:gd name="T58" fmla="*/ 186 w 223"/>
              <a:gd name="T59" fmla="*/ 94 h 104"/>
              <a:gd name="T60" fmla="*/ 163 w 223"/>
              <a:gd name="T61" fmla="*/ 98 h 104"/>
              <a:gd name="T62" fmla="*/ 118 w 223"/>
              <a:gd name="T63" fmla="*/ 88 h 104"/>
              <a:gd name="T64" fmla="*/ 111 w 223"/>
              <a:gd name="T65" fmla="*/ 84 h 104"/>
              <a:gd name="T66" fmla="*/ 98 w 223"/>
              <a:gd name="T67" fmla="*/ 83 h 104"/>
              <a:gd name="T68" fmla="*/ 84 w 223"/>
              <a:gd name="T69" fmla="*/ 89 h 104"/>
              <a:gd name="T70" fmla="*/ 74 w 223"/>
              <a:gd name="T71" fmla="*/ 104 h 104"/>
              <a:gd name="T72" fmla="*/ 67 w 223"/>
              <a:gd name="T73" fmla="*/ 98 h 104"/>
              <a:gd name="T74" fmla="*/ 60 w 223"/>
              <a:gd name="T75" fmla="*/ 94 h 104"/>
              <a:gd name="T76" fmla="*/ 36 w 223"/>
              <a:gd name="T77" fmla="*/ 90 h 104"/>
              <a:gd name="T78" fmla="*/ 30 w 223"/>
              <a:gd name="T79" fmla="*/ 88 h 104"/>
              <a:gd name="T80" fmla="*/ 21 w 223"/>
              <a:gd name="T81" fmla="*/ 87 h 104"/>
              <a:gd name="T82" fmla="*/ 5 w 223"/>
              <a:gd name="T83" fmla="*/ 76 h 104"/>
              <a:gd name="T84" fmla="*/ 0 w 223"/>
              <a:gd name="T85" fmla="*/ 63 h 104"/>
              <a:gd name="T86" fmla="*/ 12 w 223"/>
              <a:gd name="T87" fmla="*/ 46 h 104"/>
              <a:gd name="T88" fmla="*/ 16 w 223"/>
              <a:gd name="T89" fmla="*/ 46 h 104"/>
              <a:gd name="T90" fmla="*/ 23 w 223"/>
              <a:gd name="T91" fmla="*/ 44 h 104"/>
              <a:gd name="T92" fmla="*/ 29 w 223"/>
              <a:gd name="T93" fmla="*/ 36 h 104"/>
              <a:gd name="T94" fmla="*/ 30 w 223"/>
              <a:gd name="T95" fmla="*/ 27 h 104"/>
              <a:gd name="T96" fmla="*/ 23 w 223"/>
              <a:gd name="T97" fmla="*/ 3 h 104"/>
              <a:gd name="T98" fmla="*/ 25 w 223"/>
              <a:gd name="T99" fmla="*/ 0 h 104"/>
              <a:gd name="T100" fmla="*/ 40 w 223"/>
              <a:gd name="T101" fmla="*/ 1 h 104"/>
              <a:gd name="T102" fmla="*/ 46 w 223"/>
              <a:gd name="T103" fmla="*/ 4 h 104"/>
              <a:gd name="T104" fmla="*/ 48 w 223"/>
              <a:gd name="T10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104">
                <a:moveTo>
                  <a:pt x="48" y="13"/>
                </a:moveTo>
                <a:lnTo>
                  <a:pt x="47" y="18"/>
                </a:lnTo>
                <a:lnTo>
                  <a:pt x="47" y="21"/>
                </a:lnTo>
                <a:lnTo>
                  <a:pt x="48" y="24"/>
                </a:lnTo>
                <a:lnTo>
                  <a:pt x="50" y="26"/>
                </a:lnTo>
                <a:lnTo>
                  <a:pt x="54" y="27"/>
                </a:lnTo>
                <a:lnTo>
                  <a:pt x="60" y="28"/>
                </a:lnTo>
                <a:lnTo>
                  <a:pt x="66" y="29"/>
                </a:lnTo>
                <a:lnTo>
                  <a:pt x="72" y="32"/>
                </a:lnTo>
                <a:lnTo>
                  <a:pt x="84" y="43"/>
                </a:lnTo>
                <a:lnTo>
                  <a:pt x="88" y="45"/>
                </a:lnTo>
                <a:lnTo>
                  <a:pt x="93" y="46"/>
                </a:lnTo>
                <a:lnTo>
                  <a:pt x="100" y="45"/>
                </a:lnTo>
                <a:lnTo>
                  <a:pt x="105" y="42"/>
                </a:lnTo>
                <a:lnTo>
                  <a:pt x="109" y="38"/>
                </a:lnTo>
                <a:lnTo>
                  <a:pt x="111" y="34"/>
                </a:lnTo>
                <a:lnTo>
                  <a:pt x="117" y="18"/>
                </a:lnTo>
                <a:lnTo>
                  <a:pt x="121" y="13"/>
                </a:lnTo>
                <a:lnTo>
                  <a:pt x="124" y="9"/>
                </a:lnTo>
                <a:lnTo>
                  <a:pt x="128" y="7"/>
                </a:lnTo>
                <a:lnTo>
                  <a:pt x="133" y="5"/>
                </a:lnTo>
                <a:lnTo>
                  <a:pt x="138" y="4"/>
                </a:lnTo>
                <a:lnTo>
                  <a:pt x="143" y="5"/>
                </a:lnTo>
                <a:lnTo>
                  <a:pt x="148" y="7"/>
                </a:lnTo>
                <a:lnTo>
                  <a:pt x="155" y="15"/>
                </a:lnTo>
                <a:lnTo>
                  <a:pt x="158" y="17"/>
                </a:lnTo>
                <a:lnTo>
                  <a:pt x="161" y="17"/>
                </a:lnTo>
                <a:lnTo>
                  <a:pt x="163" y="16"/>
                </a:lnTo>
                <a:lnTo>
                  <a:pt x="167" y="12"/>
                </a:lnTo>
                <a:lnTo>
                  <a:pt x="170" y="10"/>
                </a:lnTo>
                <a:lnTo>
                  <a:pt x="173" y="8"/>
                </a:lnTo>
                <a:lnTo>
                  <a:pt x="176" y="7"/>
                </a:lnTo>
                <a:lnTo>
                  <a:pt x="178" y="8"/>
                </a:lnTo>
                <a:lnTo>
                  <a:pt x="180" y="11"/>
                </a:lnTo>
                <a:lnTo>
                  <a:pt x="180" y="15"/>
                </a:lnTo>
                <a:lnTo>
                  <a:pt x="182" y="19"/>
                </a:lnTo>
                <a:lnTo>
                  <a:pt x="185" y="24"/>
                </a:lnTo>
                <a:lnTo>
                  <a:pt x="190" y="31"/>
                </a:lnTo>
                <a:lnTo>
                  <a:pt x="192" y="36"/>
                </a:lnTo>
                <a:lnTo>
                  <a:pt x="195" y="39"/>
                </a:lnTo>
                <a:lnTo>
                  <a:pt x="199" y="40"/>
                </a:lnTo>
                <a:lnTo>
                  <a:pt x="203" y="40"/>
                </a:lnTo>
                <a:lnTo>
                  <a:pt x="206" y="39"/>
                </a:lnTo>
                <a:lnTo>
                  <a:pt x="209" y="39"/>
                </a:lnTo>
                <a:lnTo>
                  <a:pt x="211" y="39"/>
                </a:lnTo>
                <a:lnTo>
                  <a:pt x="212" y="43"/>
                </a:lnTo>
                <a:lnTo>
                  <a:pt x="212" y="49"/>
                </a:lnTo>
                <a:lnTo>
                  <a:pt x="213" y="51"/>
                </a:lnTo>
                <a:lnTo>
                  <a:pt x="214" y="53"/>
                </a:lnTo>
                <a:lnTo>
                  <a:pt x="223" y="56"/>
                </a:lnTo>
                <a:lnTo>
                  <a:pt x="212" y="61"/>
                </a:lnTo>
                <a:lnTo>
                  <a:pt x="211" y="63"/>
                </a:lnTo>
                <a:lnTo>
                  <a:pt x="210" y="66"/>
                </a:lnTo>
                <a:lnTo>
                  <a:pt x="207" y="79"/>
                </a:lnTo>
                <a:lnTo>
                  <a:pt x="206" y="83"/>
                </a:lnTo>
                <a:lnTo>
                  <a:pt x="204" y="87"/>
                </a:lnTo>
                <a:lnTo>
                  <a:pt x="202" y="90"/>
                </a:lnTo>
                <a:lnTo>
                  <a:pt x="199" y="92"/>
                </a:lnTo>
                <a:lnTo>
                  <a:pt x="195" y="93"/>
                </a:lnTo>
                <a:lnTo>
                  <a:pt x="186" y="94"/>
                </a:lnTo>
                <a:lnTo>
                  <a:pt x="175" y="97"/>
                </a:lnTo>
                <a:lnTo>
                  <a:pt x="163" y="98"/>
                </a:lnTo>
                <a:lnTo>
                  <a:pt x="122" y="91"/>
                </a:lnTo>
                <a:lnTo>
                  <a:pt x="118" y="88"/>
                </a:lnTo>
                <a:lnTo>
                  <a:pt x="115" y="86"/>
                </a:lnTo>
                <a:lnTo>
                  <a:pt x="111" y="84"/>
                </a:lnTo>
                <a:lnTo>
                  <a:pt x="104" y="83"/>
                </a:lnTo>
                <a:lnTo>
                  <a:pt x="98" y="83"/>
                </a:lnTo>
                <a:lnTo>
                  <a:pt x="90" y="85"/>
                </a:lnTo>
                <a:lnTo>
                  <a:pt x="84" y="89"/>
                </a:lnTo>
                <a:lnTo>
                  <a:pt x="80" y="92"/>
                </a:lnTo>
                <a:lnTo>
                  <a:pt x="74" y="104"/>
                </a:lnTo>
                <a:lnTo>
                  <a:pt x="70" y="102"/>
                </a:lnTo>
                <a:lnTo>
                  <a:pt x="67" y="98"/>
                </a:lnTo>
                <a:lnTo>
                  <a:pt x="64" y="96"/>
                </a:lnTo>
                <a:lnTo>
                  <a:pt x="60" y="94"/>
                </a:lnTo>
                <a:lnTo>
                  <a:pt x="57" y="93"/>
                </a:lnTo>
                <a:lnTo>
                  <a:pt x="36" y="90"/>
                </a:lnTo>
                <a:lnTo>
                  <a:pt x="32" y="89"/>
                </a:lnTo>
                <a:lnTo>
                  <a:pt x="30" y="88"/>
                </a:lnTo>
                <a:lnTo>
                  <a:pt x="24" y="88"/>
                </a:lnTo>
                <a:lnTo>
                  <a:pt x="21" y="87"/>
                </a:lnTo>
                <a:lnTo>
                  <a:pt x="5" y="80"/>
                </a:lnTo>
                <a:lnTo>
                  <a:pt x="5" y="76"/>
                </a:lnTo>
                <a:lnTo>
                  <a:pt x="4" y="71"/>
                </a:lnTo>
                <a:lnTo>
                  <a:pt x="0" y="63"/>
                </a:lnTo>
                <a:lnTo>
                  <a:pt x="10" y="47"/>
                </a:lnTo>
                <a:lnTo>
                  <a:pt x="12" y="46"/>
                </a:lnTo>
                <a:lnTo>
                  <a:pt x="14" y="45"/>
                </a:lnTo>
                <a:lnTo>
                  <a:pt x="16" y="46"/>
                </a:lnTo>
                <a:lnTo>
                  <a:pt x="19" y="46"/>
                </a:lnTo>
                <a:lnTo>
                  <a:pt x="23" y="44"/>
                </a:lnTo>
                <a:lnTo>
                  <a:pt x="25" y="41"/>
                </a:lnTo>
                <a:lnTo>
                  <a:pt x="29" y="36"/>
                </a:lnTo>
                <a:lnTo>
                  <a:pt x="30" y="31"/>
                </a:lnTo>
                <a:lnTo>
                  <a:pt x="30" y="27"/>
                </a:lnTo>
                <a:lnTo>
                  <a:pt x="24" y="5"/>
                </a:lnTo>
                <a:lnTo>
                  <a:pt x="23" y="3"/>
                </a:lnTo>
                <a:lnTo>
                  <a:pt x="24" y="1"/>
                </a:lnTo>
                <a:lnTo>
                  <a:pt x="25" y="0"/>
                </a:lnTo>
                <a:lnTo>
                  <a:pt x="29" y="0"/>
                </a:lnTo>
                <a:lnTo>
                  <a:pt x="40" y="1"/>
                </a:lnTo>
                <a:lnTo>
                  <a:pt x="44" y="2"/>
                </a:lnTo>
                <a:lnTo>
                  <a:pt x="46" y="4"/>
                </a:lnTo>
                <a:lnTo>
                  <a:pt x="47" y="6"/>
                </a:lnTo>
                <a:lnTo>
                  <a:pt x="48" y="1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53"/>
          <p:cNvSpPr/>
          <p:nvPr/>
        </p:nvSpPr>
        <p:spPr bwMode="auto">
          <a:xfrm>
            <a:off x="2152079" y="1723678"/>
            <a:ext cx="415530" cy="193789"/>
          </a:xfrm>
          <a:custGeom>
            <a:avLst/>
            <a:gdLst>
              <a:gd name="T0" fmla="*/ 96 w 462"/>
              <a:gd name="T1" fmla="*/ 38 h 217"/>
              <a:gd name="T2" fmla="*/ 98 w 462"/>
              <a:gd name="T3" fmla="*/ 51 h 217"/>
              <a:gd name="T4" fmla="*/ 111 w 462"/>
              <a:gd name="T5" fmla="*/ 57 h 217"/>
              <a:gd name="T6" fmla="*/ 137 w 462"/>
              <a:gd name="T7" fmla="*/ 62 h 217"/>
              <a:gd name="T8" fmla="*/ 174 w 462"/>
              <a:gd name="T9" fmla="*/ 91 h 217"/>
              <a:gd name="T10" fmla="*/ 193 w 462"/>
              <a:gd name="T11" fmla="*/ 97 h 217"/>
              <a:gd name="T12" fmla="*/ 217 w 462"/>
              <a:gd name="T13" fmla="*/ 88 h 217"/>
              <a:gd name="T14" fmla="*/ 229 w 462"/>
              <a:gd name="T15" fmla="*/ 71 h 217"/>
              <a:gd name="T16" fmla="*/ 250 w 462"/>
              <a:gd name="T17" fmla="*/ 28 h 217"/>
              <a:gd name="T18" fmla="*/ 266 w 462"/>
              <a:gd name="T19" fmla="*/ 15 h 217"/>
              <a:gd name="T20" fmla="*/ 286 w 462"/>
              <a:gd name="T21" fmla="*/ 10 h 217"/>
              <a:gd name="T22" fmla="*/ 307 w 462"/>
              <a:gd name="T23" fmla="*/ 15 h 217"/>
              <a:gd name="T24" fmla="*/ 327 w 462"/>
              <a:gd name="T25" fmla="*/ 36 h 217"/>
              <a:gd name="T26" fmla="*/ 338 w 462"/>
              <a:gd name="T27" fmla="*/ 34 h 217"/>
              <a:gd name="T28" fmla="*/ 352 w 462"/>
              <a:gd name="T29" fmla="*/ 21 h 217"/>
              <a:gd name="T30" fmla="*/ 366 w 462"/>
              <a:gd name="T31" fmla="*/ 16 h 217"/>
              <a:gd name="T32" fmla="*/ 373 w 462"/>
              <a:gd name="T33" fmla="*/ 23 h 217"/>
              <a:gd name="T34" fmla="*/ 378 w 462"/>
              <a:gd name="T35" fmla="*/ 40 h 217"/>
              <a:gd name="T36" fmla="*/ 395 w 462"/>
              <a:gd name="T37" fmla="*/ 66 h 217"/>
              <a:gd name="T38" fmla="*/ 404 w 462"/>
              <a:gd name="T39" fmla="*/ 82 h 217"/>
              <a:gd name="T40" fmla="*/ 421 w 462"/>
              <a:gd name="T41" fmla="*/ 85 h 217"/>
              <a:gd name="T42" fmla="*/ 434 w 462"/>
              <a:gd name="T43" fmla="*/ 82 h 217"/>
              <a:gd name="T44" fmla="*/ 441 w 462"/>
              <a:gd name="T45" fmla="*/ 90 h 217"/>
              <a:gd name="T46" fmla="*/ 443 w 462"/>
              <a:gd name="T47" fmla="*/ 108 h 217"/>
              <a:gd name="T48" fmla="*/ 462 w 462"/>
              <a:gd name="T49" fmla="*/ 118 h 217"/>
              <a:gd name="T50" fmla="*/ 438 w 462"/>
              <a:gd name="T51" fmla="*/ 133 h 217"/>
              <a:gd name="T52" fmla="*/ 430 w 462"/>
              <a:gd name="T53" fmla="*/ 166 h 217"/>
              <a:gd name="T54" fmla="*/ 424 w 462"/>
              <a:gd name="T55" fmla="*/ 183 h 217"/>
              <a:gd name="T56" fmla="*/ 414 w 462"/>
              <a:gd name="T57" fmla="*/ 192 h 217"/>
              <a:gd name="T58" fmla="*/ 386 w 462"/>
              <a:gd name="T59" fmla="*/ 198 h 217"/>
              <a:gd name="T60" fmla="*/ 338 w 462"/>
              <a:gd name="T61" fmla="*/ 205 h 217"/>
              <a:gd name="T62" fmla="*/ 245 w 462"/>
              <a:gd name="T63" fmla="*/ 185 h 217"/>
              <a:gd name="T64" fmla="*/ 229 w 462"/>
              <a:gd name="T65" fmla="*/ 176 h 217"/>
              <a:gd name="T66" fmla="*/ 202 w 462"/>
              <a:gd name="T67" fmla="*/ 175 h 217"/>
              <a:gd name="T68" fmla="*/ 174 w 462"/>
              <a:gd name="T69" fmla="*/ 186 h 217"/>
              <a:gd name="T70" fmla="*/ 152 w 462"/>
              <a:gd name="T71" fmla="*/ 217 h 217"/>
              <a:gd name="T72" fmla="*/ 138 w 462"/>
              <a:gd name="T73" fmla="*/ 205 h 217"/>
              <a:gd name="T74" fmla="*/ 123 w 462"/>
              <a:gd name="T75" fmla="*/ 198 h 217"/>
              <a:gd name="T76" fmla="*/ 73 w 462"/>
              <a:gd name="T77" fmla="*/ 189 h 217"/>
              <a:gd name="T78" fmla="*/ 61 w 462"/>
              <a:gd name="T79" fmla="*/ 185 h 217"/>
              <a:gd name="T80" fmla="*/ 43 w 462"/>
              <a:gd name="T81" fmla="*/ 183 h 217"/>
              <a:gd name="T82" fmla="*/ 10 w 462"/>
              <a:gd name="T83" fmla="*/ 159 h 217"/>
              <a:gd name="T84" fmla="*/ 0 w 462"/>
              <a:gd name="T85" fmla="*/ 133 h 217"/>
              <a:gd name="T86" fmla="*/ 24 w 462"/>
              <a:gd name="T87" fmla="*/ 96 h 217"/>
              <a:gd name="T88" fmla="*/ 33 w 462"/>
              <a:gd name="T89" fmla="*/ 96 h 217"/>
              <a:gd name="T90" fmla="*/ 46 w 462"/>
              <a:gd name="T91" fmla="*/ 93 h 217"/>
              <a:gd name="T92" fmla="*/ 59 w 462"/>
              <a:gd name="T93" fmla="*/ 75 h 217"/>
              <a:gd name="T94" fmla="*/ 61 w 462"/>
              <a:gd name="T95" fmla="*/ 57 h 217"/>
              <a:gd name="T96" fmla="*/ 47 w 462"/>
              <a:gd name="T97" fmla="*/ 6 h 217"/>
              <a:gd name="T98" fmla="*/ 52 w 462"/>
              <a:gd name="T99" fmla="*/ 0 h 217"/>
              <a:gd name="T100" fmla="*/ 83 w 462"/>
              <a:gd name="T101" fmla="*/ 3 h 217"/>
              <a:gd name="T102" fmla="*/ 94 w 462"/>
              <a:gd name="T103" fmla="*/ 10 h 217"/>
              <a:gd name="T104" fmla="*/ 99 w 462"/>
              <a:gd name="T105" fmla="*/ 2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2" h="217">
                <a:moveTo>
                  <a:pt x="99" y="27"/>
                </a:moveTo>
                <a:lnTo>
                  <a:pt x="96" y="38"/>
                </a:lnTo>
                <a:lnTo>
                  <a:pt x="96" y="45"/>
                </a:lnTo>
                <a:lnTo>
                  <a:pt x="98" y="51"/>
                </a:lnTo>
                <a:lnTo>
                  <a:pt x="103" y="54"/>
                </a:lnTo>
                <a:lnTo>
                  <a:pt x="111" y="57"/>
                </a:lnTo>
                <a:lnTo>
                  <a:pt x="124" y="59"/>
                </a:lnTo>
                <a:lnTo>
                  <a:pt x="137" y="62"/>
                </a:lnTo>
                <a:lnTo>
                  <a:pt x="149" y="68"/>
                </a:lnTo>
                <a:lnTo>
                  <a:pt x="174" y="91"/>
                </a:lnTo>
                <a:lnTo>
                  <a:pt x="182" y="95"/>
                </a:lnTo>
                <a:lnTo>
                  <a:pt x="193" y="97"/>
                </a:lnTo>
                <a:lnTo>
                  <a:pt x="208" y="94"/>
                </a:lnTo>
                <a:lnTo>
                  <a:pt x="217" y="88"/>
                </a:lnTo>
                <a:lnTo>
                  <a:pt x="225" y="80"/>
                </a:lnTo>
                <a:lnTo>
                  <a:pt x="229" y="71"/>
                </a:lnTo>
                <a:lnTo>
                  <a:pt x="242" y="38"/>
                </a:lnTo>
                <a:lnTo>
                  <a:pt x="250" y="28"/>
                </a:lnTo>
                <a:lnTo>
                  <a:pt x="257" y="20"/>
                </a:lnTo>
                <a:lnTo>
                  <a:pt x="266" y="15"/>
                </a:lnTo>
                <a:lnTo>
                  <a:pt x="276" y="12"/>
                </a:lnTo>
                <a:lnTo>
                  <a:pt x="286" y="10"/>
                </a:lnTo>
                <a:lnTo>
                  <a:pt x="297" y="11"/>
                </a:lnTo>
                <a:lnTo>
                  <a:pt x="307" y="15"/>
                </a:lnTo>
                <a:lnTo>
                  <a:pt x="322" y="31"/>
                </a:lnTo>
                <a:lnTo>
                  <a:pt x="327" y="36"/>
                </a:lnTo>
                <a:lnTo>
                  <a:pt x="333" y="37"/>
                </a:lnTo>
                <a:lnTo>
                  <a:pt x="338" y="34"/>
                </a:lnTo>
                <a:lnTo>
                  <a:pt x="347" y="26"/>
                </a:lnTo>
                <a:lnTo>
                  <a:pt x="352" y="21"/>
                </a:lnTo>
                <a:lnTo>
                  <a:pt x="359" y="18"/>
                </a:lnTo>
                <a:lnTo>
                  <a:pt x="366" y="16"/>
                </a:lnTo>
                <a:lnTo>
                  <a:pt x="370" y="18"/>
                </a:lnTo>
                <a:lnTo>
                  <a:pt x="373" y="23"/>
                </a:lnTo>
                <a:lnTo>
                  <a:pt x="374" y="31"/>
                </a:lnTo>
                <a:lnTo>
                  <a:pt x="378" y="40"/>
                </a:lnTo>
                <a:lnTo>
                  <a:pt x="384" y="51"/>
                </a:lnTo>
                <a:lnTo>
                  <a:pt x="395" y="66"/>
                </a:lnTo>
                <a:lnTo>
                  <a:pt x="399" y="75"/>
                </a:lnTo>
                <a:lnTo>
                  <a:pt x="404" y="82"/>
                </a:lnTo>
                <a:lnTo>
                  <a:pt x="413" y="85"/>
                </a:lnTo>
                <a:lnTo>
                  <a:pt x="421" y="85"/>
                </a:lnTo>
                <a:lnTo>
                  <a:pt x="428" y="83"/>
                </a:lnTo>
                <a:lnTo>
                  <a:pt x="434" y="82"/>
                </a:lnTo>
                <a:lnTo>
                  <a:pt x="438" y="83"/>
                </a:lnTo>
                <a:lnTo>
                  <a:pt x="441" y="90"/>
                </a:lnTo>
                <a:lnTo>
                  <a:pt x="441" y="103"/>
                </a:lnTo>
                <a:lnTo>
                  <a:pt x="443" y="108"/>
                </a:lnTo>
                <a:lnTo>
                  <a:pt x="445" y="112"/>
                </a:lnTo>
                <a:lnTo>
                  <a:pt x="462" y="118"/>
                </a:lnTo>
                <a:lnTo>
                  <a:pt x="441" y="129"/>
                </a:lnTo>
                <a:lnTo>
                  <a:pt x="438" y="133"/>
                </a:lnTo>
                <a:lnTo>
                  <a:pt x="435" y="138"/>
                </a:lnTo>
                <a:lnTo>
                  <a:pt x="430" y="166"/>
                </a:lnTo>
                <a:lnTo>
                  <a:pt x="427" y="175"/>
                </a:lnTo>
                <a:lnTo>
                  <a:pt x="424" y="183"/>
                </a:lnTo>
                <a:lnTo>
                  <a:pt x="420" y="189"/>
                </a:lnTo>
                <a:lnTo>
                  <a:pt x="414" y="192"/>
                </a:lnTo>
                <a:lnTo>
                  <a:pt x="405" y="195"/>
                </a:lnTo>
                <a:lnTo>
                  <a:pt x="386" y="198"/>
                </a:lnTo>
                <a:lnTo>
                  <a:pt x="364" y="204"/>
                </a:lnTo>
                <a:lnTo>
                  <a:pt x="338" y="205"/>
                </a:lnTo>
                <a:lnTo>
                  <a:pt x="252" y="191"/>
                </a:lnTo>
                <a:lnTo>
                  <a:pt x="245" y="185"/>
                </a:lnTo>
                <a:lnTo>
                  <a:pt x="239" y="180"/>
                </a:lnTo>
                <a:lnTo>
                  <a:pt x="229" y="176"/>
                </a:lnTo>
                <a:lnTo>
                  <a:pt x="216" y="174"/>
                </a:lnTo>
                <a:lnTo>
                  <a:pt x="202" y="175"/>
                </a:lnTo>
                <a:lnTo>
                  <a:pt x="187" y="178"/>
                </a:lnTo>
                <a:lnTo>
                  <a:pt x="174" y="186"/>
                </a:lnTo>
                <a:lnTo>
                  <a:pt x="165" y="193"/>
                </a:lnTo>
                <a:lnTo>
                  <a:pt x="152" y="217"/>
                </a:lnTo>
                <a:lnTo>
                  <a:pt x="145" y="213"/>
                </a:lnTo>
                <a:lnTo>
                  <a:pt x="138" y="205"/>
                </a:lnTo>
                <a:lnTo>
                  <a:pt x="133" y="202"/>
                </a:lnTo>
                <a:lnTo>
                  <a:pt x="123" y="198"/>
                </a:lnTo>
                <a:lnTo>
                  <a:pt x="118" y="196"/>
                </a:lnTo>
                <a:lnTo>
                  <a:pt x="73" y="189"/>
                </a:lnTo>
                <a:lnTo>
                  <a:pt x="66" y="186"/>
                </a:lnTo>
                <a:lnTo>
                  <a:pt x="61" y="185"/>
                </a:lnTo>
                <a:lnTo>
                  <a:pt x="50" y="185"/>
                </a:lnTo>
                <a:lnTo>
                  <a:pt x="43" y="183"/>
                </a:lnTo>
                <a:lnTo>
                  <a:pt x="9" y="167"/>
                </a:lnTo>
                <a:lnTo>
                  <a:pt x="10" y="159"/>
                </a:lnTo>
                <a:lnTo>
                  <a:pt x="8" y="150"/>
                </a:lnTo>
                <a:lnTo>
                  <a:pt x="0" y="133"/>
                </a:lnTo>
                <a:lnTo>
                  <a:pt x="20" y="98"/>
                </a:lnTo>
                <a:lnTo>
                  <a:pt x="24" y="96"/>
                </a:lnTo>
                <a:lnTo>
                  <a:pt x="28" y="95"/>
                </a:lnTo>
                <a:lnTo>
                  <a:pt x="33" y="96"/>
                </a:lnTo>
                <a:lnTo>
                  <a:pt x="39" y="96"/>
                </a:lnTo>
                <a:lnTo>
                  <a:pt x="46" y="93"/>
                </a:lnTo>
                <a:lnTo>
                  <a:pt x="52" y="87"/>
                </a:lnTo>
                <a:lnTo>
                  <a:pt x="59" y="75"/>
                </a:lnTo>
                <a:lnTo>
                  <a:pt x="61" y="66"/>
                </a:lnTo>
                <a:lnTo>
                  <a:pt x="61" y="57"/>
                </a:lnTo>
                <a:lnTo>
                  <a:pt x="48" y="11"/>
                </a:lnTo>
                <a:lnTo>
                  <a:pt x="47" y="6"/>
                </a:lnTo>
                <a:lnTo>
                  <a:pt x="48" y="2"/>
                </a:lnTo>
                <a:lnTo>
                  <a:pt x="52" y="0"/>
                </a:lnTo>
                <a:lnTo>
                  <a:pt x="59" y="0"/>
                </a:lnTo>
                <a:lnTo>
                  <a:pt x="83" y="3"/>
                </a:lnTo>
                <a:lnTo>
                  <a:pt x="90" y="5"/>
                </a:lnTo>
                <a:lnTo>
                  <a:pt x="94" y="10"/>
                </a:lnTo>
                <a:lnTo>
                  <a:pt x="97" y="13"/>
                </a:lnTo>
                <a:lnTo>
                  <a:pt x="99" y="27"/>
                </a:lnTo>
                <a:close/>
              </a:path>
            </a:pathLst>
          </a:custGeom>
        </p:spPr>
        <p:style>
          <a:lnRef idx="0">
            <a:srgbClr val="FFFFFF"/>
          </a:lnRef>
          <a:fillRef idx="2">
            <a:schemeClr val="accent6"/>
          </a:fillRef>
          <a:effectRef idx="0">
            <a:srgbClr val="FFFFFF"/>
          </a:effectRef>
          <a:fontRef idx="minor">
            <a:schemeClr val="lt1"/>
          </a:fontRef>
        </p:style>
        <p:txBody>
          <a:bodyPr vert="horz" wrap="square" lIns="91440" tIns="45720" rIns="91440" bIns="45720" numCol="1" anchor="t" anchorCtr="0" compatLnSpc="1"/>
          <a:lstStyle/>
          <a:p>
            <a:endParaRPr lang="en-US"/>
          </a:p>
        </p:txBody>
      </p:sp>
      <p:sp>
        <p:nvSpPr>
          <p:cNvPr id="76" name="Freeform 54"/>
          <p:cNvSpPr/>
          <p:nvPr/>
        </p:nvSpPr>
        <p:spPr bwMode="auto">
          <a:xfrm>
            <a:off x="1970833" y="1911387"/>
            <a:ext cx="186336" cy="175156"/>
          </a:xfrm>
          <a:custGeom>
            <a:avLst/>
            <a:gdLst>
              <a:gd name="T0" fmla="*/ 74 w 100"/>
              <a:gd name="T1" fmla="*/ 23 h 94"/>
              <a:gd name="T2" fmla="*/ 81 w 100"/>
              <a:gd name="T3" fmla="*/ 23 h 94"/>
              <a:gd name="T4" fmla="*/ 85 w 100"/>
              <a:gd name="T5" fmla="*/ 20 h 94"/>
              <a:gd name="T6" fmla="*/ 87 w 100"/>
              <a:gd name="T7" fmla="*/ 17 h 94"/>
              <a:gd name="T8" fmla="*/ 93 w 100"/>
              <a:gd name="T9" fmla="*/ 15 h 94"/>
              <a:gd name="T10" fmla="*/ 98 w 100"/>
              <a:gd name="T11" fmla="*/ 20 h 94"/>
              <a:gd name="T12" fmla="*/ 100 w 100"/>
              <a:gd name="T13" fmla="*/ 21 h 94"/>
              <a:gd name="T14" fmla="*/ 100 w 100"/>
              <a:gd name="T15" fmla="*/ 26 h 94"/>
              <a:gd name="T16" fmla="*/ 92 w 100"/>
              <a:gd name="T17" fmla="*/ 32 h 94"/>
              <a:gd name="T18" fmla="*/ 86 w 100"/>
              <a:gd name="T19" fmla="*/ 39 h 94"/>
              <a:gd name="T20" fmla="*/ 89 w 100"/>
              <a:gd name="T21" fmla="*/ 40 h 94"/>
              <a:gd name="T22" fmla="*/ 91 w 100"/>
              <a:gd name="T23" fmla="*/ 50 h 94"/>
              <a:gd name="T24" fmla="*/ 84 w 100"/>
              <a:gd name="T25" fmla="*/ 52 h 94"/>
              <a:gd name="T26" fmla="*/ 80 w 100"/>
              <a:gd name="T27" fmla="*/ 57 h 94"/>
              <a:gd name="T28" fmla="*/ 83 w 100"/>
              <a:gd name="T29" fmla="*/ 56 h 94"/>
              <a:gd name="T30" fmla="*/ 94 w 100"/>
              <a:gd name="T31" fmla="*/ 56 h 94"/>
              <a:gd name="T32" fmla="*/ 90 w 100"/>
              <a:gd name="T33" fmla="*/ 73 h 94"/>
              <a:gd name="T34" fmla="*/ 88 w 100"/>
              <a:gd name="T35" fmla="*/ 70 h 94"/>
              <a:gd name="T36" fmla="*/ 87 w 100"/>
              <a:gd name="T37" fmla="*/ 71 h 94"/>
              <a:gd name="T38" fmla="*/ 92 w 100"/>
              <a:gd name="T39" fmla="*/ 79 h 94"/>
              <a:gd name="T40" fmla="*/ 94 w 100"/>
              <a:gd name="T41" fmla="*/ 92 h 94"/>
              <a:gd name="T42" fmla="*/ 86 w 100"/>
              <a:gd name="T43" fmla="*/ 87 h 94"/>
              <a:gd name="T44" fmla="*/ 76 w 100"/>
              <a:gd name="T45" fmla="*/ 85 h 94"/>
              <a:gd name="T46" fmla="*/ 76 w 100"/>
              <a:gd name="T47" fmla="*/ 86 h 94"/>
              <a:gd name="T48" fmla="*/ 73 w 100"/>
              <a:gd name="T49" fmla="*/ 89 h 94"/>
              <a:gd name="T50" fmla="*/ 68 w 100"/>
              <a:gd name="T51" fmla="*/ 90 h 94"/>
              <a:gd name="T52" fmla="*/ 58 w 100"/>
              <a:gd name="T53" fmla="*/ 83 h 94"/>
              <a:gd name="T54" fmla="*/ 48 w 100"/>
              <a:gd name="T55" fmla="*/ 75 h 94"/>
              <a:gd name="T56" fmla="*/ 41 w 100"/>
              <a:gd name="T57" fmla="*/ 74 h 94"/>
              <a:gd name="T58" fmla="*/ 33 w 100"/>
              <a:gd name="T59" fmla="*/ 81 h 94"/>
              <a:gd name="T60" fmla="*/ 31 w 100"/>
              <a:gd name="T61" fmla="*/ 75 h 94"/>
              <a:gd name="T62" fmla="*/ 33 w 100"/>
              <a:gd name="T63" fmla="*/ 68 h 94"/>
              <a:gd name="T64" fmla="*/ 24 w 100"/>
              <a:gd name="T65" fmla="*/ 64 h 94"/>
              <a:gd name="T66" fmla="*/ 20 w 100"/>
              <a:gd name="T67" fmla="*/ 58 h 94"/>
              <a:gd name="T68" fmla="*/ 20 w 100"/>
              <a:gd name="T69" fmla="*/ 51 h 94"/>
              <a:gd name="T70" fmla="*/ 17 w 100"/>
              <a:gd name="T71" fmla="*/ 49 h 94"/>
              <a:gd name="T72" fmla="*/ 13 w 100"/>
              <a:gd name="T73" fmla="*/ 45 h 94"/>
              <a:gd name="T74" fmla="*/ 10 w 100"/>
              <a:gd name="T75" fmla="*/ 33 h 94"/>
              <a:gd name="T76" fmla="*/ 3 w 100"/>
              <a:gd name="T77" fmla="*/ 21 h 94"/>
              <a:gd name="T78" fmla="*/ 0 w 100"/>
              <a:gd name="T79" fmla="*/ 15 h 94"/>
              <a:gd name="T80" fmla="*/ 9 w 100"/>
              <a:gd name="T81" fmla="*/ 11 h 94"/>
              <a:gd name="T82" fmla="*/ 24 w 100"/>
              <a:gd name="T83" fmla="*/ 8 h 94"/>
              <a:gd name="T84" fmla="*/ 62 w 100"/>
              <a:gd name="T85" fmla="*/ 10 h 94"/>
              <a:gd name="T86" fmla="*/ 70 w 100"/>
              <a:gd name="T87" fmla="*/ 2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0" h="94">
                <a:moveTo>
                  <a:pt x="70" y="25"/>
                </a:moveTo>
                <a:lnTo>
                  <a:pt x="71" y="24"/>
                </a:lnTo>
                <a:lnTo>
                  <a:pt x="74" y="23"/>
                </a:lnTo>
                <a:lnTo>
                  <a:pt x="75" y="23"/>
                </a:lnTo>
                <a:lnTo>
                  <a:pt x="80" y="23"/>
                </a:lnTo>
                <a:lnTo>
                  <a:pt x="81" y="23"/>
                </a:lnTo>
                <a:lnTo>
                  <a:pt x="83" y="22"/>
                </a:lnTo>
                <a:lnTo>
                  <a:pt x="84" y="21"/>
                </a:lnTo>
                <a:lnTo>
                  <a:pt x="85" y="20"/>
                </a:lnTo>
                <a:lnTo>
                  <a:pt x="85" y="18"/>
                </a:lnTo>
                <a:lnTo>
                  <a:pt x="86" y="17"/>
                </a:lnTo>
                <a:lnTo>
                  <a:pt x="87" y="17"/>
                </a:lnTo>
                <a:lnTo>
                  <a:pt x="87" y="17"/>
                </a:lnTo>
                <a:lnTo>
                  <a:pt x="92" y="16"/>
                </a:lnTo>
                <a:lnTo>
                  <a:pt x="93" y="15"/>
                </a:lnTo>
                <a:lnTo>
                  <a:pt x="94" y="15"/>
                </a:lnTo>
                <a:lnTo>
                  <a:pt x="95" y="17"/>
                </a:lnTo>
                <a:lnTo>
                  <a:pt x="98" y="20"/>
                </a:lnTo>
                <a:lnTo>
                  <a:pt x="99" y="21"/>
                </a:lnTo>
                <a:lnTo>
                  <a:pt x="100" y="21"/>
                </a:lnTo>
                <a:lnTo>
                  <a:pt x="100" y="21"/>
                </a:lnTo>
                <a:lnTo>
                  <a:pt x="100" y="24"/>
                </a:lnTo>
                <a:lnTo>
                  <a:pt x="100" y="25"/>
                </a:lnTo>
                <a:lnTo>
                  <a:pt x="100" y="26"/>
                </a:lnTo>
                <a:lnTo>
                  <a:pt x="99" y="27"/>
                </a:lnTo>
                <a:lnTo>
                  <a:pt x="96" y="28"/>
                </a:lnTo>
                <a:lnTo>
                  <a:pt x="92" y="32"/>
                </a:lnTo>
                <a:lnTo>
                  <a:pt x="79" y="37"/>
                </a:lnTo>
                <a:lnTo>
                  <a:pt x="83" y="39"/>
                </a:lnTo>
                <a:lnTo>
                  <a:pt x="86" y="39"/>
                </a:lnTo>
                <a:lnTo>
                  <a:pt x="91" y="36"/>
                </a:lnTo>
                <a:lnTo>
                  <a:pt x="91" y="37"/>
                </a:lnTo>
                <a:lnTo>
                  <a:pt x="89" y="40"/>
                </a:lnTo>
                <a:lnTo>
                  <a:pt x="90" y="43"/>
                </a:lnTo>
                <a:lnTo>
                  <a:pt x="92" y="46"/>
                </a:lnTo>
                <a:lnTo>
                  <a:pt x="91" y="50"/>
                </a:lnTo>
                <a:lnTo>
                  <a:pt x="90" y="50"/>
                </a:lnTo>
                <a:lnTo>
                  <a:pt x="85" y="52"/>
                </a:lnTo>
                <a:lnTo>
                  <a:pt x="84" y="52"/>
                </a:lnTo>
                <a:lnTo>
                  <a:pt x="83" y="53"/>
                </a:lnTo>
                <a:lnTo>
                  <a:pt x="81" y="55"/>
                </a:lnTo>
                <a:lnTo>
                  <a:pt x="80" y="57"/>
                </a:lnTo>
                <a:lnTo>
                  <a:pt x="79" y="58"/>
                </a:lnTo>
                <a:lnTo>
                  <a:pt x="80" y="58"/>
                </a:lnTo>
                <a:lnTo>
                  <a:pt x="83" y="56"/>
                </a:lnTo>
                <a:lnTo>
                  <a:pt x="87" y="55"/>
                </a:lnTo>
                <a:lnTo>
                  <a:pt x="92" y="54"/>
                </a:lnTo>
                <a:lnTo>
                  <a:pt x="94" y="56"/>
                </a:lnTo>
                <a:lnTo>
                  <a:pt x="93" y="65"/>
                </a:lnTo>
                <a:lnTo>
                  <a:pt x="92" y="70"/>
                </a:lnTo>
                <a:lnTo>
                  <a:pt x="90" y="73"/>
                </a:lnTo>
                <a:lnTo>
                  <a:pt x="89" y="71"/>
                </a:lnTo>
                <a:lnTo>
                  <a:pt x="88" y="70"/>
                </a:lnTo>
                <a:lnTo>
                  <a:pt x="88" y="70"/>
                </a:lnTo>
                <a:lnTo>
                  <a:pt x="88" y="71"/>
                </a:lnTo>
                <a:lnTo>
                  <a:pt x="88" y="71"/>
                </a:lnTo>
                <a:lnTo>
                  <a:pt x="87" y="71"/>
                </a:lnTo>
                <a:lnTo>
                  <a:pt x="91" y="74"/>
                </a:lnTo>
                <a:lnTo>
                  <a:pt x="91" y="76"/>
                </a:lnTo>
                <a:lnTo>
                  <a:pt x="92" y="79"/>
                </a:lnTo>
                <a:lnTo>
                  <a:pt x="92" y="82"/>
                </a:lnTo>
                <a:lnTo>
                  <a:pt x="93" y="86"/>
                </a:lnTo>
                <a:lnTo>
                  <a:pt x="94" y="92"/>
                </a:lnTo>
                <a:lnTo>
                  <a:pt x="91" y="94"/>
                </a:lnTo>
                <a:lnTo>
                  <a:pt x="87" y="89"/>
                </a:lnTo>
                <a:lnTo>
                  <a:pt x="86" y="87"/>
                </a:lnTo>
                <a:lnTo>
                  <a:pt x="83" y="85"/>
                </a:lnTo>
                <a:lnTo>
                  <a:pt x="80" y="84"/>
                </a:lnTo>
                <a:lnTo>
                  <a:pt x="76" y="85"/>
                </a:lnTo>
                <a:lnTo>
                  <a:pt x="75" y="85"/>
                </a:lnTo>
                <a:lnTo>
                  <a:pt x="76" y="86"/>
                </a:lnTo>
                <a:lnTo>
                  <a:pt x="76" y="86"/>
                </a:lnTo>
                <a:lnTo>
                  <a:pt x="76" y="87"/>
                </a:lnTo>
                <a:lnTo>
                  <a:pt x="74" y="89"/>
                </a:lnTo>
                <a:lnTo>
                  <a:pt x="73" y="89"/>
                </a:lnTo>
                <a:lnTo>
                  <a:pt x="72" y="90"/>
                </a:lnTo>
                <a:lnTo>
                  <a:pt x="71" y="90"/>
                </a:lnTo>
                <a:lnTo>
                  <a:pt x="68" y="90"/>
                </a:lnTo>
                <a:lnTo>
                  <a:pt x="67" y="90"/>
                </a:lnTo>
                <a:lnTo>
                  <a:pt x="66" y="89"/>
                </a:lnTo>
                <a:lnTo>
                  <a:pt x="58" y="83"/>
                </a:lnTo>
                <a:lnTo>
                  <a:pt x="55" y="80"/>
                </a:lnTo>
                <a:lnTo>
                  <a:pt x="54" y="78"/>
                </a:lnTo>
                <a:lnTo>
                  <a:pt x="48" y="75"/>
                </a:lnTo>
                <a:lnTo>
                  <a:pt x="47" y="74"/>
                </a:lnTo>
                <a:lnTo>
                  <a:pt x="44" y="73"/>
                </a:lnTo>
                <a:lnTo>
                  <a:pt x="41" y="74"/>
                </a:lnTo>
                <a:lnTo>
                  <a:pt x="37" y="78"/>
                </a:lnTo>
                <a:lnTo>
                  <a:pt x="35" y="80"/>
                </a:lnTo>
                <a:lnTo>
                  <a:pt x="33" y="81"/>
                </a:lnTo>
                <a:lnTo>
                  <a:pt x="31" y="80"/>
                </a:lnTo>
                <a:lnTo>
                  <a:pt x="30" y="77"/>
                </a:lnTo>
                <a:lnTo>
                  <a:pt x="31" y="75"/>
                </a:lnTo>
                <a:lnTo>
                  <a:pt x="32" y="73"/>
                </a:lnTo>
                <a:lnTo>
                  <a:pt x="33" y="71"/>
                </a:lnTo>
                <a:lnTo>
                  <a:pt x="33" y="68"/>
                </a:lnTo>
                <a:lnTo>
                  <a:pt x="32" y="65"/>
                </a:lnTo>
                <a:lnTo>
                  <a:pt x="29" y="64"/>
                </a:lnTo>
                <a:lnTo>
                  <a:pt x="24" y="64"/>
                </a:lnTo>
                <a:lnTo>
                  <a:pt x="21" y="63"/>
                </a:lnTo>
                <a:lnTo>
                  <a:pt x="20" y="61"/>
                </a:lnTo>
                <a:lnTo>
                  <a:pt x="20" y="58"/>
                </a:lnTo>
                <a:lnTo>
                  <a:pt x="21" y="53"/>
                </a:lnTo>
                <a:lnTo>
                  <a:pt x="21" y="52"/>
                </a:lnTo>
                <a:lnTo>
                  <a:pt x="20" y="51"/>
                </a:lnTo>
                <a:lnTo>
                  <a:pt x="19" y="50"/>
                </a:lnTo>
                <a:lnTo>
                  <a:pt x="18" y="49"/>
                </a:lnTo>
                <a:lnTo>
                  <a:pt x="17" y="49"/>
                </a:lnTo>
                <a:lnTo>
                  <a:pt x="15" y="48"/>
                </a:lnTo>
                <a:lnTo>
                  <a:pt x="14" y="47"/>
                </a:lnTo>
                <a:lnTo>
                  <a:pt x="13" y="45"/>
                </a:lnTo>
                <a:lnTo>
                  <a:pt x="12" y="39"/>
                </a:lnTo>
                <a:lnTo>
                  <a:pt x="11" y="36"/>
                </a:lnTo>
                <a:lnTo>
                  <a:pt x="10" y="33"/>
                </a:lnTo>
                <a:lnTo>
                  <a:pt x="5" y="30"/>
                </a:lnTo>
                <a:lnTo>
                  <a:pt x="4" y="27"/>
                </a:lnTo>
                <a:lnTo>
                  <a:pt x="3" y="21"/>
                </a:lnTo>
                <a:lnTo>
                  <a:pt x="3" y="19"/>
                </a:lnTo>
                <a:lnTo>
                  <a:pt x="0" y="18"/>
                </a:lnTo>
                <a:lnTo>
                  <a:pt x="0" y="15"/>
                </a:lnTo>
                <a:lnTo>
                  <a:pt x="3" y="13"/>
                </a:lnTo>
                <a:lnTo>
                  <a:pt x="6" y="11"/>
                </a:lnTo>
                <a:lnTo>
                  <a:pt x="9" y="11"/>
                </a:lnTo>
                <a:lnTo>
                  <a:pt x="19" y="11"/>
                </a:lnTo>
                <a:lnTo>
                  <a:pt x="22" y="10"/>
                </a:lnTo>
                <a:lnTo>
                  <a:pt x="24" y="8"/>
                </a:lnTo>
                <a:lnTo>
                  <a:pt x="28" y="5"/>
                </a:lnTo>
                <a:lnTo>
                  <a:pt x="60" y="0"/>
                </a:lnTo>
                <a:lnTo>
                  <a:pt x="62" y="10"/>
                </a:lnTo>
                <a:lnTo>
                  <a:pt x="66" y="19"/>
                </a:lnTo>
                <a:lnTo>
                  <a:pt x="68" y="23"/>
                </a:lnTo>
                <a:lnTo>
                  <a:pt x="70" y="2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55"/>
          <p:cNvSpPr/>
          <p:nvPr/>
        </p:nvSpPr>
        <p:spPr bwMode="auto">
          <a:xfrm>
            <a:off x="2097833" y="2038387"/>
            <a:ext cx="186336" cy="175156"/>
          </a:xfrm>
          <a:custGeom>
            <a:avLst/>
            <a:gdLst>
              <a:gd name="T0" fmla="*/ 152 w 208"/>
              <a:gd name="T1" fmla="*/ 48 h 196"/>
              <a:gd name="T2" fmla="*/ 168 w 208"/>
              <a:gd name="T3" fmla="*/ 47 h 196"/>
              <a:gd name="T4" fmla="*/ 175 w 208"/>
              <a:gd name="T5" fmla="*/ 41 h 196"/>
              <a:gd name="T6" fmla="*/ 179 w 208"/>
              <a:gd name="T7" fmla="*/ 35 h 196"/>
              <a:gd name="T8" fmla="*/ 193 w 208"/>
              <a:gd name="T9" fmla="*/ 31 h 196"/>
              <a:gd name="T10" fmla="*/ 203 w 208"/>
              <a:gd name="T11" fmla="*/ 42 h 196"/>
              <a:gd name="T12" fmla="*/ 208 w 208"/>
              <a:gd name="T13" fmla="*/ 44 h 196"/>
              <a:gd name="T14" fmla="*/ 207 w 208"/>
              <a:gd name="T15" fmla="*/ 53 h 196"/>
              <a:gd name="T16" fmla="*/ 190 w 208"/>
              <a:gd name="T17" fmla="*/ 66 h 196"/>
              <a:gd name="T18" fmla="*/ 177 w 208"/>
              <a:gd name="T19" fmla="*/ 80 h 196"/>
              <a:gd name="T20" fmla="*/ 184 w 208"/>
              <a:gd name="T21" fmla="*/ 84 h 196"/>
              <a:gd name="T22" fmla="*/ 189 w 208"/>
              <a:gd name="T23" fmla="*/ 104 h 196"/>
              <a:gd name="T24" fmla="*/ 174 w 208"/>
              <a:gd name="T25" fmla="*/ 109 h 196"/>
              <a:gd name="T26" fmla="*/ 166 w 208"/>
              <a:gd name="T27" fmla="*/ 118 h 196"/>
              <a:gd name="T28" fmla="*/ 172 w 208"/>
              <a:gd name="T29" fmla="*/ 117 h 196"/>
              <a:gd name="T30" fmla="*/ 194 w 208"/>
              <a:gd name="T31" fmla="*/ 117 h 196"/>
              <a:gd name="T32" fmla="*/ 186 w 208"/>
              <a:gd name="T33" fmla="*/ 151 h 196"/>
              <a:gd name="T34" fmla="*/ 183 w 208"/>
              <a:gd name="T35" fmla="*/ 146 h 196"/>
              <a:gd name="T36" fmla="*/ 180 w 208"/>
              <a:gd name="T37" fmla="*/ 148 h 196"/>
              <a:gd name="T38" fmla="*/ 190 w 208"/>
              <a:gd name="T39" fmla="*/ 164 h 196"/>
              <a:gd name="T40" fmla="*/ 194 w 208"/>
              <a:gd name="T41" fmla="*/ 191 h 196"/>
              <a:gd name="T42" fmla="*/ 177 w 208"/>
              <a:gd name="T43" fmla="*/ 181 h 196"/>
              <a:gd name="T44" fmla="*/ 158 w 208"/>
              <a:gd name="T45" fmla="*/ 177 h 196"/>
              <a:gd name="T46" fmla="*/ 158 w 208"/>
              <a:gd name="T47" fmla="*/ 180 h 196"/>
              <a:gd name="T48" fmla="*/ 151 w 208"/>
              <a:gd name="T49" fmla="*/ 186 h 196"/>
              <a:gd name="T50" fmla="*/ 141 w 208"/>
              <a:gd name="T51" fmla="*/ 188 h 196"/>
              <a:gd name="T52" fmla="*/ 120 w 208"/>
              <a:gd name="T53" fmla="*/ 173 h 196"/>
              <a:gd name="T54" fmla="*/ 98 w 208"/>
              <a:gd name="T55" fmla="*/ 156 h 196"/>
              <a:gd name="T56" fmla="*/ 85 w 208"/>
              <a:gd name="T57" fmla="*/ 154 h 196"/>
              <a:gd name="T58" fmla="*/ 67 w 208"/>
              <a:gd name="T59" fmla="*/ 168 h 196"/>
              <a:gd name="T60" fmla="*/ 63 w 208"/>
              <a:gd name="T61" fmla="*/ 156 h 196"/>
              <a:gd name="T62" fmla="*/ 67 w 208"/>
              <a:gd name="T63" fmla="*/ 141 h 196"/>
              <a:gd name="T64" fmla="*/ 49 w 208"/>
              <a:gd name="T65" fmla="*/ 133 h 196"/>
              <a:gd name="T66" fmla="*/ 41 w 208"/>
              <a:gd name="T67" fmla="*/ 121 h 196"/>
              <a:gd name="T68" fmla="*/ 41 w 208"/>
              <a:gd name="T69" fmla="*/ 105 h 196"/>
              <a:gd name="T70" fmla="*/ 34 w 208"/>
              <a:gd name="T71" fmla="*/ 101 h 196"/>
              <a:gd name="T72" fmla="*/ 26 w 208"/>
              <a:gd name="T73" fmla="*/ 93 h 196"/>
              <a:gd name="T74" fmla="*/ 19 w 208"/>
              <a:gd name="T75" fmla="*/ 69 h 196"/>
              <a:gd name="T76" fmla="*/ 6 w 208"/>
              <a:gd name="T77" fmla="*/ 44 h 196"/>
              <a:gd name="T78" fmla="*/ 0 w 208"/>
              <a:gd name="T79" fmla="*/ 30 h 196"/>
              <a:gd name="T80" fmla="*/ 17 w 208"/>
              <a:gd name="T81" fmla="*/ 22 h 196"/>
              <a:gd name="T82" fmla="*/ 49 w 208"/>
              <a:gd name="T83" fmla="*/ 17 h 196"/>
              <a:gd name="T84" fmla="*/ 129 w 208"/>
              <a:gd name="T85" fmla="*/ 21 h 196"/>
              <a:gd name="T86" fmla="*/ 144 w 208"/>
              <a:gd name="T87" fmla="*/ 5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196">
                <a:moveTo>
                  <a:pt x="144" y="51"/>
                </a:moveTo>
                <a:lnTo>
                  <a:pt x="147" y="50"/>
                </a:lnTo>
                <a:lnTo>
                  <a:pt x="152" y="48"/>
                </a:lnTo>
                <a:lnTo>
                  <a:pt x="154" y="48"/>
                </a:lnTo>
                <a:lnTo>
                  <a:pt x="165" y="48"/>
                </a:lnTo>
                <a:lnTo>
                  <a:pt x="168" y="47"/>
                </a:lnTo>
                <a:lnTo>
                  <a:pt x="171" y="46"/>
                </a:lnTo>
                <a:lnTo>
                  <a:pt x="174" y="43"/>
                </a:lnTo>
                <a:lnTo>
                  <a:pt x="175" y="41"/>
                </a:lnTo>
                <a:lnTo>
                  <a:pt x="176" y="38"/>
                </a:lnTo>
                <a:lnTo>
                  <a:pt x="177" y="36"/>
                </a:lnTo>
                <a:lnTo>
                  <a:pt x="179" y="35"/>
                </a:lnTo>
                <a:lnTo>
                  <a:pt x="181" y="34"/>
                </a:lnTo>
                <a:lnTo>
                  <a:pt x="190" y="32"/>
                </a:lnTo>
                <a:lnTo>
                  <a:pt x="193" y="31"/>
                </a:lnTo>
                <a:lnTo>
                  <a:pt x="194" y="31"/>
                </a:lnTo>
                <a:lnTo>
                  <a:pt x="197" y="35"/>
                </a:lnTo>
                <a:lnTo>
                  <a:pt x="203" y="42"/>
                </a:lnTo>
                <a:lnTo>
                  <a:pt x="205" y="43"/>
                </a:lnTo>
                <a:lnTo>
                  <a:pt x="206" y="43"/>
                </a:lnTo>
                <a:lnTo>
                  <a:pt x="208" y="44"/>
                </a:lnTo>
                <a:lnTo>
                  <a:pt x="208" y="49"/>
                </a:lnTo>
                <a:lnTo>
                  <a:pt x="208" y="51"/>
                </a:lnTo>
                <a:lnTo>
                  <a:pt x="207" y="53"/>
                </a:lnTo>
                <a:lnTo>
                  <a:pt x="205" y="55"/>
                </a:lnTo>
                <a:lnTo>
                  <a:pt x="199" y="58"/>
                </a:lnTo>
                <a:lnTo>
                  <a:pt x="190" y="66"/>
                </a:lnTo>
                <a:lnTo>
                  <a:pt x="164" y="77"/>
                </a:lnTo>
                <a:lnTo>
                  <a:pt x="171" y="81"/>
                </a:lnTo>
                <a:lnTo>
                  <a:pt x="177" y="80"/>
                </a:lnTo>
                <a:lnTo>
                  <a:pt x="189" y="74"/>
                </a:lnTo>
                <a:lnTo>
                  <a:pt x="189" y="77"/>
                </a:lnTo>
                <a:lnTo>
                  <a:pt x="184" y="84"/>
                </a:lnTo>
                <a:lnTo>
                  <a:pt x="187" y="90"/>
                </a:lnTo>
                <a:lnTo>
                  <a:pt x="191" y="96"/>
                </a:lnTo>
                <a:lnTo>
                  <a:pt x="189" y="104"/>
                </a:lnTo>
                <a:lnTo>
                  <a:pt x="186" y="104"/>
                </a:lnTo>
                <a:lnTo>
                  <a:pt x="175" y="108"/>
                </a:lnTo>
                <a:lnTo>
                  <a:pt x="174" y="109"/>
                </a:lnTo>
                <a:lnTo>
                  <a:pt x="171" y="111"/>
                </a:lnTo>
                <a:lnTo>
                  <a:pt x="168" y="114"/>
                </a:lnTo>
                <a:lnTo>
                  <a:pt x="166" y="118"/>
                </a:lnTo>
                <a:lnTo>
                  <a:pt x="164" y="121"/>
                </a:lnTo>
                <a:lnTo>
                  <a:pt x="166" y="121"/>
                </a:lnTo>
                <a:lnTo>
                  <a:pt x="172" y="117"/>
                </a:lnTo>
                <a:lnTo>
                  <a:pt x="181" y="114"/>
                </a:lnTo>
                <a:lnTo>
                  <a:pt x="190" y="112"/>
                </a:lnTo>
                <a:lnTo>
                  <a:pt x="194" y="117"/>
                </a:lnTo>
                <a:lnTo>
                  <a:pt x="193" y="135"/>
                </a:lnTo>
                <a:lnTo>
                  <a:pt x="190" y="145"/>
                </a:lnTo>
                <a:lnTo>
                  <a:pt x="186" y="151"/>
                </a:lnTo>
                <a:lnTo>
                  <a:pt x="184" y="147"/>
                </a:lnTo>
                <a:lnTo>
                  <a:pt x="183" y="145"/>
                </a:lnTo>
                <a:lnTo>
                  <a:pt x="183" y="146"/>
                </a:lnTo>
                <a:lnTo>
                  <a:pt x="183" y="147"/>
                </a:lnTo>
                <a:lnTo>
                  <a:pt x="182" y="148"/>
                </a:lnTo>
                <a:lnTo>
                  <a:pt x="180" y="148"/>
                </a:lnTo>
                <a:lnTo>
                  <a:pt x="188" y="155"/>
                </a:lnTo>
                <a:lnTo>
                  <a:pt x="189" y="159"/>
                </a:lnTo>
                <a:lnTo>
                  <a:pt x="190" y="164"/>
                </a:lnTo>
                <a:lnTo>
                  <a:pt x="191" y="171"/>
                </a:lnTo>
                <a:lnTo>
                  <a:pt x="192" y="179"/>
                </a:lnTo>
                <a:lnTo>
                  <a:pt x="194" y="191"/>
                </a:lnTo>
                <a:lnTo>
                  <a:pt x="189" y="196"/>
                </a:lnTo>
                <a:lnTo>
                  <a:pt x="180" y="186"/>
                </a:lnTo>
                <a:lnTo>
                  <a:pt x="177" y="181"/>
                </a:lnTo>
                <a:lnTo>
                  <a:pt x="171" y="176"/>
                </a:lnTo>
                <a:lnTo>
                  <a:pt x="165" y="175"/>
                </a:lnTo>
                <a:lnTo>
                  <a:pt x="158" y="177"/>
                </a:lnTo>
                <a:lnTo>
                  <a:pt x="156" y="177"/>
                </a:lnTo>
                <a:lnTo>
                  <a:pt x="158" y="180"/>
                </a:lnTo>
                <a:lnTo>
                  <a:pt x="158" y="180"/>
                </a:lnTo>
                <a:lnTo>
                  <a:pt x="157" y="181"/>
                </a:lnTo>
                <a:lnTo>
                  <a:pt x="153" y="185"/>
                </a:lnTo>
                <a:lnTo>
                  <a:pt x="151" y="186"/>
                </a:lnTo>
                <a:lnTo>
                  <a:pt x="149" y="187"/>
                </a:lnTo>
                <a:lnTo>
                  <a:pt x="146" y="188"/>
                </a:lnTo>
                <a:lnTo>
                  <a:pt x="141" y="188"/>
                </a:lnTo>
                <a:lnTo>
                  <a:pt x="138" y="187"/>
                </a:lnTo>
                <a:lnTo>
                  <a:pt x="136" y="186"/>
                </a:lnTo>
                <a:lnTo>
                  <a:pt x="120" y="173"/>
                </a:lnTo>
                <a:lnTo>
                  <a:pt x="114" y="166"/>
                </a:lnTo>
                <a:lnTo>
                  <a:pt x="111" y="163"/>
                </a:lnTo>
                <a:lnTo>
                  <a:pt x="98" y="156"/>
                </a:lnTo>
                <a:lnTo>
                  <a:pt x="96" y="153"/>
                </a:lnTo>
                <a:lnTo>
                  <a:pt x="90" y="152"/>
                </a:lnTo>
                <a:lnTo>
                  <a:pt x="85" y="154"/>
                </a:lnTo>
                <a:lnTo>
                  <a:pt x="77" y="163"/>
                </a:lnTo>
                <a:lnTo>
                  <a:pt x="72" y="166"/>
                </a:lnTo>
                <a:lnTo>
                  <a:pt x="67" y="168"/>
                </a:lnTo>
                <a:lnTo>
                  <a:pt x="63" y="167"/>
                </a:lnTo>
                <a:lnTo>
                  <a:pt x="61" y="161"/>
                </a:lnTo>
                <a:lnTo>
                  <a:pt x="63" y="156"/>
                </a:lnTo>
                <a:lnTo>
                  <a:pt x="66" y="151"/>
                </a:lnTo>
                <a:lnTo>
                  <a:pt x="68" y="147"/>
                </a:lnTo>
                <a:lnTo>
                  <a:pt x="67" y="141"/>
                </a:lnTo>
                <a:lnTo>
                  <a:pt x="65" y="135"/>
                </a:lnTo>
                <a:lnTo>
                  <a:pt x="60" y="133"/>
                </a:lnTo>
                <a:lnTo>
                  <a:pt x="49" y="133"/>
                </a:lnTo>
                <a:lnTo>
                  <a:pt x="43" y="131"/>
                </a:lnTo>
                <a:lnTo>
                  <a:pt x="41" y="127"/>
                </a:lnTo>
                <a:lnTo>
                  <a:pt x="41" y="121"/>
                </a:lnTo>
                <a:lnTo>
                  <a:pt x="43" y="111"/>
                </a:lnTo>
                <a:lnTo>
                  <a:pt x="43" y="108"/>
                </a:lnTo>
                <a:lnTo>
                  <a:pt x="41" y="105"/>
                </a:lnTo>
                <a:lnTo>
                  <a:pt x="39" y="103"/>
                </a:lnTo>
                <a:lnTo>
                  <a:pt x="36" y="102"/>
                </a:lnTo>
                <a:lnTo>
                  <a:pt x="34" y="101"/>
                </a:lnTo>
                <a:lnTo>
                  <a:pt x="31" y="100"/>
                </a:lnTo>
                <a:lnTo>
                  <a:pt x="29" y="98"/>
                </a:lnTo>
                <a:lnTo>
                  <a:pt x="26" y="93"/>
                </a:lnTo>
                <a:lnTo>
                  <a:pt x="24" y="80"/>
                </a:lnTo>
                <a:lnTo>
                  <a:pt x="22" y="74"/>
                </a:lnTo>
                <a:lnTo>
                  <a:pt x="19" y="69"/>
                </a:lnTo>
                <a:lnTo>
                  <a:pt x="10" y="62"/>
                </a:lnTo>
                <a:lnTo>
                  <a:pt x="7" y="56"/>
                </a:lnTo>
                <a:lnTo>
                  <a:pt x="6" y="44"/>
                </a:lnTo>
                <a:lnTo>
                  <a:pt x="5" y="40"/>
                </a:lnTo>
                <a:lnTo>
                  <a:pt x="0" y="38"/>
                </a:lnTo>
                <a:lnTo>
                  <a:pt x="0" y="30"/>
                </a:lnTo>
                <a:lnTo>
                  <a:pt x="5" y="26"/>
                </a:lnTo>
                <a:lnTo>
                  <a:pt x="11" y="22"/>
                </a:lnTo>
                <a:lnTo>
                  <a:pt x="17" y="22"/>
                </a:lnTo>
                <a:lnTo>
                  <a:pt x="38" y="22"/>
                </a:lnTo>
                <a:lnTo>
                  <a:pt x="44" y="20"/>
                </a:lnTo>
                <a:lnTo>
                  <a:pt x="49" y="17"/>
                </a:lnTo>
                <a:lnTo>
                  <a:pt x="58" y="10"/>
                </a:lnTo>
                <a:lnTo>
                  <a:pt x="123" y="0"/>
                </a:lnTo>
                <a:lnTo>
                  <a:pt x="129" y="21"/>
                </a:lnTo>
                <a:lnTo>
                  <a:pt x="136" y="39"/>
                </a:lnTo>
                <a:lnTo>
                  <a:pt x="140" y="47"/>
                </a:lnTo>
                <a:lnTo>
                  <a:pt x="144" y="5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78" name="Freeform 56"/>
          <p:cNvSpPr/>
          <p:nvPr/>
        </p:nvSpPr>
        <p:spPr bwMode="auto">
          <a:xfrm>
            <a:off x="1598161" y="2660458"/>
            <a:ext cx="519878" cy="324224"/>
          </a:xfrm>
          <a:custGeom>
            <a:avLst/>
            <a:gdLst>
              <a:gd name="T0" fmla="*/ 269 w 279"/>
              <a:gd name="T1" fmla="*/ 162 h 174"/>
              <a:gd name="T2" fmla="*/ 243 w 279"/>
              <a:gd name="T3" fmla="*/ 164 h 174"/>
              <a:gd name="T4" fmla="*/ 237 w 279"/>
              <a:gd name="T5" fmla="*/ 173 h 174"/>
              <a:gd name="T6" fmla="*/ 206 w 279"/>
              <a:gd name="T7" fmla="*/ 169 h 174"/>
              <a:gd name="T8" fmla="*/ 190 w 279"/>
              <a:gd name="T9" fmla="*/ 163 h 174"/>
              <a:gd name="T10" fmla="*/ 190 w 279"/>
              <a:gd name="T11" fmla="*/ 156 h 174"/>
              <a:gd name="T12" fmla="*/ 184 w 279"/>
              <a:gd name="T13" fmla="*/ 147 h 174"/>
              <a:gd name="T14" fmla="*/ 164 w 279"/>
              <a:gd name="T15" fmla="*/ 141 h 174"/>
              <a:gd name="T16" fmla="*/ 144 w 279"/>
              <a:gd name="T17" fmla="*/ 145 h 174"/>
              <a:gd name="T18" fmla="*/ 123 w 279"/>
              <a:gd name="T19" fmla="*/ 155 h 174"/>
              <a:gd name="T20" fmla="*/ 102 w 279"/>
              <a:gd name="T21" fmla="*/ 161 h 174"/>
              <a:gd name="T22" fmla="*/ 99 w 279"/>
              <a:gd name="T23" fmla="*/ 156 h 174"/>
              <a:gd name="T24" fmla="*/ 92 w 279"/>
              <a:gd name="T25" fmla="*/ 150 h 174"/>
              <a:gd name="T26" fmla="*/ 89 w 279"/>
              <a:gd name="T27" fmla="*/ 142 h 174"/>
              <a:gd name="T28" fmla="*/ 81 w 279"/>
              <a:gd name="T29" fmla="*/ 131 h 174"/>
              <a:gd name="T30" fmla="*/ 77 w 279"/>
              <a:gd name="T31" fmla="*/ 129 h 174"/>
              <a:gd name="T32" fmla="*/ 78 w 279"/>
              <a:gd name="T33" fmla="*/ 127 h 174"/>
              <a:gd name="T34" fmla="*/ 75 w 279"/>
              <a:gd name="T35" fmla="*/ 118 h 174"/>
              <a:gd name="T36" fmla="*/ 64 w 279"/>
              <a:gd name="T37" fmla="*/ 114 h 174"/>
              <a:gd name="T38" fmla="*/ 59 w 279"/>
              <a:gd name="T39" fmla="*/ 122 h 174"/>
              <a:gd name="T40" fmla="*/ 56 w 279"/>
              <a:gd name="T41" fmla="*/ 124 h 174"/>
              <a:gd name="T42" fmla="*/ 50 w 279"/>
              <a:gd name="T43" fmla="*/ 122 h 174"/>
              <a:gd name="T44" fmla="*/ 42 w 279"/>
              <a:gd name="T45" fmla="*/ 115 h 174"/>
              <a:gd name="T46" fmla="*/ 43 w 279"/>
              <a:gd name="T47" fmla="*/ 106 h 174"/>
              <a:gd name="T48" fmla="*/ 39 w 279"/>
              <a:gd name="T49" fmla="*/ 104 h 174"/>
              <a:gd name="T50" fmla="*/ 30 w 279"/>
              <a:gd name="T51" fmla="*/ 104 h 174"/>
              <a:gd name="T52" fmla="*/ 26 w 279"/>
              <a:gd name="T53" fmla="*/ 99 h 174"/>
              <a:gd name="T54" fmla="*/ 15 w 279"/>
              <a:gd name="T55" fmla="*/ 86 h 174"/>
              <a:gd name="T56" fmla="*/ 13 w 279"/>
              <a:gd name="T57" fmla="*/ 77 h 174"/>
              <a:gd name="T58" fmla="*/ 0 w 279"/>
              <a:gd name="T59" fmla="*/ 63 h 174"/>
              <a:gd name="T60" fmla="*/ 7 w 279"/>
              <a:gd name="T61" fmla="*/ 37 h 174"/>
              <a:gd name="T62" fmla="*/ 14 w 279"/>
              <a:gd name="T63" fmla="*/ 33 h 174"/>
              <a:gd name="T64" fmla="*/ 17 w 279"/>
              <a:gd name="T65" fmla="*/ 29 h 174"/>
              <a:gd name="T66" fmla="*/ 60 w 279"/>
              <a:gd name="T67" fmla="*/ 34 h 174"/>
              <a:gd name="T68" fmla="*/ 74 w 279"/>
              <a:gd name="T69" fmla="*/ 34 h 174"/>
              <a:gd name="T70" fmla="*/ 105 w 279"/>
              <a:gd name="T71" fmla="*/ 36 h 174"/>
              <a:gd name="T72" fmla="*/ 113 w 279"/>
              <a:gd name="T73" fmla="*/ 39 h 174"/>
              <a:gd name="T74" fmla="*/ 119 w 279"/>
              <a:gd name="T75" fmla="*/ 33 h 174"/>
              <a:gd name="T76" fmla="*/ 118 w 279"/>
              <a:gd name="T77" fmla="*/ 29 h 174"/>
              <a:gd name="T78" fmla="*/ 122 w 279"/>
              <a:gd name="T79" fmla="*/ 27 h 174"/>
              <a:gd name="T80" fmla="*/ 125 w 279"/>
              <a:gd name="T81" fmla="*/ 22 h 174"/>
              <a:gd name="T82" fmla="*/ 134 w 279"/>
              <a:gd name="T83" fmla="*/ 14 h 174"/>
              <a:gd name="T84" fmla="*/ 137 w 279"/>
              <a:gd name="T85" fmla="*/ 3 h 174"/>
              <a:gd name="T86" fmla="*/ 139 w 279"/>
              <a:gd name="T87" fmla="*/ 17 h 174"/>
              <a:gd name="T88" fmla="*/ 155 w 279"/>
              <a:gd name="T89" fmla="*/ 51 h 174"/>
              <a:gd name="T90" fmla="*/ 169 w 279"/>
              <a:gd name="T91" fmla="*/ 63 h 174"/>
              <a:gd name="T92" fmla="*/ 174 w 279"/>
              <a:gd name="T93" fmla="*/ 73 h 174"/>
              <a:gd name="T94" fmla="*/ 187 w 279"/>
              <a:gd name="T95" fmla="*/ 88 h 174"/>
              <a:gd name="T96" fmla="*/ 200 w 279"/>
              <a:gd name="T97" fmla="*/ 101 h 174"/>
              <a:gd name="T98" fmla="*/ 202 w 279"/>
              <a:gd name="T99" fmla="*/ 103 h 174"/>
              <a:gd name="T100" fmla="*/ 214 w 279"/>
              <a:gd name="T101" fmla="*/ 102 h 174"/>
              <a:gd name="T102" fmla="*/ 229 w 279"/>
              <a:gd name="T103" fmla="*/ 112 h 174"/>
              <a:gd name="T104" fmla="*/ 243 w 279"/>
              <a:gd name="T105" fmla="*/ 125 h 174"/>
              <a:gd name="T106" fmla="*/ 246 w 279"/>
              <a:gd name="T107" fmla="*/ 132 h 174"/>
              <a:gd name="T108" fmla="*/ 239 w 279"/>
              <a:gd name="T109" fmla="*/ 133 h 174"/>
              <a:gd name="T110" fmla="*/ 241 w 279"/>
              <a:gd name="T111" fmla="*/ 135 h 174"/>
              <a:gd name="T112" fmla="*/ 244 w 279"/>
              <a:gd name="T113" fmla="*/ 137 h 174"/>
              <a:gd name="T114" fmla="*/ 246 w 279"/>
              <a:gd name="T115" fmla="*/ 141 h 174"/>
              <a:gd name="T116" fmla="*/ 249 w 279"/>
              <a:gd name="T117" fmla="*/ 134 h 174"/>
              <a:gd name="T118" fmla="*/ 253 w 279"/>
              <a:gd name="T119" fmla="*/ 135 h 174"/>
              <a:gd name="T120" fmla="*/ 261 w 279"/>
              <a:gd name="T121" fmla="*/ 129 h 174"/>
              <a:gd name="T122" fmla="*/ 261 w 279"/>
              <a:gd name="T123" fmla="*/ 136 h 174"/>
              <a:gd name="T124" fmla="*/ 279 w 279"/>
              <a:gd name="T125" fmla="*/ 16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9" h="174">
                <a:moveTo>
                  <a:pt x="279" y="164"/>
                </a:moveTo>
                <a:lnTo>
                  <a:pt x="278" y="164"/>
                </a:lnTo>
                <a:lnTo>
                  <a:pt x="269" y="162"/>
                </a:lnTo>
                <a:lnTo>
                  <a:pt x="253" y="161"/>
                </a:lnTo>
                <a:lnTo>
                  <a:pt x="247" y="162"/>
                </a:lnTo>
                <a:lnTo>
                  <a:pt x="243" y="164"/>
                </a:lnTo>
                <a:lnTo>
                  <a:pt x="241" y="168"/>
                </a:lnTo>
                <a:lnTo>
                  <a:pt x="239" y="171"/>
                </a:lnTo>
                <a:lnTo>
                  <a:pt x="237" y="173"/>
                </a:lnTo>
                <a:lnTo>
                  <a:pt x="233" y="174"/>
                </a:lnTo>
                <a:lnTo>
                  <a:pt x="226" y="173"/>
                </a:lnTo>
                <a:lnTo>
                  <a:pt x="206" y="169"/>
                </a:lnTo>
                <a:lnTo>
                  <a:pt x="194" y="166"/>
                </a:lnTo>
                <a:lnTo>
                  <a:pt x="191" y="164"/>
                </a:lnTo>
                <a:lnTo>
                  <a:pt x="190" y="163"/>
                </a:lnTo>
                <a:lnTo>
                  <a:pt x="190" y="161"/>
                </a:lnTo>
                <a:lnTo>
                  <a:pt x="190" y="159"/>
                </a:lnTo>
                <a:lnTo>
                  <a:pt x="190" y="156"/>
                </a:lnTo>
                <a:lnTo>
                  <a:pt x="189" y="153"/>
                </a:lnTo>
                <a:lnTo>
                  <a:pt x="187" y="150"/>
                </a:lnTo>
                <a:lnTo>
                  <a:pt x="184" y="147"/>
                </a:lnTo>
                <a:lnTo>
                  <a:pt x="181" y="145"/>
                </a:lnTo>
                <a:lnTo>
                  <a:pt x="176" y="143"/>
                </a:lnTo>
                <a:lnTo>
                  <a:pt x="164" y="141"/>
                </a:lnTo>
                <a:lnTo>
                  <a:pt x="158" y="141"/>
                </a:lnTo>
                <a:lnTo>
                  <a:pt x="151" y="142"/>
                </a:lnTo>
                <a:lnTo>
                  <a:pt x="144" y="145"/>
                </a:lnTo>
                <a:lnTo>
                  <a:pt x="131" y="149"/>
                </a:lnTo>
                <a:lnTo>
                  <a:pt x="127" y="150"/>
                </a:lnTo>
                <a:lnTo>
                  <a:pt x="123" y="155"/>
                </a:lnTo>
                <a:lnTo>
                  <a:pt x="117" y="159"/>
                </a:lnTo>
                <a:lnTo>
                  <a:pt x="108" y="160"/>
                </a:lnTo>
                <a:lnTo>
                  <a:pt x="102" y="161"/>
                </a:lnTo>
                <a:lnTo>
                  <a:pt x="102" y="161"/>
                </a:lnTo>
                <a:lnTo>
                  <a:pt x="99" y="156"/>
                </a:lnTo>
                <a:lnTo>
                  <a:pt x="99" y="156"/>
                </a:lnTo>
                <a:lnTo>
                  <a:pt x="95" y="154"/>
                </a:lnTo>
                <a:lnTo>
                  <a:pt x="93" y="152"/>
                </a:lnTo>
                <a:lnTo>
                  <a:pt x="92" y="150"/>
                </a:lnTo>
                <a:lnTo>
                  <a:pt x="92" y="145"/>
                </a:lnTo>
                <a:lnTo>
                  <a:pt x="91" y="143"/>
                </a:lnTo>
                <a:lnTo>
                  <a:pt x="89" y="142"/>
                </a:lnTo>
                <a:lnTo>
                  <a:pt x="86" y="140"/>
                </a:lnTo>
                <a:lnTo>
                  <a:pt x="84" y="138"/>
                </a:lnTo>
                <a:lnTo>
                  <a:pt x="81" y="131"/>
                </a:lnTo>
                <a:lnTo>
                  <a:pt x="80" y="131"/>
                </a:lnTo>
                <a:lnTo>
                  <a:pt x="78" y="130"/>
                </a:lnTo>
                <a:lnTo>
                  <a:pt x="77" y="129"/>
                </a:lnTo>
                <a:lnTo>
                  <a:pt x="77" y="129"/>
                </a:lnTo>
                <a:lnTo>
                  <a:pt x="77" y="128"/>
                </a:lnTo>
                <a:lnTo>
                  <a:pt x="78" y="127"/>
                </a:lnTo>
                <a:lnTo>
                  <a:pt x="78" y="126"/>
                </a:lnTo>
                <a:lnTo>
                  <a:pt x="76" y="120"/>
                </a:lnTo>
                <a:lnTo>
                  <a:pt x="75" y="118"/>
                </a:lnTo>
                <a:lnTo>
                  <a:pt x="72" y="116"/>
                </a:lnTo>
                <a:lnTo>
                  <a:pt x="68" y="114"/>
                </a:lnTo>
                <a:lnTo>
                  <a:pt x="64" y="114"/>
                </a:lnTo>
                <a:lnTo>
                  <a:pt x="61" y="116"/>
                </a:lnTo>
                <a:lnTo>
                  <a:pt x="60" y="118"/>
                </a:lnTo>
                <a:lnTo>
                  <a:pt x="59" y="122"/>
                </a:lnTo>
                <a:lnTo>
                  <a:pt x="58" y="123"/>
                </a:lnTo>
                <a:lnTo>
                  <a:pt x="56" y="124"/>
                </a:lnTo>
                <a:lnTo>
                  <a:pt x="56" y="124"/>
                </a:lnTo>
                <a:lnTo>
                  <a:pt x="55" y="123"/>
                </a:lnTo>
                <a:lnTo>
                  <a:pt x="54" y="123"/>
                </a:lnTo>
                <a:lnTo>
                  <a:pt x="50" y="122"/>
                </a:lnTo>
                <a:lnTo>
                  <a:pt x="47" y="121"/>
                </a:lnTo>
                <a:lnTo>
                  <a:pt x="44" y="118"/>
                </a:lnTo>
                <a:lnTo>
                  <a:pt x="42" y="115"/>
                </a:lnTo>
                <a:lnTo>
                  <a:pt x="42" y="113"/>
                </a:lnTo>
                <a:lnTo>
                  <a:pt x="43" y="108"/>
                </a:lnTo>
                <a:lnTo>
                  <a:pt x="43" y="106"/>
                </a:lnTo>
                <a:lnTo>
                  <a:pt x="41" y="104"/>
                </a:lnTo>
                <a:lnTo>
                  <a:pt x="40" y="103"/>
                </a:lnTo>
                <a:lnTo>
                  <a:pt x="39" y="104"/>
                </a:lnTo>
                <a:lnTo>
                  <a:pt x="35" y="105"/>
                </a:lnTo>
                <a:lnTo>
                  <a:pt x="33" y="105"/>
                </a:lnTo>
                <a:lnTo>
                  <a:pt x="30" y="104"/>
                </a:lnTo>
                <a:lnTo>
                  <a:pt x="29" y="103"/>
                </a:lnTo>
                <a:lnTo>
                  <a:pt x="27" y="100"/>
                </a:lnTo>
                <a:lnTo>
                  <a:pt x="26" y="99"/>
                </a:lnTo>
                <a:lnTo>
                  <a:pt x="17" y="93"/>
                </a:lnTo>
                <a:lnTo>
                  <a:pt x="15" y="90"/>
                </a:lnTo>
                <a:lnTo>
                  <a:pt x="15" y="86"/>
                </a:lnTo>
                <a:lnTo>
                  <a:pt x="16" y="83"/>
                </a:lnTo>
                <a:lnTo>
                  <a:pt x="16" y="81"/>
                </a:lnTo>
                <a:lnTo>
                  <a:pt x="13" y="77"/>
                </a:lnTo>
                <a:lnTo>
                  <a:pt x="7" y="73"/>
                </a:lnTo>
                <a:lnTo>
                  <a:pt x="2" y="68"/>
                </a:lnTo>
                <a:lnTo>
                  <a:pt x="0" y="63"/>
                </a:lnTo>
                <a:lnTo>
                  <a:pt x="1" y="54"/>
                </a:lnTo>
                <a:lnTo>
                  <a:pt x="4" y="43"/>
                </a:lnTo>
                <a:lnTo>
                  <a:pt x="7" y="37"/>
                </a:lnTo>
                <a:lnTo>
                  <a:pt x="10" y="33"/>
                </a:lnTo>
                <a:lnTo>
                  <a:pt x="12" y="33"/>
                </a:lnTo>
                <a:lnTo>
                  <a:pt x="14" y="33"/>
                </a:lnTo>
                <a:lnTo>
                  <a:pt x="16" y="33"/>
                </a:lnTo>
                <a:lnTo>
                  <a:pt x="17" y="30"/>
                </a:lnTo>
                <a:lnTo>
                  <a:pt x="17" y="29"/>
                </a:lnTo>
                <a:lnTo>
                  <a:pt x="23" y="29"/>
                </a:lnTo>
                <a:lnTo>
                  <a:pt x="38" y="28"/>
                </a:lnTo>
                <a:lnTo>
                  <a:pt x="60" y="34"/>
                </a:lnTo>
                <a:lnTo>
                  <a:pt x="64" y="35"/>
                </a:lnTo>
                <a:lnTo>
                  <a:pt x="69" y="35"/>
                </a:lnTo>
                <a:lnTo>
                  <a:pt x="74" y="34"/>
                </a:lnTo>
                <a:lnTo>
                  <a:pt x="82" y="33"/>
                </a:lnTo>
                <a:lnTo>
                  <a:pt x="104" y="36"/>
                </a:lnTo>
                <a:lnTo>
                  <a:pt x="105" y="36"/>
                </a:lnTo>
                <a:lnTo>
                  <a:pt x="107" y="37"/>
                </a:lnTo>
                <a:lnTo>
                  <a:pt x="109" y="38"/>
                </a:lnTo>
                <a:lnTo>
                  <a:pt x="113" y="39"/>
                </a:lnTo>
                <a:lnTo>
                  <a:pt x="117" y="38"/>
                </a:lnTo>
                <a:lnTo>
                  <a:pt x="120" y="32"/>
                </a:lnTo>
                <a:lnTo>
                  <a:pt x="119" y="33"/>
                </a:lnTo>
                <a:lnTo>
                  <a:pt x="119" y="32"/>
                </a:lnTo>
                <a:lnTo>
                  <a:pt x="118" y="30"/>
                </a:lnTo>
                <a:lnTo>
                  <a:pt x="118" y="29"/>
                </a:lnTo>
                <a:lnTo>
                  <a:pt x="119" y="28"/>
                </a:lnTo>
                <a:lnTo>
                  <a:pt x="121" y="27"/>
                </a:lnTo>
                <a:lnTo>
                  <a:pt x="122" y="27"/>
                </a:lnTo>
                <a:lnTo>
                  <a:pt x="122" y="25"/>
                </a:lnTo>
                <a:lnTo>
                  <a:pt x="123" y="23"/>
                </a:lnTo>
                <a:lnTo>
                  <a:pt x="125" y="22"/>
                </a:lnTo>
                <a:lnTo>
                  <a:pt x="130" y="20"/>
                </a:lnTo>
                <a:lnTo>
                  <a:pt x="134" y="19"/>
                </a:lnTo>
                <a:lnTo>
                  <a:pt x="134" y="14"/>
                </a:lnTo>
                <a:lnTo>
                  <a:pt x="134" y="1"/>
                </a:lnTo>
                <a:lnTo>
                  <a:pt x="133" y="0"/>
                </a:lnTo>
                <a:lnTo>
                  <a:pt x="137" y="3"/>
                </a:lnTo>
                <a:lnTo>
                  <a:pt x="138" y="9"/>
                </a:lnTo>
                <a:lnTo>
                  <a:pt x="138" y="15"/>
                </a:lnTo>
                <a:lnTo>
                  <a:pt x="139" y="17"/>
                </a:lnTo>
                <a:lnTo>
                  <a:pt x="140" y="20"/>
                </a:lnTo>
                <a:lnTo>
                  <a:pt x="145" y="34"/>
                </a:lnTo>
                <a:lnTo>
                  <a:pt x="155" y="51"/>
                </a:lnTo>
                <a:lnTo>
                  <a:pt x="162" y="59"/>
                </a:lnTo>
                <a:lnTo>
                  <a:pt x="169" y="59"/>
                </a:lnTo>
                <a:lnTo>
                  <a:pt x="169" y="63"/>
                </a:lnTo>
                <a:lnTo>
                  <a:pt x="171" y="67"/>
                </a:lnTo>
                <a:lnTo>
                  <a:pt x="173" y="71"/>
                </a:lnTo>
                <a:lnTo>
                  <a:pt x="174" y="73"/>
                </a:lnTo>
                <a:lnTo>
                  <a:pt x="179" y="77"/>
                </a:lnTo>
                <a:lnTo>
                  <a:pt x="180" y="78"/>
                </a:lnTo>
                <a:lnTo>
                  <a:pt x="187" y="88"/>
                </a:lnTo>
                <a:lnTo>
                  <a:pt x="198" y="96"/>
                </a:lnTo>
                <a:lnTo>
                  <a:pt x="200" y="99"/>
                </a:lnTo>
                <a:lnTo>
                  <a:pt x="200" y="101"/>
                </a:lnTo>
                <a:lnTo>
                  <a:pt x="197" y="102"/>
                </a:lnTo>
                <a:lnTo>
                  <a:pt x="199" y="104"/>
                </a:lnTo>
                <a:lnTo>
                  <a:pt x="202" y="103"/>
                </a:lnTo>
                <a:lnTo>
                  <a:pt x="206" y="102"/>
                </a:lnTo>
                <a:lnTo>
                  <a:pt x="211" y="101"/>
                </a:lnTo>
                <a:lnTo>
                  <a:pt x="214" y="102"/>
                </a:lnTo>
                <a:lnTo>
                  <a:pt x="224" y="110"/>
                </a:lnTo>
                <a:lnTo>
                  <a:pt x="225" y="111"/>
                </a:lnTo>
                <a:lnTo>
                  <a:pt x="229" y="112"/>
                </a:lnTo>
                <a:lnTo>
                  <a:pt x="231" y="113"/>
                </a:lnTo>
                <a:lnTo>
                  <a:pt x="237" y="121"/>
                </a:lnTo>
                <a:lnTo>
                  <a:pt x="243" y="125"/>
                </a:lnTo>
                <a:lnTo>
                  <a:pt x="246" y="128"/>
                </a:lnTo>
                <a:lnTo>
                  <a:pt x="248" y="132"/>
                </a:lnTo>
                <a:lnTo>
                  <a:pt x="246" y="132"/>
                </a:lnTo>
                <a:lnTo>
                  <a:pt x="244" y="131"/>
                </a:lnTo>
                <a:lnTo>
                  <a:pt x="241" y="131"/>
                </a:lnTo>
                <a:lnTo>
                  <a:pt x="239" y="133"/>
                </a:lnTo>
                <a:lnTo>
                  <a:pt x="238" y="134"/>
                </a:lnTo>
                <a:lnTo>
                  <a:pt x="241" y="136"/>
                </a:lnTo>
                <a:lnTo>
                  <a:pt x="241" y="135"/>
                </a:lnTo>
                <a:lnTo>
                  <a:pt x="242" y="135"/>
                </a:lnTo>
                <a:lnTo>
                  <a:pt x="245" y="134"/>
                </a:lnTo>
                <a:lnTo>
                  <a:pt x="244" y="137"/>
                </a:lnTo>
                <a:lnTo>
                  <a:pt x="244" y="139"/>
                </a:lnTo>
                <a:lnTo>
                  <a:pt x="246" y="143"/>
                </a:lnTo>
                <a:lnTo>
                  <a:pt x="246" y="141"/>
                </a:lnTo>
                <a:lnTo>
                  <a:pt x="247" y="138"/>
                </a:lnTo>
                <a:lnTo>
                  <a:pt x="248" y="136"/>
                </a:lnTo>
                <a:lnTo>
                  <a:pt x="249" y="134"/>
                </a:lnTo>
                <a:lnTo>
                  <a:pt x="250" y="134"/>
                </a:lnTo>
                <a:lnTo>
                  <a:pt x="252" y="134"/>
                </a:lnTo>
                <a:lnTo>
                  <a:pt x="253" y="135"/>
                </a:lnTo>
                <a:lnTo>
                  <a:pt x="255" y="134"/>
                </a:lnTo>
                <a:lnTo>
                  <a:pt x="257" y="134"/>
                </a:lnTo>
                <a:lnTo>
                  <a:pt x="261" y="129"/>
                </a:lnTo>
                <a:lnTo>
                  <a:pt x="263" y="130"/>
                </a:lnTo>
                <a:lnTo>
                  <a:pt x="263" y="132"/>
                </a:lnTo>
                <a:lnTo>
                  <a:pt x="261" y="136"/>
                </a:lnTo>
                <a:lnTo>
                  <a:pt x="262" y="140"/>
                </a:lnTo>
                <a:lnTo>
                  <a:pt x="264" y="145"/>
                </a:lnTo>
                <a:lnTo>
                  <a:pt x="279" y="164"/>
                </a:lnTo>
                <a:lnTo>
                  <a:pt x="279" y="16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57"/>
          <p:cNvSpPr/>
          <p:nvPr/>
        </p:nvSpPr>
        <p:spPr bwMode="auto">
          <a:xfrm>
            <a:off x="1725161" y="2787458"/>
            <a:ext cx="519878" cy="324224"/>
          </a:xfrm>
          <a:custGeom>
            <a:avLst/>
            <a:gdLst>
              <a:gd name="T0" fmla="*/ 560 w 581"/>
              <a:gd name="T1" fmla="*/ 338 h 362"/>
              <a:gd name="T2" fmla="*/ 506 w 581"/>
              <a:gd name="T3" fmla="*/ 342 h 362"/>
              <a:gd name="T4" fmla="*/ 493 w 581"/>
              <a:gd name="T5" fmla="*/ 360 h 362"/>
              <a:gd name="T6" fmla="*/ 428 w 581"/>
              <a:gd name="T7" fmla="*/ 353 h 362"/>
              <a:gd name="T8" fmla="*/ 395 w 581"/>
              <a:gd name="T9" fmla="*/ 339 h 362"/>
              <a:gd name="T10" fmla="*/ 396 w 581"/>
              <a:gd name="T11" fmla="*/ 325 h 362"/>
              <a:gd name="T12" fmla="*/ 383 w 581"/>
              <a:gd name="T13" fmla="*/ 307 h 362"/>
              <a:gd name="T14" fmla="*/ 342 w 581"/>
              <a:gd name="T15" fmla="*/ 293 h 362"/>
              <a:gd name="T16" fmla="*/ 299 w 581"/>
              <a:gd name="T17" fmla="*/ 302 h 362"/>
              <a:gd name="T18" fmla="*/ 255 w 581"/>
              <a:gd name="T19" fmla="*/ 323 h 362"/>
              <a:gd name="T20" fmla="*/ 212 w 581"/>
              <a:gd name="T21" fmla="*/ 336 h 362"/>
              <a:gd name="T22" fmla="*/ 206 w 581"/>
              <a:gd name="T23" fmla="*/ 325 h 362"/>
              <a:gd name="T24" fmla="*/ 192 w 581"/>
              <a:gd name="T25" fmla="*/ 312 h 362"/>
              <a:gd name="T26" fmla="*/ 185 w 581"/>
              <a:gd name="T27" fmla="*/ 295 h 362"/>
              <a:gd name="T28" fmla="*/ 168 w 581"/>
              <a:gd name="T29" fmla="*/ 273 h 362"/>
              <a:gd name="T30" fmla="*/ 160 w 581"/>
              <a:gd name="T31" fmla="*/ 269 h 362"/>
              <a:gd name="T32" fmla="*/ 162 w 581"/>
              <a:gd name="T33" fmla="*/ 264 h 362"/>
              <a:gd name="T34" fmla="*/ 156 w 581"/>
              <a:gd name="T35" fmla="*/ 246 h 362"/>
              <a:gd name="T36" fmla="*/ 134 w 581"/>
              <a:gd name="T37" fmla="*/ 237 h 362"/>
              <a:gd name="T38" fmla="*/ 122 w 581"/>
              <a:gd name="T39" fmla="*/ 254 h 362"/>
              <a:gd name="T40" fmla="*/ 116 w 581"/>
              <a:gd name="T41" fmla="*/ 259 h 362"/>
              <a:gd name="T42" fmla="*/ 105 w 581"/>
              <a:gd name="T43" fmla="*/ 254 h 362"/>
              <a:gd name="T44" fmla="*/ 87 w 581"/>
              <a:gd name="T45" fmla="*/ 240 h 362"/>
              <a:gd name="T46" fmla="*/ 89 w 581"/>
              <a:gd name="T47" fmla="*/ 220 h 362"/>
              <a:gd name="T48" fmla="*/ 82 w 581"/>
              <a:gd name="T49" fmla="*/ 217 h 362"/>
              <a:gd name="T50" fmla="*/ 63 w 581"/>
              <a:gd name="T51" fmla="*/ 217 h 362"/>
              <a:gd name="T52" fmla="*/ 55 w 581"/>
              <a:gd name="T53" fmla="*/ 205 h 362"/>
              <a:gd name="T54" fmla="*/ 31 w 581"/>
              <a:gd name="T55" fmla="*/ 178 h 362"/>
              <a:gd name="T56" fmla="*/ 27 w 581"/>
              <a:gd name="T57" fmla="*/ 160 h 362"/>
              <a:gd name="T58" fmla="*/ 0 w 581"/>
              <a:gd name="T59" fmla="*/ 130 h 362"/>
              <a:gd name="T60" fmla="*/ 14 w 581"/>
              <a:gd name="T61" fmla="*/ 76 h 362"/>
              <a:gd name="T62" fmla="*/ 29 w 581"/>
              <a:gd name="T63" fmla="*/ 69 h 362"/>
              <a:gd name="T64" fmla="*/ 36 w 581"/>
              <a:gd name="T65" fmla="*/ 60 h 362"/>
              <a:gd name="T66" fmla="*/ 124 w 581"/>
              <a:gd name="T67" fmla="*/ 71 h 362"/>
              <a:gd name="T68" fmla="*/ 154 w 581"/>
              <a:gd name="T69" fmla="*/ 70 h 362"/>
              <a:gd name="T70" fmla="*/ 218 w 581"/>
              <a:gd name="T71" fmla="*/ 75 h 362"/>
              <a:gd name="T72" fmla="*/ 235 w 581"/>
              <a:gd name="T73" fmla="*/ 81 h 362"/>
              <a:gd name="T74" fmla="*/ 248 w 581"/>
              <a:gd name="T75" fmla="*/ 68 h 362"/>
              <a:gd name="T76" fmla="*/ 246 w 581"/>
              <a:gd name="T77" fmla="*/ 59 h 362"/>
              <a:gd name="T78" fmla="*/ 253 w 581"/>
              <a:gd name="T79" fmla="*/ 55 h 362"/>
              <a:gd name="T80" fmla="*/ 261 w 581"/>
              <a:gd name="T81" fmla="*/ 45 h 362"/>
              <a:gd name="T82" fmla="*/ 279 w 581"/>
              <a:gd name="T83" fmla="*/ 28 h 362"/>
              <a:gd name="T84" fmla="*/ 284 w 581"/>
              <a:gd name="T85" fmla="*/ 5 h 362"/>
              <a:gd name="T86" fmla="*/ 289 w 581"/>
              <a:gd name="T87" fmla="*/ 35 h 362"/>
              <a:gd name="T88" fmla="*/ 323 w 581"/>
              <a:gd name="T89" fmla="*/ 106 h 362"/>
              <a:gd name="T90" fmla="*/ 352 w 581"/>
              <a:gd name="T91" fmla="*/ 131 h 362"/>
              <a:gd name="T92" fmla="*/ 362 w 581"/>
              <a:gd name="T93" fmla="*/ 152 h 362"/>
              <a:gd name="T94" fmla="*/ 390 w 581"/>
              <a:gd name="T95" fmla="*/ 182 h 362"/>
              <a:gd name="T96" fmla="*/ 417 w 581"/>
              <a:gd name="T97" fmla="*/ 211 h 362"/>
              <a:gd name="T98" fmla="*/ 420 w 581"/>
              <a:gd name="T99" fmla="*/ 215 h 362"/>
              <a:gd name="T100" fmla="*/ 445 w 581"/>
              <a:gd name="T101" fmla="*/ 213 h 362"/>
              <a:gd name="T102" fmla="*/ 477 w 581"/>
              <a:gd name="T103" fmla="*/ 234 h 362"/>
              <a:gd name="T104" fmla="*/ 506 w 581"/>
              <a:gd name="T105" fmla="*/ 261 h 362"/>
              <a:gd name="T106" fmla="*/ 512 w 581"/>
              <a:gd name="T107" fmla="*/ 274 h 362"/>
              <a:gd name="T108" fmla="*/ 498 w 581"/>
              <a:gd name="T109" fmla="*/ 276 h 362"/>
              <a:gd name="T110" fmla="*/ 502 w 581"/>
              <a:gd name="T111" fmla="*/ 282 h 362"/>
              <a:gd name="T112" fmla="*/ 507 w 581"/>
              <a:gd name="T113" fmla="*/ 285 h 362"/>
              <a:gd name="T114" fmla="*/ 512 w 581"/>
              <a:gd name="T115" fmla="*/ 293 h 362"/>
              <a:gd name="T116" fmla="*/ 517 w 581"/>
              <a:gd name="T117" fmla="*/ 280 h 362"/>
              <a:gd name="T118" fmla="*/ 527 w 581"/>
              <a:gd name="T119" fmla="*/ 281 h 362"/>
              <a:gd name="T120" fmla="*/ 542 w 581"/>
              <a:gd name="T121" fmla="*/ 269 h 362"/>
              <a:gd name="T122" fmla="*/ 542 w 581"/>
              <a:gd name="T123" fmla="*/ 283 h 362"/>
              <a:gd name="T124" fmla="*/ 581 w 581"/>
              <a:gd name="T125" fmla="*/ 34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1" h="362">
                <a:moveTo>
                  <a:pt x="581" y="341"/>
                </a:moveTo>
                <a:lnTo>
                  <a:pt x="578" y="342"/>
                </a:lnTo>
                <a:lnTo>
                  <a:pt x="560" y="338"/>
                </a:lnTo>
                <a:lnTo>
                  <a:pt x="527" y="335"/>
                </a:lnTo>
                <a:lnTo>
                  <a:pt x="513" y="337"/>
                </a:lnTo>
                <a:lnTo>
                  <a:pt x="506" y="342"/>
                </a:lnTo>
                <a:lnTo>
                  <a:pt x="501" y="349"/>
                </a:lnTo>
                <a:lnTo>
                  <a:pt x="497" y="356"/>
                </a:lnTo>
                <a:lnTo>
                  <a:pt x="493" y="360"/>
                </a:lnTo>
                <a:lnTo>
                  <a:pt x="484" y="362"/>
                </a:lnTo>
                <a:lnTo>
                  <a:pt x="471" y="361"/>
                </a:lnTo>
                <a:lnTo>
                  <a:pt x="428" y="353"/>
                </a:lnTo>
                <a:lnTo>
                  <a:pt x="403" y="346"/>
                </a:lnTo>
                <a:lnTo>
                  <a:pt x="397" y="342"/>
                </a:lnTo>
                <a:lnTo>
                  <a:pt x="395" y="339"/>
                </a:lnTo>
                <a:lnTo>
                  <a:pt x="395" y="335"/>
                </a:lnTo>
                <a:lnTo>
                  <a:pt x="396" y="331"/>
                </a:lnTo>
                <a:lnTo>
                  <a:pt x="396" y="325"/>
                </a:lnTo>
                <a:lnTo>
                  <a:pt x="393" y="319"/>
                </a:lnTo>
                <a:lnTo>
                  <a:pt x="389" y="313"/>
                </a:lnTo>
                <a:lnTo>
                  <a:pt x="383" y="307"/>
                </a:lnTo>
                <a:lnTo>
                  <a:pt x="376" y="301"/>
                </a:lnTo>
                <a:lnTo>
                  <a:pt x="366" y="297"/>
                </a:lnTo>
                <a:lnTo>
                  <a:pt x="342" y="293"/>
                </a:lnTo>
                <a:lnTo>
                  <a:pt x="328" y="294"/>
                </a:lnTo>
                <a:lnTo>
                  <a:pt x="315" y="296"/>
                </a:lnTo>
                <a:lnTo>
                  <a:pt x="299" y="302"/>
                </a:lnTo>
                <a:lnTo>
                  <a:pt x="273" y="310"/>
                </a:lnTo>
                <a:lnTo>
                  <a:pt x="265" y="313"/>
                </a:lnTo>
                <a:lnTo>
                  <a:pt x="255" y="323"/>
                </a:lnTo>
                <a:lnTo>
                  <a:pt x="243" y="331"/>
                </a:lnTo>
                <a:lnTo>
                  <a:pt x="224" y="334"/>
                </a:lnTo>
                <a:lnTo>
                  <a:pt x="212" y="336"/>
                </a:lnTo>
                <a:lnTo>
                  <a:pt x="212" y="336"/>
                </a:lnTo>
                <a:lnTo>
                  <a:pt x="206" y="325"/>
                </a:lnTo>
                <a:lnTo>
                  <a:pt x="206" y="325"/>
                </a:lnTo>
                <a:lnTo>
                  <a:pt x="197" y="320"/>
                </a:lnTo>
                <a:lnTo>
                  <a:pt x="194" y="317"/>
                </a:lnTo>
                <a:lnTo>
                  <a:pt x="192" y="312"/>
                </a:lnTo>
                <a:lnTo>
                  <a:pt x="191" y="303"/>
                </a:lnTo>
                <a:lnTo>
                  <a:pt x="189" y="298"/>
                </a:lnTo>
                <a:lnTo>
                  <a:pt x="185" y="295"/>
                </a:lnTo>
                <a:lnTo>
                  <a:pt x="178" y="291"/>
                </a:lnTo>
                <a:lnTo>
                  <a:pt x="175" y="288"/>
                </a:lnTo>
                <a:lnTo>
                  <a:pt x="168" y="273"/>
                </a:lnTo>
                <a:lnTo>
                  <a:pt x="167" y="272"/>
                </a:lnTo>
                <a:lnTo>
                  <a:pt x="162" y="271"/>
                </a:lnTo>
                <a:lnTo>
                  <a:pt x="160" y="269"/>
                </a:lnTo>
                <a:lnTo>
                  <a:pt x="161" y="268"/>
                </a:lnTo>
                <a:lnTo>
                  <a:pt x="161" y="266"/>
                </a:lnTo>
                <a:lnTo>
                  <a:pt x="162" y="264"/>
                </a:lnTo>
                <a:lnTo>
                  <a:pt x="162" y="262"/>
                </a:lnTo>
                <a:lnTo>
                  <a:pt x="159" y="250"/>
                </a:lnTo>
                <a:lnTo>
                  <a:pt x="156" y="246"/>
                </a:lnTo>
                <a:lnTo>
                  <a:pt x="150" y="241"/>
                </a:lnTo>
                <a:lnTo>
                  <a:pt x="142" y="238"/>
                </a:lnTo>
                <a:lnTo>
                  <a:pt x="134" y="237"/>
                </a:lnTo>
                <a:lnTo>
                  <a:pt x="126" y="241"/>
                </a:lnTo>
                <a:lnTo>
                  <a:pt x="124" y="245"/>
                </a:lnTo>
                <a:lnTo>
                  <a:pt x="122" y="254"/>
                </a:lnTo>
                <a:lnTo>
                  <a:pt x="120" y="257"/>
                </a:lnTo>
                <a:lnTo>
                  <a:pt x="117" y="259"/>
                </a:lnTo>
                <a:lnTo>
                  <a:pt x="116" y="259"/>
                </a:lnTo>
                <a:lnTo>
                  <a:pt x="115" y="257"/>
                </a:lnTo>
                <a:lnTo>
                  <a:pt x="112" y="256"/>
                </a:lnTo>
                <a:lnTo>
                  <a:pt x="105" y="254"/>
                </a:lnTo>
                <a:lnTo>
                  <a:pt x="98" y="251"/>
                </a:lnTo>
                <a:lnTo>
                  <a:pt x="91" y="246"/>
                </a:lnTo>
                <a:lnTo>
                  <a:pt x="87" y="240"/>
                </a:lnTo>
                <a:lnTo>
                  <a:pt x="87" y="235"/>
                </a:lnTo>
                <a:lnTo>
                  <a:pt x="89" y="225"/>
                </a:lnTo>
                <a:lnTo>
                  <a:pt x="89" y="220"/>
                </a:lnTo>
                <a:lnTo>
                  <a:pt x="86" y="216"/>
                </a:lnTo>
                <a:lnTo>
                  <a:pt x="84" y="215"/>
                </a:lnTo>
                <a:lnTo>
                  <a:pt x="82" y="217"/>
                </a:lnTo>
                <a:lnTo>
                  <a:pt x="72" y="218"/>
                </a:lnTo>
                <a:lnTo>
                  <a:pt x="68" y="218"/>
                </a:lnTo>
                <a:lnTo>
                  <a:pt x="63" y="217"/>
                </a:lnTo>
                <a:lnTo>
                  <a:pt x="61" y="215"/>
                </a:lnTo>
                <a:lnTo>
                  <a:pt x="57" y="208"/>
                </a:lnTo>
                <a:lnTo>
                  <a:pt x="55" y="205"/>
                </a:lnTo>
                <a:lnTo>
                  <a:pt x="35" y="193"/>
                </a:lnTo>
                <a:lnTo>
                  <a:pt x="31" y="187"/>
                </a:lnTo>
                <a:lnTo>
                  <a:pt x="31" y="178"/>
                </a:lnTo>
                <a:lnTo>
                  <a:pt x="34" y="173"/>
                </a:lnTo>
                <a:lnTo>
                  <a:pt x="34" y="168"/>
                </a:lnTo>
                <a:lnTo>
                  <a:pt x="27" y="160"/>
                </a:lnTo>
                <a:lnTo>
                  <a:pt x="14" y="151"/>
                </a:lnTo>
                <a:lnTo>
                  <a:pt x="5" y="142"/>
                </a:lnTo>
                <a:lnTo>
                  <a:pt x="0" y="130"/>
                </a:lnTo>
                <a:lnTo>
                  <a:pt x="2" y="112"/>
                </a:lnTo>
                <a:lnTo>
                  <a:pt x="9" y="89"/>
                </a:lnTo>
                <a:lnTo>
                  <a:pt x="14" y="76"/>
                </a:lnTo>
                <a:lnTo>
                  <a:pt x="20" y="68"/>
                </a:lnTo>
                <a:lnTo>
                  <a:pt x="25" y="68"/>
                </a:lnTo>
                <a:lnTo>
                  <a:pt x="29" y="69"/>
                </a:lnTo>
                <a:lnTo>
                  <a:pt x="33" y="69"/>
                </a:lnTo>
                <a:lnTo>
                  <a:pt x="36" y="62"/>
                </a:lnTo>
                <a:lnTo>
                  <a:pt x="36" y="60"/>
                </a:lnTo>
                <a:lnTo>
                  <a:pt x="47" y="60"/>
                </a:lnTo>
                <a:lnTo>
                  <a:pt x="79" y="57"/>
                </a:lnTo>
                <a:lnTo>
                  <a:pt x="124" y="71"/>
                </a:lnTo>
                <a:lnTo>
                  <a:pt x="134" y="73"/>
                </a:lnTo>
                <a:lnTo>
                  <a:pt x="144" y="73"/>
                </a:lnTo>
                <a:lnTo>
                  <a:pt x="154" y="70"/>
                </a:lnTo>
                <a:lnTo>
                  <a:pt x="171" y="69"/>
                </a:lnTo>
                <a:lnTo>
                  <a:pt x="216" y="75"/>
                </a:lnTo>
                <a:lnTo>
                  <a:pt x="218" y="75"/>
                </a:lnTo>
                <a:lnTo>
                  <a:pt x="223" y="76"/>
                </a:lnTo>
                <a:lnTo>
                  <a:pt x="226" y="78"/>
                </a:lnTo>
                <a:lnTo>
                  <a:pt x="235" y="81"/>
                </a:lnTo>
                <a:lnTo>
                  <a:pt x="243" y="78"/>
                </a:lnTo>
                <a:lnTo>
                  <a:pt x="249" y="67"/>
                </a:lnTo>
                <a:lnTo>
                  <a:pt x="248" y="68"/>
                </a:lnTo>
                <a:lnTo>
                  <a:pt x="247" y="65"/>
                </a:lnTo>
                <a:lnTo>
                  <a:pt x="246" y="61"/>
                </a:lnTo>
                <a:lnTo>
                  <a:pt x="246" y="59"/>
                </a:lnTo>
                <a:lnTo>
                  <a:pt x="248" y="57"/>
                </a:lnTo>
                <a:lnTo>
                  <a:pt x="251" y="56"/>
                </a:lnTo>
                <a:lnTo>
                  <a:pt x="253" y="55"/>
                </a:lnTo>
                <a:lnTo>
                  <a:pt x="254" y="51"/>
                </a:lnTo>
                <a:lnTo>
                  <a:pt x="256" y="48"/>
                </a:lnTo>
                <a:lnTo>
                  <a:pt x="261" y="45"/>
                </a:lnTo>
                <a:lnTo>
                  <a:pt x="271" y="41"/>
                </a:lnTo>
                <a:lnTo>
                  <a:pt x="279" y="38"/>
                </a:lnTo>
                <a:lnTo>
                  <a:pt x="279" y="28"/>
                </a:lnTo>
                <a:lnTo>
                  <a:pt x="278" y="2"/>
                </a:lnTo>
                <a:lnTo>
                  <a:pt x="277" y="0"/>
                </a:lnTo>
                <a:lnTo>
                  <a:pt x="284" y="5"/>
                </a:lnTo>
                <a:lnTo>
                  <a:pt x="287" y="17"/>
                </a:lnTo>
                <a:lnTo>
                  <a:pt x="287" y="30"/>
                </a:lnTo>
                <a:lnTo>
                  <a:pt x="289" y="35"/>
                </a:lnTo>
                <a:lnTo>
                  <a:pt x="292" y="40"/>
                </a:lnTo>
                <a:lnTo>
                  <a:pt x="301" y="71"/>
                </a:lnTo>
                <a:lnTo>
                  <a:pt x="323" y="106"/>
                </a:lnTo>
                <a:lnTo>
                  <a:pt x="337" y="122"/>
                </a:lnTo>
                <a:lnTo>
                  <a:pt x="351" y="123"/>
                </a:lnTo>
                <a:lnTo>
                  <a:pt x="352" y="131"/>
                </a:lnTo>
                <a:lnTo>
                  <a:pt x="355" y="139"/>
                </a:lnTo>
                <a:lnTo>
                  <a:pt x="359" y="147"/>
                </a:lnTo>
                <a:lnTo>
                  <a:pt x="362" y="152"/>
                </a:lnTo>
                <a:lnTo>
                  <a:pt x="372" y="159"/>
                </a:lnTo>
                <a:lnTo>
                  <a:pt x="375" y="162"/>
                </a:lnTo>
                <a:lnTo>
                  <a:pt x="390" y="182"/>
                </a:lnTo>
                <a:lnTo>
                  <a:pt x="411" y="200"/>
                </a:lnTo>
                <a:lnTo>
                  <a:pt x="416" y="206"/>
                </a:lnTo>
                <a:lnTo>
                  <a:pt x="417" y="211"/>
                </a:lnTo>
                <a:lnTo>
                  <a:pt x="409" y="213"/>
                </a:lnTo>
                <a:lnTo>
                  <a:pt x="413" y="216"/>
                </a:lnTo>
                <a:lnTo>
                  <a:pt x="420" y="215"/>
                </a:lnTo>
                <a:lnTo>
                  <a:pt x="429" y="212"/>
                </a:lnTo>
                <a:lnTo>
                  <a:pt x="439" y="210"/>
                </a:lnTo>
                <a:lnTo>
                  <a:pt x="445" y="213"/>
                </a:lnTo>
                <a:lnTo>
                  <a:pt x="466" y="229"/>
                </a:lnTo>
                <a:lnTo>
                  <a:pt x="469" y="231"/>
                </a:lnTo>
                <a:lnTo>
                  <a:pt x="477" y="234"/>
                </a:lnTo>
                <a:lnTo>
                  <a:pt x="481" y="236"/>
                </a:lnTo>
                <a:lnTo>
                  <a:pt x="492" y="251"/>
                </a:lnTo>
                <a:lnTo>
                  <a:pt x="506" y="261"/>
                </a:lnTo>
                <a:lnTo>
                  <a:pt x="511" y="267"/>
                </a:lnTo>
                <a:lnTo>
                  <a:pt x="515" y="274"/>
                </a:lnTo>
                <a:lnTo>
                  <a:pt x="512" y="274"/>
                </a:lnTo>
                <a:lnTo>
                  <a:pt x="508" y="272"/>
                </a:lnTo>
                <a:lnTo>
                  <a:pt x="502" y="273"/>
                </a:lnTo>
                <a:lnTo>
                  <a:pt x="498" y="276"/>
                </a:lnTo>
                <a:lnTo>
                  <a:pt x="495" y="280"/>
                </a:lnTo>
                <a:lnTo>
                  <a:pt x="501" y="283"/>
                </a:lnTo>
                <a:lnTo>
                  <a:pt x="502" y="282"/>
                </a:lnTo>
                <a:lnTo>
                  <a:pt x="504" y="281"/>
                </a:lnTo>
                <a:lnTo>
                  <a:pt x="509" y="280"/>
                </a:lnTo>
                <a:lnTo>
                  <a:pt x="507" y="285"/>
                </a:lnTo>
                <a:lnTo>
                  <a:pt x="507" y="290"/>
                </a:lnTo>
                <a:lnTo>
                  <a:pt x="512" y="298"/>
                </a:lnTo>
                <a:lnTo>
                  <a:pt x="512" y="293"/>
                </a:lnTo>
                <a:lnTo>
                  <a:pt x="513" y="288"/>
                </a:lnTo>
                <a:lnTo>
                  <a:pt x="515" y="283"/>
                </a:lnTo>
                <a:lnTo>
                  <a:pt x="517" y="280"/>
                </a:lnTo>
                <a:lnTo>
                  <a:pt x="521" y="278"/>
                </a:lnTo>
                <a:lnTo>
                  <a:pt x="524" y="279"/>
                </a:lnTo>
                <a:lnTo>
                  <a:pt x="527" y="281"/>
                </a:lnTo>
                <a:lnTo>
                  <a:pt x="531" y="280"/>
                </a:lnTo>
                <a:lnTo>
                  <a:pt x="534" y="278"/>
                </a:lnTo>
                <a:lnTo>
                  <a:pt x="542" y="269"/>
                </a:lnTo>
                <a:lnTo>
                  <a:pt x="547" y="271"/>
                </a:lnTo>
                <a:lnTo>
                  <a:pt x="547" y="275"/>
                </a:lnTo>
                <a:lnTo>
                  <a:pt x="542" y="283"/>
                </a:lnTo>
                <a:lnTo>
                  <a:pt x="544" y="292"/>
                </a:lnTo>
                <a:lnTo>
                  <a:pt x="549" y="301"/>
                </a:lnTo>
                <a:lnTo>
                  <a:pt x="581" y="34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80" name="Freeform 58"/>
          <p:cNvSpPr/>
          <p:nvPr/>
        </p:nvSpPr>
        <p:spPr bwMode="auto">
          <a:xfrm>
            <a:off x="1152819" y="2190891"/>
            <a:ext cx="708076" cy="542238"/>
          </a:xfrm>
          <a:custGeom>
            <a:avLst/>
            <a:gdLst>
              <a:gd name="T0" fmla="*/ 288 w 380"/>
              <a:gd name="T1" fmla="*/ 91 h 291"/>
              <a:gd name="T2" fmla="*/ 304 w 380"/>
              <a:gd name="T3" fmla="*/ 106 h 291"/>
              <a:gd name="T4" fmla="*/ 330 w 380"/>
              <a:gd name="T5" fmla="*/ 114 h 291"/>
              <a:gd name="T6" fmla="*/ 346 w 380"/>
              <a:gd name="T7" fmla="*/ 129 h 291"/>
              <a:gd name="T8" fmla="*/ 380 w 380"/>
              <a:gd name="T9" fmla="*/ 148 h 291"/>
              <a:gd name="T10" fmla="*/ 371 w 380"/>
              <a:gd name="T11" fmla="*/ 155 h 291"/>
              <a:gd name="T12" fmla="*/ 367 w 380"/>
              <a:gd name="T13" fmla="*/ 181 h 291"/>
              <a:gd name="T14" fmla="*/ 349 w 380"/>
              <a:gd name="T15" fmla="*/ 190 h 291"/>
              <a:gd name="T16" fmla="*/ 344 w 380"/>
              <a:gd name="T17" fmla="*/ 210 h 291"/>
              <a:gd name="T18" fmla="*/ 353 w 380"/>
              <a:gd name="T19" fmla="*/ 229 h 291"/>
              <a:gd name="T20" fmla="*/ 359 w 380"/>
              <a:gd name="T21" fmla="*/ 235 h 291"/>
              <a:gd name="T22" fmla="*/ 357 w 380"/>
              <a:gd name="T23" fmla="*/ 239 h 291"/>
              <a:gd name="T24" fmla="*/ 370 w 380"/>
              <a:gd name="T25" fmla="*/ 247 h 291"/>
              <a:gd name="T26" fmla="*/ 371 w 380"/>
              <a:gd name="T27" fmla="*/ 265 h 291"/>
              <a:gd name="T28" fmla="*/ 361 w 380"/>
              <a:gd name="T29" fmla="*/ 277 h 291"/>
              <a:gd name="T30" fmla="*/ 357 w 380"/>
              <a:gd name="T31" fmla="*/ 282 h 291"/>
              <a:gd name="T32" fmla="*/ 352 w 380"/>
              <a:gd name="T33" fmla="*/ 291 h 291"/>
              <a:gd name="T34" fmla="*/ 321 w 380"/>
              <a:gd name="T35" fmla="*/ 285 h 291"/>
              <a:gd name="T36" fmla="*/ 277 w 380"/>
              <a:gd name="T37" fmla="*/ 280 h 291"/>
              <a:gd name="T38" fmla="*/ 251 w 380"/>
              <a:gd name="T39" fmla="*/ 274 h 291"/>
              <a:gd name="T40" fmla="*/ 236 w 380"/>
              <a:gd name="T41" fmla="*/ 265 h 291"/>
              <a:gd name="T42" fmla="*/ 212 w 380"/>
              <a:gd name="T43" fmla="*/ 258 h 291"/>
              <a:gd name="T44" fmla="*/ 188 w 380"/>
              <a:gd name="T45" fmla="*/ 250 h 291"/>
              <a:gd name="T46" fmla="*/ 166 w 380"/>
              <a:gd name="T47" fmla="*/ 244 h 291"/>
              <a:gd name="T48" fmla="*/ 155 w 380"/>
              <a:gd name="T49" fmla="*/ 238 h 291"/>
              <a:gd name="T50" fmla="*/ 135 w 380"/>
              <a:gd name="T51" fmla="*/ 222 h 291"/>
              <a:gd name="T52" fmla="*/ 113 w 380"/>
              <a:gd name="T53" fmla="*/ 207 h 291"/>
              <a:gd name="T54" fmla="*/ 95 w 380"/>
              <a:gd name="T55" fmla="*/ 192 h 291"/>
              <a:gd name="T56" fmla="*/ 80 w 380"/>
              <a:gd name="T57" fmla="*/ 182 h 291"/>
              <a:gd name="T58" fmla="*/ 69 w 380"/>
              <a:gd name="T59" fmla="*/ 177 h 291"/>
              <a:gd name="T60" fmla="*/ 33 w 380"/>
              <a:gd name="T61" fmla="*/ 155 h 291"/>
              <a:gd name="T62" fmla="*/ 14 w 380"/>
              <a:gd name="T63" fmla="*/ 150 h 291"/>
              <a:gd name="T64" fmla="*/ 2 w 380"/>
              <a:gd name="T65" fmla="*/ 143 h 291"/>
              <a:gd name="T66" fmla="*/ 14 w 380"/>
              <a:gd name="T67" fmla="*/ 131 h 291"/>
              <a:gd name="T68" fmla="*/ 34 w 380"/>
              <a:gd name="T69" fmla="*/ 118 h 291"/>
              <a:gd name="T70" fmla="*/ 39 w 380"/>
              <a:gd name="T71" fmla="*/ 114 h 291"/>
              <a:gd name="T72" fmla="*/ 47 w 380"/>
              <a:gd name="T73" fmla="*/ 104 h 291"/>
              <a:gd name="T74" fmla="*/ 46 w 380"/>
              <a:gd name="T75" fmla="*/ 99 h 291"/>
              <a:gd name="T76" fmla="*/ 35 w 380"/>
              <a:gd name="T77" fmla="*/ 83 h 291"/>
              <a:gd name="T78" fmla="*/ 32 w 380"/>
              <a:gd name="T79" fmla="*/ 63 h 291"/>
              <a:gd name="T80" fmla="*/ 52 w 380"/>
              <a:gd name="T81" fmla="*/ 68 h 291"/>
              <a:gd name="T82" fmla="*/ 68 w 380"/>
              <a:gd name="T83" fmla="*/ 60 h 291"/>
              <a:gd name="T84" fmla="*/ 96 w 380"/>
              <a:gd name="T85" fmla="*/ 63 h 291"/>
              <a:gd name="T86" fmla="*/ 110 w 380"/>
              <a:gd name="T87" fmla="*/ 70 h 291"/>
              <a:gd name="T88" fmla="*/ 136 w 380"/>
              <a:gd name="T89" fmla="*/ 80 h 291"/>
              <a:gd name="T90" fmla="*/ 147 w 380"/>
              <a:gd name="T91" fmla="*/ 79 h 291"/>
              <a:gd name="T92" fmla="*/ 161 w 380"/>
              <a:gd name="T93" fmla="*/ 55 h 291"/>
              <a:gd name="T94" fmla="*/ 177 w 380"/>
              <a:gd name="T95" fmla="*/ 47 h 291"/>
              <a:gd name="T96" fmla="*/ 188 w 380"/>
              <a:gd name="T97" fmla="*/ 30 h 291"/>
              <a:gd name="T98" fmla="*/ 177 w 380"/>
              <a:gd name="T99" fmla="*/ 22 h 291"/>
              <a:gd name="T100" fmla="*/ 198 w 380"/>
              <a:gd name="T101" fmla="*/ 3 h 291"/>
              <a:gd name="T102" fmla="*/ 213 w 380"/>
              <a:gd name="T103" fmla="*/ 0 h 291"/>
              <a:gd name="T104" fmla="*/ 253 w 380"/>
              <a:gd name="T105" fmla="*/ 16 h 291"/>
              <a:gd name="T106" fmla="*/ 252 w 380"/>
              <a:gd name="T107" fmla="*/ 31 h 291"/>
              <a:gd name="T108" fmla="*/ 256 w 380"/>
              <a:gd name="T109" fmla="*/ 57 h 291"/>
              <a:gd name="T110" fmla="*/ 276 w 380"/>
              <a:gd name="T111" fmla="*/ 8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0" h="291">
                <a:moveTo>
                  <a:pt x="277" y="98"/>
                </a:moveTo>
                <a:lnTo>
                  <a:pt x="279" y="98"/>
                </a:lnTo>
                <a:lnTo>
                  <a:pt x="283" y="93"/>
                </a:lnTo>
                <a:lnTo>
                  <a:pt x="285" y="92"/>
                </a:lnTo>
                <a:lnTo>
                  <a:pt x="288" y="91"/>
                </a:lnTo>
                <a:lnTo>
                  <a:pt x="290" y="91"/>
                </a:lnTo>
                <a:lnTo>
                  <a:pt x="293" y="93"/>
                </a:lnTo>
                <a:lnTo>
                  <a:pt x="296" y="96"/>
                </a:lnTo>
                <a:lnTo>
                  <a:pt x="301" y="104"/>
                </a:lnTo>
                <a:lnTo>
                  <a:pt x="304" y="106"/>
                </a:lnTo>
                <a:lnTo>
                  <a:pt x="308" y="107"/>
                </a:lnTo>
                <a:lnTo>
                  <a:pt x="317" y="106"/>
                </a:lnTo>
                <a:lnTo>
                  <a:pt x="322" y="107"/>
                </a:lnTo>
                <a:lnTo>
                  <a:pt x="327" y="110"/>
                </a:lnTo>
                <a:lnTo>
                  <a:pt x="330" y="114"/>
                </a:lnTo>
                <a:lnTo>
                  <a:pt x="336" y="122"/>
                </a:lnTo>
                <a:lnTo>
                  <a:pt x="338" y="124"/>
                </a:lnTo>
                <a:lnTo>
                  <a:pt x="339" y="125"/>
                </a:lnTo>
                <a:lnTo>
                  <a:pt x="342" y="127"/>
                </a:lnTo>
                <a:lnTo>
                  <a:pt x="346" y="129"/>
                </a:lnTo>
                <a:lnTo>
                  <a:pt x="357" y="140"/>
                </a:lnTo>
                <a:lnTo>
                  <a:pt x="360" y="141"/>
                </a:lnTo>
                <a:lnTo>
                  <a:pt x="372" y="143"/>
                </a:lnTo>
                <a:lnTo>
                  <a:pt x="380" y="147"/>
                </a:lnTo>
                <a:lnTo>
                  <a:pt x="380" y="148"/>
                </a:lnTo>
                <a:lnTo>
                  <a:pt x="378" y="149"/>
                </a:lnTo>
                <a:lnTo>
                  <a:pt x="376" y="149"/>
                </a:lnTo>
                <a:lnTo>
                  <a:pt x="375" y="149"/>
                </a:lnTo>
                <a:lnTo>
                  <a:pt x="374" y="155"/>
                </a:lnTo>
                <a:lnTo>
                  <a:pt x="371" y="155"/>
                </a:lnTo>
                <a:lnTo>
                  <a:pt x="368" y="155"/>
                </a:lnTo>
                <a:lnTo>
                  <a:pt x="368" y="156"/>
                </a:lnTo>
                <a:lnTo>
                  <a:pt x="365" y="169"/>
                </a:lnTo>
                <a:lnTo>
                  <a:pt x="365" y="176"/>
                </a:lnTo>
                <a:lnTo>
                  <a:pt x="367" y="181"/>
                </a:lnTo>
                <a:lnTo>
                  <a:pt x="362" y="183"/>
                </a:lnTo>
                <a:lnTo>
                  <a:pt x="360" y="185"/>
                </a:lnTo>
                <a:lnTo>
                  <a:pt x="359" y="187"/>
                </a:lnTo>
                <a:lnTo>
                  <a:pt x="353" y="185"/>
                </a:lnTo>
                <a:lnTo>
                  <a:pt x="349" y="190"/>
                </a:lnTo>
                <a:lnTo>
                  <a:pt x="345" y="197"/>
                </a:lnTo>
                <a:lnTo>
                  <a:pt x="343" y="204"/>
                </a:lnTo>
                <a:lnTo>
                  <a:pt x="343" y="206"/>
                </a:lnTo>
                <a:lnTo>
                  <a:pt x="344" y="208"/>
                </a:lnTo>
                <a:lnTo>
                  <a:pt x="344" y="210"/>
                </a:lnTo>
                <a:lnTo>
                  <a:pt x="344" y="213"/>
                </a:lnTo>
                <a:lnTo>
                  <a:pt x="346" y="219"/>
                </a:lnTo>
                <a:lnTo>
                  <a:pt x="347" y="222"/>
                </a:lnTo>
                <a:lnTo>
                  <a:pt x="350" y="225"/>
                </a:lnTo>
                <a:lnTo>
                  <a:pt x="353" y="229"/>
                </a:lnTo>
                <a:lnTo>
                  <a:pt x="358" y="232"/>
                </a:lnTo>
                <a:lnTo>
                  <a:pt x="363" y="233"/>
                </a:lnTo>
                <a:lnTo>
                  <a:pt x="363" y="234"/>
                </a:lnTo>
                <a:lnTo>
                  <a:pt x="360" y="237"/>
                </a:lnTo>
                <a:lnTo>
                  <a:pt x="359" y="235"/>
                </a:lnTo>
                <a:lnTo>
                  <a:pt x="358" y="234"/>
                </a:lnTo>
                <a:lnTo>
                  <a:pt x="356" y="233"/>
                </a:lnTo>
                <a:lnTo>
                  <a:pt x="354" y="233"/>
                </a:lnTo>
                <a:lnTo>
                  <a:pt x="357" y="238"/>
                </a:lnTo>
                <a:lnTo>
                  <a:pt x="357" y="239"/>
                </a:lnTo>
                <a:lnTo>
                  <a:pt x="359" y="239"/>
                </a:lnTo>
                <a:lnTo>
                  <a:pt x="362" y="239"/>
                </a:lnTo>
                <a:lnTo>
                  <a:pt x="364" y="239"/>
                </a:lnTo>
                <a:lnTo>
                  <a:pt x="367" y="244"/>
                </a:lnTo>
                <a:lnTo>
                  <a:pt x="370" y="247"/>
                </a:lnTo>
                <a:lnTo>
                  <a:pt x="371" y="250"/>
                </a:lnTo>
                <a:lnTo>
                  <a:pt x="368" y="258"/>
                </a:lnTo>
                <a:lnTo>
                  <a:pt x="369" y="260"/>
                </a:lnTo>
                <a:lnTo>
                  <a:pt x="370" y="262"/>
                </a:lnTo>
                <a:lnTo>
                  <a:pt x="371" y="265"/>
                </a:lnTo>
                <a:lnTo>
                  <a:pt x="370" y="270"/>
                </a:lnTo>
                <a:lnTo>
                  <a:pt x="369" y="272"/>
                </a:lnTo>
                <a:lnTo>
                  <a:pt x="364" y="274"/>
                </a:lnTo>
                <a:lnTo>
                  <a:pt x="362" y="275"/>
                </a:lnTo>
                <a:lnTo>
                  <a:pt x="361" y="277"/>
                </a:lnTo>
                <a:lnTo>
                  <a:pt x="361" y="279"/>
                </a:lnTo>
                <a:lnTo>
                  <a:pt x="360" y="279"/>
                </a:lnTo>
                <a:lnTo>
                  <a:pt x="358" y="280"/>
                </a:lnTo>
                <a:lnTo>
                  <a:pt x="357" y="281"/>
                </a:lnTo>
                <a:lnTo>
                  <a:pt x="357" y="282"/>
                </a:lnTo>
                <a:lnTo>
                  <a:pt x="358" y="284"/>
                </a:lnTo>
                <a:lnTo>
                  <a:pt x="358" y="285"/>
                </a:lnTo>
                <a:lnTo>
                  <a:pt x="359" y="284"/>
                </a:lnTo>
                <a:lnTo>
                  <a:pt x="356" y="290"/>
                </a:lnTo>
                <a:lnTo>
                  <a:pt x="352" y="291"/>
                </a:lnTo>
                <a:lnTo>
                  <a:pt x="348" y="290"/>
                </a:lnTo>
                <a:lnTo>
                  <a:pt x="346" y="289"/>
                </a:lnTo>
                <a:lnTo>
                  <a:pt x="344" y="288"/>
                </a:lnTo>
                <a:lnTo>
                  <a:pt x="343" y="288"/>
                </a:lnTo>
                <a:lnTo>
                  <a:pt x="321" y="285"/>
                </a:lnTo>
                <a:lnTo>
                  <a:pt x="313" y="286"/>
                </a:lnTo>
                <a:lnTo>
                  <a:pt x="308" y="287"/>
                </a:lnTo>
                <a:lnTo>
                  <a:pt x="303" y="287"/>
                </a:lnTo>
                <a:lnTo>
                  <a:pt x="299" y="286"/>
                </a:lnTo>
                <a:lnTo>
                  <a:pt x="277" y="280"/>
                </a:lnTo>
                <a:lnTo>
                  <a:pt x="262" y="281"/>
                </a:lnTo>
                <a:lnTo>
                  <a:pt x="256" y="281"/>
                </a:lnTo>
                <a:lnTo>
                  <a:pt x="256" y="279"/>
                </a:lnTo>
                <a:lnTo>
                  <a:pt x="255" y="277"/>
                </a:lnTo>
                <a:lnTo>
                  <a:pt x="251" y="274"/>
                </a:lnTo>
                <a:lnTo>
                  <a:pt x="246" y="265"/>
                </a:lnTo>
                <a:lnTo>
                  <a:pt x="243" y="264"/>
                </a:lnTo>
                <a:lnTo>
                  <a:pt x="241" y="264"/>
                </a:lnTo>
                <a:lnTo>
                  <a:pt x="239" y="265"/>
                </a:lnTo>
                <a:lnTo>
                  <a:pt x="236" y="265"/>
                </a:lnTo>
                <a:lnTo>
                  <a:pt x="231" y="263"/>
                </a:lnTo>
                <a:lnTo>
                  <a:pt x="222" y="258"/>
                </a:lnTo>
                <a:lnTo>
                  <a:pt x="219" y="257"/>
                </a:lnTo>
                <a:lnTo>
                  <a:pt x="215" y="258"/>
                </a:lnTo>
                <a:lnTo>
                  <a:pt x="212" y="258"/>
                </a:lnTo>
                <a:lnTo>
                  <a:pt x="208" y="257"/>
                </a:lnTo>
                <a:lnTo>
                  <a:pt x="206" y="255"/>
                </a:lnTo>
                <a:lnTo>
                  <a:pt x="204" y="250"/>
                </a:lnTo>
                <a:lnTo>
                  <a:pt x="199" y="249"/>
                </a:lnTo>
                <a:lnTo>
                  <a:pt x="188" y="250"/>
                </a:lnTo>
                <a:lnTo>
                  <a:pt x="185" y="249"/>
                </a:lnTo>
                <a:lnTo>
                  <a:pt x="177" y="247"/>
                </a:lnTo>
                <a:lnTo>
                  <a:pt x="170" y="246"/>
                </a:lnTo>
                <a:lnTo>
                  <a:pt x="167" y="245"/>
                </a:lnTo>
                <a:lnTo>
                  <a:pt x="166" y="244"/>
                </a:lnTo>
                <a:lnTo>
                  <a:pt x="164" y="240"/>
                </a:lnTo>
                <a:lnTo>
                  <a:pt x="163" y="239"/>
                </a:lnTo>
                <a:lnTo>
                  <a:pt x="161" y="239"/>
                </a:lnTo>
                <a:lnTo>
                  <a:pt x="157" y="238"/>
                </a:lnTo>
                <a:lnTo>
                  <a:pt x="155" y="238"/>
                </a:lnTo>
                <a:lnTo>
                  <a:pt x="152" y="236"/>
                </a:lnTo>
                <a:lnTo>
                  <a:pt x="147" y="230"/>
                </a:lnTo>
                <a:lnTo>
                  <a:pt x="144" y="228"/>
                </a:lnTo>
                <a:lnTo>
                  <a:pt x="138" y="225"/>
                </a:lnTo>
                <a:lnTo>
                  <a:pt x="135" y="222"/>
                </a:lnTo>
                <a:lnTo>
                  <a:pt x="128" y="212"/>
                </a:lnTo>
                <a:lnTo>
                  <a:pt x="126" y="210"/>
                </a:lnTo>
                <a:lnTo>
                  <a:pt x="123" y="208"/>
                </a:lnTo>
                <a:lnTo>
                  <a:pt x="119" y="207"/>
                </a:lnTo>
                <a:lnTo>
                  <a:pt x="113" y="207"/>
                </a:lnTo>
                <a:lnTo>
                  <a:pt x="110" y="207"/>
                </a:lnTo>
                <a:lnTo>
                  <a:pt x="107" y="205"/>
                </a:lnTo>
                <a:lnTo>
                  <a:pt x="102" y="196"/>
                </a:lnTo>
                <a:lnTo>
                  <a:pt x="99" y="194"/>
                </a:lnTo>
                <a:lnTo>
                  <a:pt x="95" y="192"/>
                </a:lnTo>
                <a:lnTo>
                  <a:pt x="92" y="191"/>
                </a:lnTo>
                <a:lnTo>
                  <a:pt x="89" y="189"/>
                </a:lnTo>
                <a:lnTo>
                  <a:pt x="85" y="187"/>
                </a:lnTo>
                <a:lnTo>
                  <a:pt x="83" y="184"/>
                </a:lnTo>
                <a:lnTo>
                  <a:pt x="80" y="182"/>
                </a:lnTo>
                <a:lnTo>
                  <a:pt x="80" y="182"/>
                </a:lnTo>
                <a:lnTo>
                  <a:pt x="76" y="181"/>
                </a:lnTo>
                <a:lnTo>
                  <a:pt x="70" y="183"/>
                </a:lnTo>
                <a:lnTo>
                  <a:pt x="69" y="181"/>
                </a:lnTo>
                <a:lnTo>
                  <a:pt x="69" y="177"/>
                </a:lnTo>
                <a:lnTo>
                  <a:pt x="68" y="173"/>
                </a:lnTo>
                <a:lnTo>
                  <a:pt x="66" y="172"/>
                </a:lnTo>
                <a:lnTo>
                  <a:pt x="58" y="166"/>
                </a:lnTo>
                <a:lnTo>
                  <a:pt x="37" y="156"/>
                </a:lnTo>
                <a:lnTo>
                  <a:pt x="33" y="155"/>
                </a:lnTo>
                <a:lnTo>
                  <a:pt x="29" y="156"/>
                </a:lnTo>
                <a:lnTo>
                  <a:pt x="25" y="157"/>
                </a:lnTo>
                <a:lnTo>
                  <a:pt x="25" y="157"/>
                </a:lnTo>
                <a:lnTo>
                  <a:pt x="19" y="153"/>
                </a:lnTo>
                <a:lnTo>
                  <a:pt x="14" y="150"/>
                </a:lnTo>
                <a:lnTo>
                  <a:pt x="13" y="149"/>
                </a:lnTo>
                <a:lnTo>
                  <a:pt x="12" y="148"/>
                </a:lnTo>
                <a:lnTo>
                  <a:pt x="9" y="143"/>
                </a:lnTo>
                <a:lnTo>
                  <a:pt x="6" y="143"/>
                </a:lnTo>
                <a:lnTo>
                  <a:pt x="2" y="143"/>
                </a:lnTo>
                <a:lnTo>
                  <a:pt x="0" y="142"/>
                </a:lnTo>
                <a:lnTo>
                  <a:pt x="2" y="138"/>
                </a:lnTo>
                <a:lnTo>
                  <a:pt x="4" y="137"/>
                </a:lnTo>
                <a:lnTo>
                  <a:pt x="12" y="133"/>
                </a:lnTo>
                <a:lnTo>
                  <a:pt x="14" y="131"/>
                </a:lnTo>
                <a:lnTo>
                  <a:pt x="18" y="126"/>
                </a:lnTo>
                <a:lnTo>
                  <a:pt x="20" y="123"/>
                </a:lnTo>
                <a:lnTo>
                  <a:pt x="25" y="122"/>
                </a:lnTo>
                <a:lnTo>
                  <a:pt x="29" y="120"/>
                </a:lnTo>
                <a:lnTo>
                  <a:pt x="34" y="118"/>
                </a:lnTo>
                <a:lnTo>
                  <a:pt x="37" y="118"/>
                </a:lnTo>
                <a:lnTo>
                  <a:pt x="37" y="119"/>
                </a:lnTo>
                <a:lnTo>
                  <a:pt x="37" y="119"/>
                </a:lnTo>
                <a:lnTo>
                  <a:pt x="39" y="116"/>
                </a:lnTo>
                <a:lnTo>
                  <a:pt x="39" y="114"/>
                </a:lnTo>
                <a:lnTo>
                  <a:pt x="40" y="109"/>
                </a:lnTo>
                <a:lnTo>
                  <a:pt x="41" y="107"/>
                </a:lnTo>
                <a:lnTo>
                  <a:pt x="43" y="106"/>
                </a:lnTo>
                <a:lnTo>
                  <a:pt x="45" y="105"/>
                </a:lnTo>
                <a:lnTo>
                  <a:pt x="47" y="104"/>
                </a:lnTo>
                <a:lnTo>
                  <a:pt x="48" y="102"/>
                </a:lnTo>
                <a:lnTo>
                  <a:pt x="48" y="102"/>
                </a:lnTo>
                <a:lnTo>
                  <a:pt x="48" y="102"/>
                </a:lnTo>
                <a:lnTo>
                  <a:pt x="48" y="102"/>
                </a:lnTo>
                <a:lnTo>
                  <a:pt x="46" y="99"/>
                </a:lnTo>
                <a:lnTo>
                  <a:pt x="45" y="96"/>
                </a:lnTo>
                <a:lnTo>
                  <a:pt x="45" y="92"/>
                </a:lnTo>
                <a:lnTo>
                  <a:pt x="43" y="89"/>
                </a:lnTo>
                <a:lnTo>
                  <a:pt x="41" y="87"/>
                </a:lnTo>
                <a:lnTo>
                  <a:pt x="35" y="83"/>
                </a:lnTo>
                <a:lnTo>
                  <a:pt x="33" y="81"/>
                </a:lnTo>
                <a:lnTo>
                  <a:pt x="29" y="70"/>
                </a:lnTo>
                <a:lnTo>
                  <a:pt x="29" y="67"/>
                </a:lnTo>
                <a:lnTo>
                  <a:pt x="30" y="64"/>
                </a:lnTo>
                <a:lnTo>
                  <a:pt x="32" y="63"/>
                </a:lnTo>
                <a:lnTo>
                  <a:pt x="34" y="64"/>
                </a:lnTo>
                <a:lnTo>
                  <a:pt x="43" y="69"/>
                </a:lnTo>
                <a:lnTo>
                  <a:pt x="47" y="70"/>
                </a:lnTo>
                <a:lnTo>
                  <a:pt x="51" y="69"/>
                </a:lnTo>
                <a:lnTo>
                  <a:pt x="52" y="68"/>
                </a:lnTo>
                <a:lnTo>
                  <a:pt x="54" y="65"/>
                </a:lnTo>
                <a:lnTo>
                  <a:pt x="55" y="64"/>
                </a:lnTo>
                <a:lnTo>
                  <a:pt x="56" y="62"/>
                </a:lnTo>
                <a:lnTo>
                  <a:pt x="60" y="62"/>
                </a:lnTo>
                <a:lnTo>
                  <a:pt x="68" y="60"/>
                </a:lnTo>
                <a:lnTo>
                  <a:pt x="74" y="59"/>
                </a:lnTo>
                <a:lnTo>
                  <a:pt x="76" y="61"/>
                </a:lnTo>
                <a:lnTo>
                  <a:pt x="83" y="63"/>
                </a:lnTo>
                <a:lnTo>
                  <a:pt x="87" y="69"/>
                </a:lnTo>
                <a:lnTo>
                  <a:pt x="96" y="63"/>
                </a:lnTo>
                <a:lnTo>
                  <a:pt x="100" y="62"/>
                </a:lnTo>
                <a:lnTo>
                  <a:pt x="103" y="63"/>
                </a:lnTo>
                <a:lnTo>
                  <a:pt x="106" y="65"/>
                </a:lnTo>
                <a:lnTo>
                  <a:pt x="107" y="67"/>
                </a:lnTo>
                <a:lnTo>
                  <a:pt x="110" y="70"/>
                </a:lnTo>
                <a:lnTo>
                  <a:pt x="112" y="71"/>
                </a:lnTo>
                <a:lnTo>
                  <a:pt x="117" y="73"/>
                </a:lnTo>
                <a:lnTo>
                  <a:pt x="128" y="80"/>
                </a:lnTo>
                <a:lnTo>
                  <a:pt x="131" y="81"/>
                </a:lnTo>
                <a:lnTo>
                  <a:pt x="136" y="80"/>
                </a:lnTo>
                <a:lnTo>
                  <a:pt x="137" y="80"/>
                </a:lnTo>
                <a:lnTo>
                  <a:pt x="140" y="77"/>
                </a:lnTo>
                <a:lnTo>
                  <a:pt x="142" y="77"/>
                </a:lnTo>
                <a:lnTo>
                  <a:pt x="144" y="77"/>
                </a:lnTo>
                <a:lnTo>
                  <a:pt x="147" y="79"/>
                </a:lnTo>
                <a:lnTo>
                  <a:pt x="149" y="79"/>
                </a:lnTo>
                <a:lnTo>
                  <a:pt x="151" y="77"/>
                </a:lnTo>
                <a:lnTo>
                  <a:pt x="157" y="60"/>
                </a:lnTo>
                <a:lnTo>
                  <a:pt x="158" y="58"/>
                </a:lnTo>
                <a:lnTo>
                  <a:pt x="161" y="55"/>
                </a:lnTo>
                <a:lnTo>
                  <a:pt x="164" y="53"/>
                </a:lnTo>
                <a:lnTo>
                  <a:pt x="166" y="52"/>
                </a:lnTo>
                <a:lnTo>
                  <a:pt x="169" y="52"/>
                </a:lnTo>
                <a:lnTo>
                  <a:pt x="173" y="50"/>
                </a:lnTo>
                <a:lnTo>
                  <a:pt x="177" y="47"/>
                </a:lnTo>
                <a:lnTo>
                  <a:pt x="182" y="44"/>
                </a:lnTo>
                <a:lnTo>
                  <a:pt x="186" y="41"/>
                </a:lnTo>
                <a:lnTo>
                  <a:pt x="188" y="35"/>
                </a:lnTo>
                <a:lnTo>
                  <a:pt x="188" y="31"/>
                </a:lnTo>
                <a:lnTo>
                  <a:pt x="188" y="30"/>
                </a:lnTo>
                <a:lnTo>
                  <a:pt x="187" y="28"/>
                </a:lnTo>
                <a:lnTo>
                  <a:pt x="183" y="27"/>
                </a:lnTo>
                <a:lnTo>
                  <a:pt x="177" y="27"/>
                </a:lnTo>
                <a:lnTo>
                  <a:pt x="176" y="25"/>
                </a:lnTo>
                <a:lnTo>
                  <a:pt x="177" y="22"/>
                </a:lnTo>
                <a:lnTo>
                  <a:pt x="181" y="17"/>
                </a:lnTo>
                <a:lnTo>
                  <a:pt x="192" y="11"/>
                </a:lnTo>
                <a:lnTo>
                  <a:pt x="196" y="8"/>
                </a:lnTo>
                <a:lnTo>
                  <a:pt x="198" y="5"/>
                </a:lnTo>
                <a:lnTo>
                  <a:pt x="198" y="3"/>
                </a:lnTo>
                <a:lnTo>
                  <a:pt x="199" y="2"/>
                </a:lnTo>
                <a:lnTo>
                  <a:pt x="203" y="2"/>
                </a:lnTo>
                <a:lnTo>
                  <a:pt x="209" y="2"/>
                </a:lnTo>
                <a:lnTo>
                  <a:pt x="211" y="2"/>
                </a:lnTo>
                <a:lnTo>
                  <a:pt x="213" y="0"/>
                </a:lnTo>
                <a:lnTo>
                  <a:pt x="216" y="1"/>
                </a:lnTo>
                <a:lnTo>
                  <a:pt x="226" y="4"/>
                </a:lnTo>
                <a:lnTo>
                  <a:pt x="236" y="10"/>
                </a:lnTo>
                <a:lnTo>
                  <a:pt x="241" y="13"/>
                </a:lnTo>
                <a:lnTo>
                  <a:pt x="253" y="16"/>
                </a:lnTo>
                <a:lnTo>
                  <a:pt x="256" y="18"/>
                </a:lnTo>
                <a:lnTo>
                  <a:pt x="259" y="21"/>
                </a:lnTo>
                <a:lnTo>
                  <a:pt x="259" y="24"/>
                </a:lnTo>
                <a:lnTo>
                  <a:pt x="257" y="26"/>
                </a:lnTo>
                <a:lnTo>
                  <a:pt x="252" y="31"/>
                </a:lnTo>
                <a:lnTo>
                  <a:pt x="251" y="34"/>
                </a:lnTo>
                <a:lnTo>
                  <a:pt x="250" y="37"/>
                </a:lnTo>
                <a:lnTo>
                  <a:pt x="251" y="42"/>
                </a:lnTo>
                <a:lnTo>
                  <a:pt x="252" y="48"/>
                </a:lnTo>
                <a:lnTo>
                  <a:pt x="256" y="57"/>
                </a:lnTo>
                <a:lnTo>
                  <a:pt x="261" y="62"/>
                </a:lnTo>
                <a:lnTo>
                  <a:pt x="272" y="72"/>
                </a:lnTo>
                <a:lnTo>
                  <a:pt x="275" y="76"/>
                </a:lnTo>
                <a:lnTo>
                  <a:pt x="276" y="81"/>
                </a:lnTo>
                <a:lnTo>
                  <a:pt x="276" y="85"/>
                </a:lnTo>
                <a:lnTo>
                  <a:pt x="276" y="93"/>
                </a:lnTo>
                <a:lnTo>
                  <a:pt x="276" y="97"/>
                </a:lnTo>
                <a:lnTo>
                  <a:pt x="277" y="9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59"/>
          <p:cNvSpPr/>
          <p:nvPr/>
        </p:nvSpPr>
        <p:spPr bwMode="auto">
          <a:xfrm>
            <a:off x="1279819" y="2317891"/>
            <a:ext cx="708076" cy="542238"/>
          </a:xfrm>
          <a:custGeom>
            <a:avLst/>
            <a:gdLst>
              <a:gd name="T0" fmla="*/ 598 w 790"/>
              <a:gd name="T1" fmla="*/ 189 h 608"/>
              <a:gd name="T2" fmla="*/ 633 w 790"/>
              <a:gd name="T3" fmla="*/ 222 h 608"/>
              <a:gd name="T4" fmla="*/ 687 w 790"/>
              <a:gd name="T5" fmla="*/ 238 h 608"/>
              <a:gd name="T6" fmla="*/ 720 w 790"/>
              <a:gd name="T7" fmla="*/ 270 h 608"/>
              <a:gd name="T8" fmla="*/ 790 w 790"/>
              <a:gd name="T9" fmla="*/ 308 h 608"/>
              <a:gd name="T10" fmla="*/ 772 w 790"/>
              <a:gd name="T11" fmla="*/ 324 h 608"/>
              <a:gd name="T12" fmla="*/ 763 w 790"/>
              <a:gd name="T13" fmla="*/ 378 h 608"/>
              <a:gd name="T14" fmla="*/ 725 w 790"/>
              <a:gd name="T15" fmla="*/ 397 h 608"/>
              <a:gd name="T16" fmla="*/ 716 w 790"/>
              <a:gd name="T17" fmla="*/ 438 h 608"/>
              <a:gd name="T18" fmla="*/ 735 w 790"/>
              <a:gd name="T19" fmla="*/ 478 h 608"/>
              <a:gd name="T20" fmla="*/ 747 w 790"/>
              <a:gd name="T21" fmla="*/ 491 h 608"/>
              <a:gd name="T22" fmla="*/ 743 w 790"/>
              <a:gd name="T23" fmla="*/ 498 h 608"/>
              <a:gd name="T24" fmla="*/ 769 w 790"/>
              <a:gd name="T25" fmla="*/ 516 h 608"/>
              <a:gd name="T26" fmla="*/ 771 w 790"/>
              <a:gd name="T27" fmla="*/ 554 h 608"/>
              <a:gd name="T28" fmla="*/ 751 w 790"/>
              <a:gd name="T29" fmla="*/ 578 h 608"/>
              <a:gd name="T30" fmla="*/ 743 w 790"/>
              <a:gd name="T31" fmla="*/ 588 h 608"/>
              <a:gd name="T32" fmla="*/ 732 w 790"/>
              <a:gd name="T33" fmla="*/ 608 h 608"/>
              <a:gd name="T34" fmla="*/ 668 w 790"/>
              <a:gd name="T35" fmla="*/ 596 h 608"/>
              <a:gd name="T36" fmla="*/ 576 w 790"/>
              <a:gd name="T37" fmla="*/ 584 h 608"/>
              <a:gd name="T38" fmla="*/ 522 w 790"/>
              <a:gd name="T39" fmla="*/ 572 h 608"/>
              <a:gd name="T40" fmla="*/ 491 w 790"/>
              <a:gd name="T41" fmla="*/ 554 h 608"/>
              <a:gd name="T42" fmla="*/ 440 w 790"/>
              <a:gd name="T43" fmla="*/ 539 h 608"/>
              <a:gd name="T44" fmla="*/ 391 w 790"/>
              <a:gd name="T45" fmla="*/ 521 h 608"/>
              <a:gd name="T46" fmla="*/ 345 w 790"/>
              <a:gd name="T47" fmla="*/ 509 h 608"/>
              <a:gd name="T48" fmla="*/ 322 w 790"/>
              <a:gd name="T49" fmla="*/ 496 h 608"/>
              <a:gd name="T50" fmla="*/ 281 w 790"/>
              <a:gd name="T51" fmla="*/ 464 h 608"/>
              <a:gd name="T52" fmla="*/ 235 w 790"/>
              <a:gd name="T53" fmla="*/ 433 h 608"/>
              <a:gd name="T54" fmla="*/ 198 w 790"/>
              <a:gd name="T55" fmla="*/ 401 h 608"/>
              <a:gd name="T56" fmla="*/ 166 w 790"/>
              <a:gd name="T57" fmla="*/ 380 h 608"/>
              <a:gd name="T58" fmla="*/ 143 w 790"/>
              <a:gd name="T59" fmla="*/ 370 h 608"/>
              <a:gd name="T60" fmla="*/ 68 w 790"/>
              <a:gd name="T61" fmla="*/ 324 h 608"/>
              <a:gd name="T62" fmla="*/ 28 w 790"/>
              <a:gd name="T63" fmla="*/ 314 h 608"/>
              <a:gd name="T64" fmla="*/ 4 w 790"/>
              <a:gd name="T65" fmla="*/ 298 h 608"/>
              <a:gd name="T66" fmla="*/ 30 w 790"/>
              <a:gd name="T67" fmla="*/ 274 h 608"/>
              <a:gd name="T68" fmla="*/ 70 w 790"/>
              <a:gd name="T69" fmla="*/ 247 h 608"/>
              <a:gd name="T70" fmla="*/ 82 w 790"/>
              <a:gd name="T71" fmla="*/ 238 h 608"/>
              <a:gd name="T72" fmla="*/ 98 w 790"/>
              <a:gd name="T73" fmla="*/ 218 h 608"/>
              <a:gd name="T74" fmla="*/ 95 w 790"/>
              <a:gd name="T75" fmla="*/ 207 h 608"/>
              <a:gd name="T76" fmla="*/ 73 w 790"/>
              <a:gd name="T77" fmla="*/ 174 h 608"/>
              <a:gd name="T78" fmla="*/ 66 w 790"/>
              <a:gd name="T79" fmla="*/ 132 h 608"/>
              <a:gd name="T80" fmla="*/ 109 w 790"/>
              <a:gd name="T81" fmla="*/ 142 h 608"/>
              <a:gd name="T82" fmla="*/ 142 w 790"/>
              <a:gd name="T83" fmla="*/ 126 h 608"/>
              <a:gd name="T84" fmla="*/ 199 w 790"/>
              <a:gd name="T85" fmla="*/ 132 h 608"/>
              <a:gd name="T86" fmla="*/ 229 w 790"/>
              <a:gd name="T87" fmla="*/ 146 h 608"/>
              <a:gd name="T88" fmla="*/ 282 w 790"/>
              <a:gd name="T89" fmla="*/ 167 h 608"/>
              <a:gd name="T90" fmla="*/ 306 w 790"/>
              <a:gd name="T91" fmla="*/ 165 h 608"/>
              <a:gd name="T92" fmla="*/ 334 w 790"/>
              <a:gd name="T93" fmla="*/ 114 h 608"/>
              <a:gd name="T94" fmla="*/ 369 w 790"/>
              <a:gd name="T95" fmla="*/ 97 h 608"/>
              <a:gd name="T96" fmla="*/ 391 w 790"/>
              <a:gd name="T97" fmla="*/ 62 h 608"/>
              <a:gd name="T98" fmla="*/ 369 w 790"/>
              <a:gd name="T99" fmla="*/ 46 h 608"/>
              <a:gd name="T100" fmla="*/ 412 w 790"/>
              <a:gd name="T101" fmla="*/ 6 h 608"/>
              <a:gd name="T102" fmla="*/ 443 w 790"/>
              <a:gd name="T103" fmla="*/ 0 h 608"/>
              <a:gd name="T104" fmla="*/ 526 w 790"/>
              <a:gd name="T105" fmla="*/ 33 h 608"/>
              <a:gd name="T106" fmla="*/ 525 w 790"/>
              <a:gd name="T107" fmla="*/ 65 h 608"/>
              <a:gd name="T108" fmla="*/ 533 w 790"/>
              <a:gd name="T109" fmla="*/ 119 h 608"/>
              <a:gd name="T110" fmla="*/ 575 w 790"/>
              <a:gd name="T111" fmla="*/ 17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0" h="608">
                <a:moveTo>
                  <a:pt x="577" y="205"/>
                </a:moveTo>
                <a:lnTo>
                  <a:pt x="580" y="204"/>
                </a:lnTo>
                <a:lnTo>
                  <a:pt x="589" y="194"/>
                </a:lnTo>
                <a:lnTo>
                  <a:pt x="593" y="191"/>
                </a:lnTo>
                <a:lnTo>
                  <a:pt x="598" y="189"/>
                </a:lnTo>
                <a:lnTo>
                  <a:pt x="603" y="190"/>
                </a:lnTo>
                <a:lnTo>
                  <a:pt x="609" y="193"/>
                </a:lnTo>
                <a:lnTo>
                  <a:pt x="615" y="200"/>
                </a:lnTo>
                <a:lnTo>
                  <a:pt x="627" y="218"/>
                </a:lnTo>
                <a:lnTo>
                  <a:pt x="633" y="222"/>
                </a:lnTo>
                <a:lnTo>
                  <a:pt x="641" y="224"/>
                </a:lnTo>
                <a:lnTo>
                  <a:pt x="660" y="222"/>
                </a:lnTo>
                <a:lnTo>
                  <a:pt x="670" y="223"/>
                </a:lnTo>
                <a:lnTo>
                  <a:pt x="681" y="230"/>
                </a:lnTo>
                <a:lnTo>
                  <a:pt x="687" y="238"/>
                </a:lnTo>
                <a:lnTo>
                  <a:pt x="698" y="255"/>
                </a:lnTo>
                <a:lnTo>
                  <a:pt x="702" y="259"/>
                </a:lnTo>
                <a:lnTo>
                  <a:pt x="706" y="261"/>
                </a:lnTo>
                <a:lnTo>
                  <a:pt x="712" y="264"/>
                </a:lnTo>
                <a:lnTo>
                  <a:pt x="720" y="270"/>
                </a:lnTo>
                <a:lnTo>
                  <a:pt x="742" y="292"/>
                </a:lnTo>
                <a:lnTo>
                  <a:pt x="748" y="295"/>
                </a:lnTo>
                <a:lnTo>
                  <a:pt x="773" y="299"/>
                </a:lnTo>
                <a:lnTo>
                  <a:pt x="790" y="307"/>
                </a:lnTo>
                <a:lnTo>
                  <a:pt x="790" y="308"/>
                </a:lnTo>
                <a:lnTo>
                  <a:pt x="787" y="310"/>
                </a:lnTo>
                <a:lnTo>
                  <a:pt x="783" y="310"/>
                </a:lnTo>
                <a:lnTo>
                  <a:pt x="780" y="311"/>
                </a:lnTo>
                <a:lnTo>
                  <a:pt x="777" y="324"/>
                </a:lnTo>
                <a:lnTo>
                  <a:pt x="772" y="324"/>
                </a:lnTo>
                <a:lnTo>
                  <a:pt x="766" y="323"/>
                </a:lnTo>
                <a:lnTo>
                  <a:pt x="765" y="325"/>
                </a:lnTo>
                <a:lnTo>
                  <a:pt x="760" y="352"/>
                </a:lnTo>
                <a:lnTo>
                  <a:pt x="760" y="367"/>
                </a:lnTo>
                <a:lnTo>
                  <a:pt x="763" y="378"/>
                </a:lnTo>
                <a:lnTo>
                  <a:pt x="752" y="383"/>
                </a:lnTo>
                <a:lnTo>
                  <a:pt x="748" y="386"/>
                </a:lnTo>
                <a:lnTo>
                  <a:pt x="746" y="390"/>
                </a:lnTo>
                <a:lnTo>
                  <a:pt x="735" y="386"/>
                </a:lnTo>
                <a:lnTo>
                  <a:pt x="725" y="397"/>
                </a:lnTo>
                <a:lnTo>
                  <a:pt x="717" y="412"/>
                </a:lnTo>
                <a:lnTo>
                  <a:pt x="713" y="425"/>
                </a:lnTo>
                <a:lnTo>
                  <a:pt x="713" y="431"/>
                </a:lnTo>
                <a:lnTo>
                  <a:pt x="715" y="435"/>
                </a:lnTo>
                <a:lnTo>
                  <a:pt x="716" y="438"/>
                </a:lnTo>
                <a:lnTo>
                  <a:pt x="716" y="444"/>
                </a:lnTo>
                <a:lnTo>
                  <a:pt x="719" y="458"/>
                </a:lnTo>
                <a:lnTo>
                  <a:pt x="721" y="463"/>
                </a:lnTo>
                <a:lnTo>
                  <a:pt x="727" y="470"/>
                </a:lnTo>
                <a:lnTo>
                  <a:pt x="735" y="478"/>
                </a:lnTo>
                <a:lnTo>
                  <a:pt x="745" y="484"/>
                </a:lnTo>
                <a:lnTo>
                  <a:pt x="754" y="487"/>
                </a:lnTo>
                <a:lnTo>
                  <a:pt x="754" y="489"/>
                </a:lnTo>
                <a:lnTo>
                  <a:pt x="749" y="495"/>
                </a:lnTo>
                <a:lnTo>
                  <a:pt x="747" y="491"/>
                </a:lnTo>
                <a:lnTo>
                  <a:pt x="745" y="489"/>
                </a:lnTo>
                <a:lnTo>
                  <a:pt x="741" y="487"/>
                </a:lnTo>
                <a:lnTo>
                  <a:pt x="737" y="487"/>
                </a:lnTo>
                <a:lnTo>
                  <a:pt x="742" y="496"/>
                </a:lnTo>
                <a:lnTo>
                  <a:pt x="743" y="498"/>
                </a:lnTo>
                <a:lnTo>
                  <a:pt x="746" y="499"/>
                </a:lnTo>
                <a:lnTo>
                  <a:pt x="753" y="499"/>
                </a:lnTo>
                <a:lnTo>
                  <a:pt x="756" y="500"/>
                </a:lnTo>
                <a:lnTo>
                  <a:pt x="764" y="509"/>
                </a:lnTo>
                <a:lnTo>
                  <a:pt x="769" y="516"/>
                </a:lnTo>
                <a:lnTo>
                  <a:pt x="771" y="522"/>
                </a:lnTo>
                <a:lnTo>
                  <a:pt x="765" y="539"/>
                </a:lnTo>
                <a:lnTo>
                  <a:pt x="767" y="542"/>
                </a:lnTo>
                <a:lnTo>
                  <a:pt x="770" y="546"/>
                </a:lnTo>
                <a:lnTo>
                  <a:pt x="771" y="554"/>
                </a:lnTo>
                <a:lnTo>
                  <a:pt x="770" y="563"/>
                </a:lnTo>
                <a:lnTo>
                  <a:pt x="768" y="568"/>
                </a:lnTo>
                <a:lnTo>
                  <a:pt x="758" y="572"/>
                </a:lnTo>
                <a:lnTo>
                  <a:pt x="753" y="575"/>
                </a:lnTo>
                <a:lnTo>
                  <a:pt x="751" y="578"/>
                </a:lnTo>
                <a:lnTo>
                  <a:pt x="750" y="582"/>
                </a:lnTo>
                <a:lnTo>
                  <a:pt x="748" y="583"/>
                </a:lnTo>
                <a:lnTo>
                  <a:pt x="745" y="584"/>
                </a:lnTo>
                <a:lnTo>
                  <a:pt x="743" y="586"/>
                </a:lnTo>
                <a:lnTo>
                  <a:pt x="743" y="588"/>
                </a:lnTo>
                <a:lnTo>
                  <a:pt x="744" y="592"/>
                </a:lnTo>
                <a:lnTo>
                  <a:pt x="745" y="595"/>
                </a:lnTo>
                <a:lnTo>
                  <a:pt x="746" y="594"/>
                </a:lnTo>
                <a:lnTo>
                  <a:pt x="740" y="605"/>
                </a:lnTo>
                <a:lnTo>
                  <a:pt x="732" y="608"/>
                </a:lnTo>
                <a:lnTo>
                  <a:pt x="723" y="605"/>
                </a:lnTo>
                <a:lnTo>
                  <a:pt x="720" y="603"/>
                </a:lnTo>
                <a:lnTo>
                  <a:pt x="715" y="602"/>
                </a:lnTo>
                <a:lnTo>
                  <a:pt x="713" y="602"/>
                </a:lnTo>
                <a:lnTo>
                  <a:pt x="668" y="596"/>
                </a:lnTo>
                <a:lnTo>
                  <a:pt x="651" y="597"/>
                </a:lnTo>
                <a:lnTo>
                  <a:pt x="641" y="600"/>
                </a:lnTo>
                <a:lnTo>
                  <a:pt x="631" y="600"/>
                </a:lnTo>
                <a:lnTo>
                  <a:pt x="621" y="598"/>
                </a:lnTo>
                <a:lnTo>
                  <a:pt x="576" y="584"/>
                </a:lnTo>
                <a:lnTo>
                  <a:pt x="544" y="587"/>
                </a:lnTo>
                <a:lnTo>
                  <a:pt x="533" y="587"/>
                </a:lnTo>
                <a:lnTo>
                  <a:pt x="533" y="582"/>
                </a:lnTo>
                <a:lnTo>
                  <a:pt x="531" y="578"/>
                </a:lnTo>
                <a:lnTo>
                  <a:pt x="522" y="572"/>
                </a:lnTo>
                <a:lnTo>
                  <a:pt x="511" y="553"/>
                </a:lnTo>
                <a:lnTo>
                  <a:pt x="506" y="552"/>
                </a:lnTo>
                <a:lnTo>
                  <a:pt x="501" y="552"/>
                </a:lnTo>
                <a:lnTo>
                  <a:pt x="496" y="553"/>
                </a:lnTo>
                <a:lnTo>
                  <a:pt x="491" y="554"/>
                </a:lnTo>
                <a:lnTo>
                  <a:pt x="481" y="550"/>
                </a:lnTo>
                <a:lnTo>
                  <a:pt x="461" y="538"/>
                </a:lnTo>
                <a:lnTo>
                  <a:pt x="455" y="537"/>
                </a:lnTo>
                <a:lnTo>
                  <a:pt x="448" y="539"/>
                </a:lnTo>
                <a:lnTo>
                  <a:pt x="440" y="539"/>
                </a:lnTo>
                <a:lnTo>
                  <a:pt x="433" y="537"/>
                </a:lnTo>
                <a:lnTo>
                  <a:pt x="428" y="533"/>
                </a:lnTo>
                <a:lnTo>
                  <a:pt x="424" y="522"/>
                </a:lnTo>
                <a:lnTo>
                  <a:pt x="414" y="519"/>
                </a:lnTo>
                <a:lnTo>
                  <a:pt x="391" y="521"/>
                </a:lnTo>
                <a:lnTo>
                  <a:pt x="385" y="520"/>
                </a:lnTo>
                <a:lnTo>
                  <a:pt x="369" y="516"/>
                </a:lnTo>
                <a:lnTo>
                  <a:pt x="353" y="513"/>
                </a:lnTo>
                <a:lnTo>
                  <a:pt x="348" y="511"/>
                </a:lnTo>
                <a:lnTo>
                  <a:pt x="345" y="509"/>
                </a:lnTo>
                <a:lnTo>
                  <a:pt x="340" y="502"/>
                </a:lnTo>
                <a:lnTo>
                  <a:pt x="338" y="499"/>
                </a:lnTo>
                <a:lnTo>
                  <a:pt x="334" y="498"/>
                </a:lnTo>
                <a:lnTo>
                  <a:pt x="326" y="497"/>
                </a:lnTo>
                <a:lnTo>
                  <a:pt x="322" y="496"/>
                </a:lnTo>
                <a:lnTo>
                  <a:pt x="316" y="492"/>
                </a:lnTo>
                <a:lnTo>
                  <a:pt x="305" y="480"/>
                </a:lnTo>
                <a:lnTo>
                  <a:pt x="299" y="476"/>
                </a:lnTo>
                <a:lnTo>
                  <a:pt x="286" y="469"/>
                </a:lnTo>
                <a:lnTo>
                  <a:pt x="281" y="464"/>
                </a:lnTo>
                <a:lnTo>
                  <a:pt x="267" y="443"/>
                </a:lnTo>
                <a:lnTo>
                  <a:pt x="262" y="438"/>
                </a:lnTo>
                <a:lnTo>
                  <a:pt x="256" y="434"/>
                </a:lnTo>
                <a:lnTo>
                  <a:pt x="248" y="432"/>
                </a:lnTo>
                <a:lnTo>
                  <a:pt x="235" y="433"/>
                </a:lnTo>
                <a:lnTo>
                  <a:pt x="228" y="432"/>
                </a:lnTo>
                <a:lnTo>
                  <a:pt x="223" y="428"/>
                </a:lnTo>
                <a:lnTo>
                  <a:pt x="212" y="410"/>
                </a:lnTo>
                <a:lnTo>
                  <a:pt x="205" y="404"/>
                </a:lnTo>
                <a:lnTo>
                  <a:pt x="198" y="401"/>
                </a:lnTo>
                <a:lnTo>
                  <a:pt x="191" y="399"/>
                </a:lnTo>
                <a:lnTo>
                  <a:pt x="184" y="395"/>
                </a:lnTo>
                <a:lnTo>
                  <a:pt x="177" y="390"/>
                </a:lnTo>
                <a:lnTo>
                  <a:pt x="172" y="385"/>
                </a:lnTo>
                <a:lnTo>
                  <a:pt x="166" y="380"/>
                </a:lnTo>
                <a:lnTo>
                  <a:pt x="166" y="380"/>
                </a:lnTo>
                <a:lnTo>
                  <a:pt x="158" y="378"/>
                </a:lnTo>
                <a:lnTo>
                  <a:pt x="146" y="381"/>
                </a:lnTo>
                <a:lnTo>
                  <a:pt x="143" y="378"/>
                </a:lnTo>
                <a:lnTo>
                  <a:pt x="143" y="370"/>
                </a:lnTo>
                <a:lnTo>
                  <a:pt x="141" y="362"/>
                </a:lnTo>
                <a:lnTo>
                  <a:pt x="137" y="358"/>
                </a:lnTo>
                <a:lnTo>
                  <a:pt x="121" y="346"/>
                </a:lnTo>
                <a:lnTo>
                  <a:pt x="76" y="326"/>
                </a:lnTo>
                <a:lnTo>
                  <a:pt x="68" y="324"/>
                </a:lnTo>
                <a:lnTo>
                  <a:pt x="60" y="325"/>
                </a:lnTo>
                <a:lnTo>
                  <a:pt x="51" y="328"/>
                </a:lnTo>
                <a:lnTo>
                  <a:pt x="51" y="328"/>
                </a:lnTo>
                <a:lnTo>
                  <a:pt x="39" y="320"/>
                </a:lnTo>
                <a:lnTo>
                  <a:pt x="28" y="314"/>
                </a:lnTo>
                <a:lnTo>
                  <a:pt x="26" y="312"/>
                </a:lnTo>
                <a:lnTo>
                  <a:pt x="24" y="309"/>
                </a:lnTo>
                <a:lnTo>
                  <a:pt x="18" y="299"/>
                </a:lnTo>
                <a:lnTo>
                  <a:pt x="12" y="298"/>
                </a:lnTo>
                <a:lnTo>
                  <a:pt x="4" y="298"/>
                </a:lnTo>
                <a:lnTo>
                  <a:pt x="0" y="296"/>
                </a:lnTo>
                <a:lnTo>
                  <a:pt x="4" y="289"/>
                </a:lnTo>
                <a:lnTo>
                  <a:pt x="9" y="285"/>
                </a:lnTo>
                <a:lnTo>
                  <a:pt x="24" y="278"/>
                </a:lnTo>
                <a:lnTo>
                  <a:pt x="30" y="274"/>
                </a:lnTo>
                <a:lnTo>
                  <a:pt x="38" y="262"/>
                </a:lnTo>
                <a:lnTo>
                  <a:pt x="42" y="257"/>
                </a:lnTo>
                <a:lnTo>
                  <a:pt x="51" y="255"/>
                </a:lnTo>
                <a:lnTo>
                  <a:pt x="60" y="251"/>
                </a:lnTo>
                <a:lnTo>
                  <a:pt x="70" y="247"/>
                </a:lnTo>
                <a:lnTo>
                  <a:pt x="76" y="246"/>
                </a:lnTo>
                <a:lnTo>
                  <a:pt x="77" y="248"/>
                </a:lnTo>
                <a:lnTo>
                  <a:pt x="77" y="248"/>
                </a:lnTo>
                <a:lnTo>
                  <a:pt x="80" y="242"/>
                </a:lnTo>
                <a:lnTo>
                  <a:pt x="82" y="238"/>
                </a:lnTo>
                <a:lnTo>
                  <a:pt x="83" y="228"/>
                </a:lnTo>
                <a:lnTo>
                  <a:pt x="86" y="223"/>
                </a:lnTo>
                <a:lnTo>
                  <a:pt x="90" y="221"/>
                </a:lnTo>
                <a:lnTo>
                  <a:pt x="94" y="220"/>
                </a:lnTo>
                <a:lnTo>
                  <a:pt x="98" y="218"/>
                </a:lnTo>
                <a:lnTo>
                  <a:pt x="99" y="213"/>
                </a:lnTo>
                <a:lnTo>
                  <a:pt x="99" y="213"/>
                </a:lnTo>
                <a:lnTo>
                  <a:pt x="99" y="213"/>
                </a:lnTo>
                <a:lnTo>
                  <a:pt x="99" y="213"/>
                </a:lnTo>
                <a:lnTo>
                  <a:pt x="95" y="207"/>
                </a:lnTo>
                <a:lnTo>
                  <a:pt x="93" y="200"/>
                </a:lnTo>
                <a:lnTo>
                  <a:pt x="93" y="192"/>
                </a:lnTo>
                <a:lnTo>
                  <a:pt x="90" y="185"/>
                </a:lnTo>
                <a:lnTo>
                  <a:pt x="86" y="182"/>
                </a:lnTo>
                <a:lnTo>
                  <a:pt x="73" y="174"/>
                </a:lnTo>
                <a:lnTo>
                  <a:pt x="69" y="168"/>
                </a:lnTo>
                <a:lnTo>
                  <a:pt x="61" y="145"/>
                </a:lnTo>
                <a:lnTo>
                  <a:pt x="60" y="140"/>
                </a:lnTo>
                <a:lnTo>
                  <a:pt x="62" y="133"/>
                </a:lnTo>
                <a:lnTo>
                  <a:pt x="66" y="132"/>
                </a:lnTo>
                <a:lnTo>
                  <a:pt x="70" y="133"/>
                </a:lnTo>
                <a:lnTo>
                  <a:pt x="90" y="143"/>
                </a:lnTo>
                <a:lnTo>
                  <a:pt x="97" y="146"/>
                </a:lnTo>
                <a:lnTo>
                  <a:pt x="106" y="144"/>
                </a:lnTo>
                <a:lnTo>
                  <a:pt x="109" y="142"/>
                </a:lnTo>
                <a:lnTo>
                  <a:pt x="112" y="135"/>
                </a:lnTo>
                <a:lnTo>
                  <a:pt x="114" y="133"/>
                </a:lnTo>
                <a:lnTo>
                  <a:pt x="117" y="130"/>
                </a:lnTo>
                <a:lnTo>
                  <a:pt x="125" y="130"/>
                </a:lnTo>
                <a:lnTo>
                  <a:pt x="142" y="126"/>
                </a:lnTo>
                <a:lnTo>
                  <a:pt x="154" y="122"/>
                </a:lnTo>
                <a:lnTo>
                  <a:pt x="159" y="127"/>
                </a:lnTo>
                <a:lnTo>
                  <a:pt x="173" y="132"/>
                </a:lnTo>
                <a:lnTo>
                  <a:pt x="181" y="144"/>
                </a:lnTo>
                <a:lnTo>
                  <a:pt x="199" y="132"/>
                </a:lnTo>
                <a:lnTo>
                  <a:pt x="207" y="130"/>
                </a:lnTo>
                <a:lnTo>
                  <a:pt x="215" y="131"/>
                </a:lnTo>
                <a:lnTo>
                  <a:pt x="220" y="135"/>
                </a:lnTo>
                <a:lnTo>
                  <a:pt x="223" y="140"/>
                </a:lnTo>
                <a:lnTo>
                  <a:pt x="229" y="146"/>
                </a:lnTo>
                <a:lnTo>
                  <a:pt x="233" y="148"/>
                </a:lnTo>
                <a:lnTo>
                  <a:pt x="243" y="153"/>
                </a:lnTo>
                <a:lnTo>
                  <a:pt x="266" y="167"/>
                </a:lnTo>
                <a:lnTo>
                  <a:pt x="272" y="168"/>
                </a:lnTo>
                <a:lnTo>
                  <a:pt x="282" y="167"/>
                </a:lnTo>
                <a:lnTo>
                  <a:pt x="285" y="166"/>
                </a:lnTo>
                <a:lnTo>
                  <a:pt x="292" y="161"/>
                </a:lnTo>
                <a:lnTo>
                  <a:pt x="295" y="160"/>
                </a:lnTo>
                <a:lnTo>
                  <a:pt x="299" y="161"/>
                </a:lnTo>
                <a:lnTo>
                  <a:pt x="306" y="165"/>
                </a:lnTo>
                <a:lnTo>
                  <a:pt x="309" y="165"/>
                </a:lnTo>
                <a:lnTo>
                  <a:pt x="313" y="160"/>
                </a:lnTo>
                <a:lnTo>
                  <a:pt x="326" y="126"/>
                </a:lnTo>
                <a:lnTo>
                  <a:pt x="329" y="120"/>
                </a:lnTo>
                <a:lnTo>
                  <a:pt x="334" y="114"/>
                </a:lnTo>
                <a:lnTo>
                  <a:pt x="341" y="110"/>
                </a:lnTo>
                <a:lnTo>
                  <a:pt x="346" y="108"/>
                </a:lnTo>
                <a:lnTo>
                  <a:pt x="351" y="108"/>
                </a:lnTo>
                <a:lnTo>
                  <a:pt x="359" y="105"/>
                </a:lnTo>
                <a:lnTo>
                  <a:pt x="369" y="97"/>
                </a:lnTo>
                <a:lnTo>
                  <a:pt x="378" y="92"/>
                </a:lnTo>
                <a:lnTo>
                  <a:pt x="386" y="86"/>
                </a:lnTo>
                <a:lnTo>
                  <a:pt x="390" y="73"/>
                </a:lnTo>
                <a:lnTo>
                  <a:pt x="391" y="65"/>
                </a:lnTo>
                <a:lnTo>
                  <a:pt x="391" y="62"/>
                </a:lnTo>
                <a:lnTo>
                  <a:pt x="388" y="59"/>
                </a:lnTo>
                <a:lnTo>
                  <a:pt x="380" y="57"/>
                </a:lnTo>
                <a:lnTo>
                  <a:pt x="369" y="56"/>
                </a:lnTo>
                <a:lnTo>
                  <a:pt x="366" y="53"/>
                </a:lnTo>
                <a:lnTo>
                  <a:pt x="369" y="46"/>
                </a:lnTo>
                <a:lnTo>
                  <a:pt x="377" y="36"/>
                </a:lnTo>
                <a:lnTo>
                  <a:pt x="399" y="23"/>
                </a:lnTo>
                <a:lnTo>
                  <a:pt x="408" y="16"/>
                </a:lnTo>
                <a:lnTo>
                  <a:pt x="411" y="10"/>
                </a:lnTo>
                <a:lnTo>
                  <a:pt x="412" y="6"/>
                </a:lnTo>
                <a:lnTo>
                  <a:pt x="414" y="4"/>
                </a:lnTo>
                <a:lnTo>
                  <a:pt x="422" y="3"/>
                </a:lnTo>
                <a:lnTo>
                  <a:pt x="434" y="4"/>
                </a:lnTo>
                <a:lnTo>
                  <a:pt x="439" y="3"/>
                </a:lnTo>
                <a:lnTo>
                  <a:pt x="443" y="0"/>
                </a:lnTo>
                <a:lnTo>
                  <a:pt x="450" y="1"/>
                </a:lnTo>
                <a:lnTo>
                  <a:pt x="471" y="9"/>
                </a:lnTo>
                <a:lnTo>
                  <a:pt x="490" y="21"/>
                </a:lnTo>
                <a:lnTo>
                  <a:pt x="502" y="26"/>
                </a:lnTo>
                <a:lnTo>
                  <a:pt x="526" y="33"/>
                </a:lnTo>
                <a:lnTo>
                  <a:pt x="533" y="37"/>
                </a:lnTo>
                <a:lnTo>
                  <a:pt x="538" y="43"/>
                </a:lnTo>
                <a:lnTo>
                  <a:pt x="538" y="49"/>
                </a:lnTo>
                <a:lnTo>
                  <a:pt x="535" y="54"/>
                </a:lnTo>
                <a:lnTo>
                  <a:pt x="525" y="65"/>
                </a:lnTo>
                <a:lnTo>
                  <a:pt x="522" y="70"/>
                </a:lnTo>
                <a:lnTo>
                  <a:pt x="520" y="77"/>
                </a:lnTo>
                <a:lnTo>
                  <a:pt x="521" y="88"/>
                </a:lnTo>
                <a:lnTo>
                  <a:pt x="524" y="100"/>
                </a:lnTo>
                <a:lnTo>
                  <a:pt x="533" y="119"/>
                </a:lnTo>
                <a:lnTo>
                  <a:pt x="542" y="130"/>
                </a:lnTo>
                <a:lnTo>
                  <a:pt x="565" y="151"/>
                </a:lnTo>
                <a:lnTo>
                  <a:pt x="571" y="159"/>
                </a:lnTo>
                <a:lnTo>
                  <a:pt x="574" y="168"/>
                </a:lnTo>
                <a:lnTo>
                  <a:pt x="575" y="177"/>
                </a:lnTo>
                <a:lnTo>
                  <a:pt x="574" y="195"/>
                </a:lnTo>
                <a:lnTo>
                  <a:pt x="575" y="202"/>
                </a:lnTo>
                <a:lnTo>
                  <a:pt x="577" y="20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82" name="Freeform 60"/>
          <p:cNvSpPr/>
          <p:nvPr/>
        </p:nvSpPr>
        <p:spPr bwMode="auto">
          <a:xfrm>
            <a:off x="1784497" y="2923192"/>
            <a:ext cx="510560" cy="422983"/>
          </a:xfrm>
          <a:custGeom>
            <a:avLst/>
            <a:gdLst>
              <a:gd name="T0" fmla="*/ 139 w 274"/>
              <a:gd name="T1" fmla="*/ 30 h 227"/>
              <a:gd name="T2" fmla="*/ 147 w 274"/>
              <a:gd name="T3" fmla="*/ 21 h 227"/>
              <a:gd name="T4" fmla="*/ 178 w 274"/>
              <a:gd name="T5" fmla="*/ 23 h 227"/>
              <a:gd name="T6" fmla="*/ 180 w 274"/>
              <a:gd name="T7" fmla="*/ 26 h 227"/>
              <a:gd name="T8" fmla="*/ 171 w 274"/>
              <a:gd name="T9" fmla="*/ 34 h 227"/>
              <a:gd name="T10" fmla="*/ 163 w 274"/>
              <a:gd name="T11" fmla="*/ 38 h 227"/>
              <a:gd name="T12" fmla="*/ 166 w 274"/>
              <a:gd name="T13" fmla="*/ 41 h 227"/>
              <a:gd name="T14" fmla="*/ 166 w 274"/>
              <a:gd name="T15" fmla="*/ 49 h 227"/>
              <a:gd name="T16" fmla="*/ 171 w 274"/>
              <a:gd name="T17" fmla="*/ 68 h 227"/>
              <a:gd name="T18" fmla="*/ 174 w 274"/>
              <a:gd name="T19" fmla="*/ 74 h 227"/>
              <a:gd name="T20" fmla="*/ 163 w 274"/>
              <a:gd name="T21" fmla="*/ 67 h 227"/>
              <a:gd name="T22" fmla="*/ 151 w 274"/>
              <a:gd name="T23" fmla="*/ 62 h 227"/>
              <a:gd name="T24" fmla="*/ 134 w 274"/>
              <a:gd name="T25" fmla="*/ 61 h 227"/>
              <a:gd name="T26" fmla="*/ 146 w 274"/>
              <a:gd name="T27" fmla="*/ 65 h 227"/>
              <a:gd name="T28" fmla="*/ 162 w 274"/>
              <a:gd name="T29" fmla="*/ 70 h 227"/>
              <a:gd name="T30" fmla="*/ 153 w 274"/>
              <a:gd name="T31" fmla="*/ 71 h 227"/>
              <a:gd name="T32" fmla="*/ 157 w 274"/>
              <a:gd name="T33" fmla="*/ 76 h 227"/>
              <a:gd name="T34" fmla="*/ 160 w 274"/>
              <a:gd name="T35" fmla="*/ 72 h 227"/>
              <a:gd name="T36" fmla="*/ 176 w 274"/>
              <a:gd name="T37" fmla="*/ 79 h 227"/>
              <a:gd name="T38" fmla="*/ 188 w 274"/>
              <a:gd name="T39" fmla="*/ 95 h 227"/>
              <a:gd name="T40" fmla="*/ 202 w 274"/>
              <a:gd name="T41" fmla="*/ 121 h 227"/>
              <a:gd name="T42" fmla="*/ 207 w 274"/>
              <a:gd name="T43" fmla="*/ 126 h 227"/>
              <a:gd name="T44" fmla="*/ 227 w 274"/>
              <a:gd name="T45" fmla="*/ 149 h 227"/>
              <a:gd name="T46" fmla="*/ 274 w 274"/>
              <a:gd name="T47" fmla="*/ 184 h 227"/>
              <a:gd name="T48" fmla="*/ 250 w 274"/>
              <a:gd name="T49" fmla="*/ 200 h 227"/>
              <a:gd name="T50" fmla="*/ 240 w 274"/>
              <a:gd name="T51" fmla="*/ 218 h 227"/>
              <a:gd name="T52" fmla="*/ 224 w 274"/>
              <a:gd name="T53" fmla="*/ 225 h 227"/>
              <a:gd name="T54" fmla="*/ 182 w 274"/>
              <a:gd name="T55" fmla="*/ 227 h 227"/>
              <a:gd name="T56" fmla="*/ 175 w 274"/>
              <a:gd name="T57" fmla="*/ 224 h 227"/>
              <a:gd name="T58" fmla="*/ 163 w 274"/>
              <a:gd name="T59" fmla="*/ 220 h 227"/>
              <a:gd name="T60" fmla="*/ 159 w 274"/>
              <a:gd name="T61" fmla="*/ 218 h 227"/>
              <a:gd name="T62" fmla="*/ 154 w 274"/>
              <a:gd name="T63" fmla="*/ 207 h 227"/>
              <a:gd name="T64" fmla="*/ 155 w 274"/>
              <a:gd name="T65" fmla="*/ 203 h 227"/>
              <a:gd name="T66" fmla="*/ 138 w 274"/>
              <a:gd name="T67" fmla="*/ 181 h 227"/>
              <a:gd name="T68" fmla="*/ 139 w 274"/>
              <a:gd name="T69" fmla="*/ 173 h 227"/>
              <a:gd name="T70" fmla="*/ 136 w 274"/>
              <a:gd name="T71" fmla="*/ 167 h 227"/>
              <a:gd name="T72" fmla="*/ 134 w 274"/>
              <a:gd name="T73" fmla="*/ 161 h 227"/>
              <a:gd name="T74" fmla="*/ 129 w 274"/>
              <a:gd name="T75" fmla="*/ 158 h 227"/>
              <a:gd name="T76" fmla="*/ 127 w 274"/>
              <a:gd name="T77" fmla="*/ 163 h 227"/>
              <a:gd name="T78" fmla="*/ 119 w 274"/>
              <a:gd name="T79" fmla="*/ 167 h 227"/>
              <a:gd name="T80" fmla="*/ 65 w 274"/>
              <a:gd name="T81" fmla="*/ 117 h 227"/>
              <a:gd name="T82" fmla="*/ 49 w 274"/>
              <a:gd name="T83" fmla="*/ 95 h 227"/>
              <a:gd name="T84" fmla="*/ 27 w 274"/>
              <a:gd name="T85" fmla="*/ 82 h 227"/>
              <a:gd name="T86" fmla="*/ 21 w 274"/>
              <a:gd name="T87" fmla="*/ 70 h 227"/>
              <a:gd name="T88" fmla="*/ 10 w 274"/>
              <a:gd name="T89" fmla="*/ 50 h 227"/>
              <a:gd name="T90" fmla="*/ 2 w 274"/>
              <a:gd name="T91" fmla="*/ 21 h 227"/>
              <a:gd name="T92" fmla="*/ 8 w 274"/>
              <a:gd name="T93" fmla="*/ 19 h 227"/>
              <a:gd name="T94" fmla="*/ 27 w 274"/>
              <a:gd name="T95" fmla="*/ 9 h 227"/>
              <a:gd name="T96" fmla="*/ 51 w 274"/>
              <a:gd name="T97" fmla="*/ 1 h 227"/>
              <a:gd name="T98" fmla="*/ 76 w 274"/>
              <a:gd name="T99" fmla="*/ 2 h 227"/>
              <a:gd name="T100" fmla="*/ 87 w 274"/>
              <a:gd name="T101" fmla="*/ 9 h 227"/>
              <a:gd name="T102" fmla="*/ 90 w 274"/>
              <a:gd name="T103" fmla="*/ 18 h 227"/>
              <a:gd name="T104" fmla="*/ 91 w 274"/>
              <a:gd name="T105" fmla="*/ 23 h 227"/>
              <a:gd name="T106" fmla="*/ 126 w 274"/>
              <a:gd name="T107" fmla="*/ 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227">
                <a:moveTo>
                  <a:pt x="133" y="33"/>
                </a:moveTo>
                <a:lnTo>
                  <a:pt x="137" y="32"/>
                </a:lnTo>
                <a:lnTo>
                  <a:pt x="139" y="30"/>
                </a:lnTo>
                <a:lnTo>
                  <a:pt x="141" y="27"/>
                </a:lnTo>
                <a:lnTo>
                  <a:pt x="143" y="23"/>
                </a:lnTo>
                <a:lnTo>
                  <a:pt x="147" y="21"/>
                </a:lnTo>
                <a:lnTo>
                  <a:pt x="153" y="20"/>
                </a:lnTo>
                <a:lnTo>
                  <a:pt x="169" y="21"/>
                </a:lnTo>
                <a:lnTo>
                  <a:pt x="178" y="23"/>
                </a:lnTo>
                <a:lnTo>
                  <a:pt x="179" y="23"/>
                </a:lnTo>
                <a:lnTo>
                  <a:pt x="180" y="24"/>
                </a:lnTo>
                <a:lnTo>
                  <a:pt x="180" y="26"/>
                </a:lnTo>
                <a:lnTo>
                  <a:pt x="176" y="28"/>
                </a:lnTo>
                <a:lnTo>
                  <a:pt x="173" y="31"/>
                </a:lnTo>
                <a:lnTo>
                  <a:pt x="171" y="34"/>
                </a:lnTo>
                <a:lnTo>
                  <a:pt x="169" y="37"/>
                </a:lnTo>
                <a:lnTo>
                  <a:pt x="167" y="38"/>
                </a:lnTo>
                <a:lnTo>
                  <a:pt x="163" y="38"/>
                </a:lnTo>
                <a:lnTo>
                  <a:pt x="163" y="39"/>
                </a:lnTo>
                <a:lnTo>
                  <a:pt x="165" y="40"/>
                </a:lnTo>
                <a:lnTo>
                  <a:pt x="166" y="41"/>
                </a:lnTo>
                <a:lnTo>
                  <a:pt x="166" y="43"/>
                </a:lnTo>
                <a:lnTo>
                  <a:pt x="164" y="45"/>
                </a:lnTo>
                <a:lnTo>
                  <a:pt x="166" y="49"/>
                </a:lnTo>
                <a:lnTo>
                  <a:pt x="168" y="55"/>
                </a:lnTo>
                <a:lnTo>
                  <a:pt x="170" y="65"/>
                </a:lnTo>
                <a:lnTo>
                  <a:pt x="171" y="68"/>
                </a:lnTo>
                <a:lnTo>
                  <a:pt x="175" y="72"/>
                </a:lnTo>
                <a:lnTo>
                  <a:pt x="175" y="73"/>
                </a:lnTo>
                <a:lnTo>
                  <a:pt x="174" y="74"/>
                </a:lnTo>
                <a:lnTo>
                  <a:pt x="172" y="74"/>
                </a:lnTo>
                <a:lnTo>
                  <a:pt x="166" y="72"/>
                </a:lnTo>
                <a:lnTo>
                  <a:pt x="163" y="67"/>
                </a:lnTo>
                <a:lnTo>
                  <a:pt x="161" y="66"/>
                </a:lnTo>
                <a:lnTo>
                  <a:pt x="158" y="65"/>
                </a:lnTo>
                <a:lnTo>
                  <a:pt x="151" y="62"/>
                </a:lnTo>
                <a:lnTo>
                  <a:pt x="138" y="61"/>
                </a:lnTo>
                <a:lnTo>
                  <a:pt x="135" y="59"/>
                </a:lnTo>
                <a:lnTo>
                  <a:pt x="134" y="61"/>
                </a:lnTo>
                <a:lnTo>
                  <a:pt x="137" y="62"/>
                </a:lnTo>
                <a:lnTo>
                  <a:pt x="141" y="64"/>
                </a:lnTo>
                <a:lnTo>
                  <a:pt x="146" y="65"/>
                </a:lnTo>
                <a:lnTo>
                  <a:pt x="152" y="66"/>
                </a:lnTo>
                <a:lnTo>
                  <a:pt x="162" y="69"/>
                </a:lnTo>
                <a:lnTo>
                  <a:pt x="162" y="70"/>
                </a:lnTo>
                <a:lnTo>
                  <a:pt x="161" y="70"/>
                </a:lnTo>
                <a:lnTo>
                  <a:pt x="157" y="69"/>
                </a:lnTo>
                <a:lnTo>
                  <a:pt x="153" y="71"/>
                </a:lnTo>
                <a:lnTo>
                  <a:pt x="152" y="75"/>
                </a:lnTo>
                <a:lnTo>
                  <a:pt x="158" y="79"/>
                </a:lnTo>
                <a:lnTo>
                  <a:pt x="157" y="76"/>
                </a:lnTo>
                <a:lnTo>
                  <a:pt x="156" y="75"/>
                </a:lnTo>
                <a:lnTo>
                  <a:pt x="155" y="74"/>
                </a:lnTo>
                <a:lnTo>
                  <a:pt x="160" y="72"/>
                </a:lnTo>
                <a:lnTo>
                  <a:pt x="166" y="73"/>
                </a:lnTo>
                <a:lnTo>
                  <a:pt x="172" y="76"/>
                </a:lnTo>
                <a:lnTo>
                  <a:pt x="176" y="79"/>
                </a:lnTo>
                <a:lnTo>
                  <a:pt x="178" y="81"/>
                </a:lnTo>
                <a:lnTo>
                  <a:pt x="183" y="90"/>
                </a:lnTo>
                <a:lnTo>
                  <a:pt x="188" y="95"/>
                </a:lnTo>
                <a:lnTo>
                  <a:pt x="198" y="112"/>
                </a:lnTo>
                <a:lnTo>
                  <a:pt x="200" y="118"/>
                </a:lnTo>
                <a:lnTo>
                  <a:pt x="202" y="121"/>
                </a:lnTo>
                <a:lnTo>
                  <a:pt x="202" y="122"/>
                </a:lnTo>
                <a:lnTo>
                  <a:pt x="206" y="125"/>
                </a:lnTo>
                <a:lnTo>
                  <a:pt x="207" y="126"/>
                </a:lnTo>
                <a:lnTo>
                  <a:pt x="207" y="126"/>
                </a:lnTo>
                <a:lnTo>
                  <a:pt x="210" y="130"/>
                </a:lnTo>
                <a:lnTo>
                  <a:pt x="227" y="149"/>
                </a:lnTo>
                <a:lnTo>
                  <a:pt x="262" y="175"/>
                </a:lnTo>
                <a:lnTo>
                  <a:pt x="274" y="184"/>
                </a:lnTo>
                <a:lnTo>
                  <a:pt x="274" y="184"/>
                </a:lnTo>
                <a:lnTo>
                  <a:pt x="273" y="185"/>
                </a:lnTo>
                <a:lnTo>
                  <a:pt x="254" y="196"/>
                </a:lnTo>
                <a:lnTo>
                  <a:pt x="250" y="200"/>
                </a:lnTo>
                <a:lnTo>
                  <a:pt x="245" y="207"/>
                </a:lnTo>
                <a:lnTo>
                  <a:pt x="242" y="213"/>
                </a:lnTo>
                <a:lnTo>
                  <a:pt x="240" y="218"/>
                </a:lnTo>
                <a:lnTo>
                  <a:pt x="237" y="221"/>
                </a:lnTo>
                <a:lnTo>
                  <a:pt x="231" y="223"/>
                </a:lnTo>
                <a:lnTo>
                  <a:pt x="224" y="225"/>
                </a:lnTo>
                <a:lnTo>
                  <a:pt x="193" y="222"/>
                </a:lnTo>
                <a:lnTo>
                  <a:pt x="187" y="225"/>
                </a:lnTo>
                <a:lnTo>
                  <a:pt x="182" y="227"/>
                </a:lnTo>
                <a:lnTo>
                  <a:pt x="182" y="222"/>
                </a:lnTo>
                <a:lnTo>
                  <a:pt x="180" y="219"/>
                </a:lnTo>
                <a:lnTo>
                  <a:pt x="175" y="224"/>
                </a:lnTo>
                <a:lnTo>
                  <a:pt x="171" y="223"/>
                </a:lnTo>
                <a:lnTo>
                  <a:pt x="167" y="222"/>
                </a:lnTo>
                <a:lnTo>
                  <a:pt x="163" y="220"/>
                </a:lnTo>
                <a:lnTo>
                  <a:pt x="160" y="219"/>
                </a:lnTo>
                <a:lnTo>
                  <a:pt x="159" y="218"/>
                </a:lnTo>
                <a:lnTo>
                  <a:pt x="159" y="218"/>
                </a:lnTo>
                <a:lnTo>
                  <a:pt x="158" y="216"/>
                </a:lnTo>
                <a:lnTo>
                  <a:pt x="157" y="214"/>
                </a:lnTo>
                <a:lnTo>
                  <a:pt x="154" y="207"/>
                </a:lnTo>
                <a:lnTo>
                  <a:pt x="154" y="206"/>
                </a:lnTo>
                <a:lnTo>
                  <a:pt x="155" y="204"/>
                </a:lnTo>
                <a:lnTo>
                  <a:pt x="155" y="203"/>
                </a:lnTo>
                <a:lnTo>
                  <a:pt x="153" y="199"/>
                </a:lnTo>
                <a:lnTo>
                  <a:pt x="144" y="191"/>
                </a:lnTo>
                <a:lnTo>
                  <a:pt x="138" y="181"/>
                </a:lnTo>
                <a:lnTo>
                  <a:pt x="137" y="178"/>
                </a:lnTo>
                <a:lnTo>
                  <a:pt x="137" y="176"/>
                </a:lnTo>
                <a:lnTo>
                  <a:pt x="139" y="173"/>
                </a:lnTo>
                <a:lnTo>
                  <a:pt x="139" y="171"/>
                </a:lnTo>
                <a:lnTo>
                  <a:pt x="138" y="170"/>
                </a:lnTo>
                <a:lnTo>
                  <a:pt x="136" y="167"/>
                </a:lnTo>
                <a:lnTo>
                  <a:pt x="135" y="165"/>
                </a:lnTo>
                <a:lnTo>
                  <a:pt x="134" y="163"/>
                </a:lnTo>
                <a:lnTo>
                  <a:pt x="134" y="161"/>
                </a:lnTo>
                <a:lnTo>
                  <a:pt x="134" y="159"/>
                </a:lnTo>
                <a:lnTo>
                  <a:pt x="132" y="158"/>
                </a:lnTo>
                <a:lnTo>
                  <a:pt x="129" y="158"/>
                </a:lnTo>
                <a:lnTo>
                  <a:pt x="128" y="160"/>
                </a:lnTo>
                <a:lnTo>
                  <a:pt x="127" y="161"/>
                </a:lnTo>
                <a:lnTo>
                  <a:pt x="127" y="163"/>
                </a:lnTo>
                <a:lnTo>
                  <a:pt x="124" y="166"/>
                </a:lnTo>
                <a:lnTo>
                  <a:pt x="122" y="167"/>
                </a:lnTo>
                <a:lnTo>
                  <a:pt x="119" y="167"/>
                </a:lnTo>
                <a:lnTo>
                  <a:pt x="114" y="165"/>
                </a:lnTo>
                <a:lnTo>
                  <a:pt x="82" y="137"/>
                </a:lnTo>
                <a:lnTo>
                  <a:pt x="65" y="117"/>
                </a:lnTo>
                <a:lnTo>
                  <a:pt x="65" y="117"/>
                </a:lnTo>
                <a:lnTo>
                  <a:pt x="62" y="112"/>
                </a:lnTo>
                <a:lnTo>
                  <a:pt x="49" y="95"/>
                </a:lnTo>
                <a:lnTo>
                  <a:pt x="44" y="91"/>
                </a:lnTo>
                <a:lnTo>
                  <a:pt x="37" y="87"/>
                </a:lnTo>
                <a:lnTo>
                  <a:pt x="27" y="82"/>
                </a:lnTo>
                <a:lnTo>
                  <a:pt x="25" y="80"/>
                </a:lnTo>
                <a:lnTo>
                  <a:pt x="23" y="77"/>
                </a:lnTo>
                <a:lnTo>
                  <a:pt x="21" y="70"/>
                </a:lnTo>
                <a:lnTo>
                  <a:pt x="19" y="66"/>
                </a:lnTo>
                <a:lnTo>
                  <a:pt x="14" y="60"/>
                </a:lnTo>
                <a:lnTo>
                  <a:pt x="10" y="50"/>
                </a:lnTo>
                <a:lnTo>
                  <a:pt x="2" y="44"/>
                </a:lnTo>
                <a:lnTo>
                  <a:pt x="0" y="37"/>
                </a:lnTo>
                <a:lnTo>
                  <a:pt x="2" y="21"/>
                </a:lnTo>
                <a:lnTo>
                  <a:pt x="2" y="20"/>
                </a:lnTo>
                <a:lnTo>
                  <a:pt x="2" y="20"/>
                </a:lnTo>
                <a:lnTo>
                  <a:pt x="8" y="19"/>
                </a:lnTo>
                <a:lnTo>
                  <a:pt x="17" y="18"/>
                </a:lnTo>
                <a:lnTo>
                  <a:pt x="23" y="14"/>
                </a:lnTo>
                <a:lnTo>
                  <a:pt x="27" y="9"/>
                </a:lnTo>
                <a:lnTo>
                  <a:pt x="31" y="8"/>
                </a:lnTo>
                <a:lnTo>
                  <a:pt x="44" y="4"/>
                </a:lnTo>
                <a:lnTo>
                  <a:pt x="51" y="1"/>
                </a:lnTo>
                <a:lnTo>
                  <a:pt x="58" y="0"/>
                </a:lnTo>
                <a:lnTo>
                  <a:pt x="64" y="0"/>
                </a:lnTo>
                <a:lnTo>
                  <a:pt x="76" y="2"/>
                </a:lnTo>
                <a:lnTo>
                  <a:pt x="81" y="4"/>
                </a:lnTo>
                <a:lnTo>
                  <a:pt x="84" y="6"/>
                </a:lnTo>
                <a:lnTo>
                  <a:pt x="87" y="9"/>
                </a:lnTo>
                <a:lnTo>
                  <a:pt x="89" y="12"/>
                </a:lnTo>
                <a:lnTo>
                  <a:pt x="90" y="15"/>
                </a:lnTo>
                <a:lnTo>
                  <a:pt x="90" y="18"/>
                </a:lnTo>
                <a:lnTo>
                  <a:pt x="90" y="20"/>
                </a:lnTo>
                <a:lnTo>
                  <a:pt x="90" y="22"/>
                </a:lnTo>
                <a:lnTo>
                  <a:pt x="91" y="23"/>
                </a:lnTo>
                <a:lnTo>
                  <a:pt x="94" y="25"/>
                </a:lnTo>
                <a:lnTo>
                  <a:pt x="106" y="28"/>
                </a:lnTo>
                <a:lnTo>
                  <a:pt x="126" y="32"/>
                </a:lnTo>
                <a:lnTo>
                  <a:pt x="133" y="3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61"/>
          <p:cNvSpPr/>
          <p:nvPr/>
        </p:nvSpPr>
        <p:spPr bwMode="auto">
          <a:xfrm>
            <a:off x="1911497" y="3050192"/>
            <a:ext cx="510560" cy="422983"/>
          </a:xfrm>
          <a:custGeom>
            <a:avLst/>
            <a:gdLst>
              <a:gd name="T0" fmla="*/ 289 w 570"/>
              <a:gd name="T1" fmla="*/ 63 h 474"/>
              <a:gd name="T2" fmla="*/ 305 w 570"/>
              <a:gd name="T3" fmla="*/ 44 h 474"/>
              <a:gd name="T4" fmla="*/ 370 w 570"/>
              <a:gd name="T5" fmla="*/ 49 h 474"/>
              <a:gd name="T6" fmla="*/ 375 w 570"/>
              <a:gd name="T7" fmla="*/ 54 h 474"/>
              <a:gd name="T8" fmla="*/ 355 w 570"/>
              <a:gd name="T9" fmla="*/ 71 h 474"/>
              <a:gd name="T10" fmla="*/ 340 w 570"/>
              <a:gd name="T11" fmla="*/ 80 h 474"/>
              <a:gd name="T12" fmla="*/ 346 w 570"/>
              <a:gd name="T13" fmla="*/ 87 h 474"/>
              <a:gd name="T14" fmla="*/ 346 w 570"/>
              <a:gd name="T15" fmla="*/ 103 h 474"/>
              <a:gd name="T16" fmla="*/ 355 w 570"/>
              <a:gd name="T17" fmla="*/ 142 h 474"/>
              <a:gd name="T18" fmla="*/ 361 w 570"/>
              <a:gd name="T19" fmla="*/ 156 h 474"/>
              <a:gd name="T20" fmla="*/ 339 w 570"/>
              <a:gd name="T21" fmla="*/ 141 h 474"/>
              <a:gd name="T22" fmla="*/ 315 w 570"/>
              <a:gd name="T23" fmla="*/ 130 h 474"/>
              <a:gd name="T24" fmla="*/ 279 w 570"/>
              <a:gd name="T25" fmla="*/ 127 h 474"/>
              <a:gd name="T26" fmla="*/ 304 w 570"/>
              <a:gd name="T27" fmla="*/ 137 h 474"/>
              <a:gd name="T28" fmla="*/ 337 w 570"/>
              <a:gd name="T29" fmla="*/ 147 h 474"/>
              <a:gd name="T30" fmla="*/ 318 w 570"/>
              <a:gd name="T31" fmla="*/ 149 h 474"/>
              <a:gd name="T32" fmla="*/ 326 w 570"/>
              <a:gd name="T33" fmla="*/ 159 h 474"/>
              <a:gd name="T34" fmla="*/ 332 w 570"/>
              <a:gd name="T35" fmla="*/ 152 h 474"/>
              <a:gd name="T36" fmla="*/ 367 w 570"/>
              <a:gd name="T37" fmla="*/ 165 h 474"/>
              <a:gd name="T38" fmla="*/ 392 w 570"/>
              <a:gd name="T39" fmla="*/ 200 h 474"/>
              <a:gd name="T40" fmla="*/ 420 w 570"/>
              <a:gd name="T41" fmla="*/ 254 h 474"/>
              <a:gd name="T42" fmla="*/ 430 w 570"/>
              <a:gd name="T43" fmla="*/ 263 h 474"/>
              <a:gd name="T44" fmla="*/ 472 w 570"/>
              <a:gd name="T45" fmla="*/ 311 h 474"/>
              <a:gd name="T46" fmla="*/ 570 w 570"/>
              <a:gd name="T47" fmla="*/ 385 h 474"/>
              <a:gd name="T48" fmla="*/ 520 w 570"/>
              <a:gd name="T49" fmla="*/ 419 h 474"/>
              <a:gd name="T50" fmla="*/ 499 w 570"/>
              <a:gd name="T51" fmla="*/ 455 h 474"/>
              <a:gd name="T52" fmla="*/ 466 w 570"/>
              <a:gd name="T53" fmla="*/ 470 h 474"/>
              <a:gd name="T54" fmla="*/ 379 w 570"/>
              <a:gd name="T55" fmla="*/ 474 h 474"/>
              <a:gd name="T56" fmla="*/ 364 w 570"/>
              <a:gd name="T57" fmla="*/ 468 h 474"/>
              <a:gd name="T58" fmla="*/ 340 w 570"/>
              <a:gd name="T59" fmla="*/ 461 h 474"/>
              <a:gd name="T60" fmla="*/ 330 w 570"/>
              <a:gd name="T61" fmla="*/ 455 h 474"/>
              <a:gd name="T62" fmla="*/ 320 w 570"/>
              <a:gd name="T63" fmla="*/ 433 h 474"/>
              <a:gd name="T64" fmla="*/ 323 w 570"/>
              <a:gd name="T65" fmla="*/ 425 h 474"/>
              <a:gd name="T66" fmla="*/ 287 w 570"/>
              <a:gd name="T67" fmla="*/ 379 h 474"/>
              <a:gd name="T68" fmla="*/ 289 w 570"/>
              <a:gd name="T69" fmla="*/ 361 h 474"/>
              <a:gd name="T70" fmla="*/ 282 w 570"/>
              <a:gd name="T71" fmla="*/ 349 h 474"/>
              <a:gd name="T72" fmla="*/ 279 w 570"/>
              <a:gd name="T73" fmla="*/ 336 h 474"/>
              <a:gd name="T74" fmla="*/ 269 w 570"/>
              <a:gd name="T75" fmla="*/ 331 h 474"/>
              <a:gd name="T76" fmla="*/ 264 w 570"/>
              <a:gd name="T77" fmla="*/ 341 h 474"/>
              <a:gd name="T78" fmla="*/ 247 w 570"/>
              <a:gd name="T79" fmla="*/ 349 h 474"/>
              <a:gd name="T80" fmla="*/ 136 w 570"/>
              <a:gd name="T81" fmla="*/ 244 h 474"/>
              <a:gd name="T82" fmla="*/ 102 w 570"/>
              <a:gd name="T83" fmla="*/ 200 h 474"/>
              <a:gd name="T84" fmla="*/ 57 w 570"/>
              <a:gd name="T85" fmla="*/ 172 h 474"/>
              <a:gd name="T86" fmla="*/ 43 w 570"/>
              <a:gd name="T87" fmla="*/ 146 h 474"/>
              <a:gd name="T88" fmla="*/ 20 w 570"/>
              <a:gd name="T89" fmla="*/ 106 h 474"/>
              <a:gd name="T90" fmla="*/ 5 w 570"/>
              <a:gd name="T91" fmla="*/ 45 h 474"/>
              <a:gd name="T92" fmla="*/ 16 w 570"/>
              <a:gd name="T93" fmla="*/ 41 h 474"/>
              <a:gd name="T94" fmla="*/ 57 w 570"/>
              <a:gd name="T95" fmla="*/ 20 h 474"/>
              <a:gd name="T96" fmla="*/ 107 w 570"/>
              <a:gd name="T97" fmla="*/ 3 h 474"/>
              <a:gd name="T98" fmla="*/ 158 w 570"/>
              <a:gd name="T99" fmla="*/ 4 h 474"/>
              <a:gd name="T100" fmla="*/ 181 w 570"/>
              <a:gd name="T101" fmla="*/ 20 h 474"/>
              <a:gd name="T102" fmla="*/ 188 w 570"/>
              <a:gd name="T103" fmla="*/ 38 h 474"/>
              <a:gd name="T104" fmla="*/ 189 w 570"/>
              <a:gd name="T105" fmla="*/ 49 h 474"/>
              <a:gd name="T106" fmla="*/ 263 w 570"/>
              <a:gd name="T107" fmla="*/ 6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474">
                <a:moveTo>
                  <a:pt x="276" y="69"/>
                </a:moveTo>
                <a:lnTo>
                  <a:pt x="285" y="67"/>
                </a:lnTo>
                <a:lnTo>
                  <a:pt x="289" y="63"/>
                </a:lnTo>
                <a:lnTo>
                  <a:pt x="293" y="56"/>
                </a:lnTo>
                <a:lnTo>
                  <a:pt x="298" y="49"/>
                </a:lnTo>
                <a:lnTo>
                  <a:pt x="305" y="44"/>
                </a:lnTo>
                <a:lnTo>
                  <a:pt x="319" y="42"/>
                </a:lnTo>
                <a:lnTo>
                  <a:pt x="352" y="45"/>
                </a:lnTo>
                <a:lnTo>
                  <a:pt x="370" y="49"/>
                </a:lnTo>
                <a:lnTo>
                  <a:pt x="373" y="48"/>
                </a:lnTo>
                <a:lnTo>
                  <a:pt x="375" y="51"/>
                </a:lnTo>
                <a:lnTo>
                  <a:pt x="375" y="54"/>
                </a:lnTo>
                <a:lnTo>
                  <a:pt x="367" y="59"/>
                </a:lnTo>
                <a:lnTo>
                  <a:pt x="359" y="66"/>
                </a:lnTo>
                <a:lnTo>
                  <a:pt x="355" y="71"/>
                </a:lnTo>
                <a:lnTo>
                  <a:pt x="352" y="77"/>
                </a:lnTo>
                <a:lnTo>
                  <a:pt x="347" y="80"/>
                </a:lnTo>
                <a:lnTo>
                  <a:pt x="340" y="80"/>
                </a:lnTo>
                <a:lnTo>
                  <a:pt x="340" y="83"/>
                </a:lnTo>
                <a:lnTo>
                  <a:pt x="344" y="84"/>
                </a:lnTo>
                <a:lnTo>
                  <a:pt x="346" y="87"/>
                </a:lnTo>
                <a:lnTo>
                  <a:pt x="345" y="91"/>
                </a:lnTo>
                <a:lnTo>
                  <a:pt x="342" y="95"/>
                </a:lnTo>
                <a:lnTo>
                  <a:pt x="346" y="103"/>
                </a:lnTo>
                <a:lnTo>
                  <a:pt x="350" y="115"/>
                </a:lnTo>
                <a:lnTo>
                  <a:pt x="353" y="137"/>
                </a:lnTo>
                <a:lnTo>
                  <a:pt x="355" y="142"/>
                </a:lnTo>
                <a:lnTo>
                  <a:pt x="364" y="150"/>
                </a:lnTo>
                <a:lnTo>
                  <a:pt x="365" y="153"/>
                </a:lnTo>
                <a:lnTo>
                  <a:pt x="361" y="156"/>
                </a:lnTo>
                <a:lnTo>
                  <a:pt x="357" y="156"/>
                </a:lnTo>
                <a:lnTo>
                  <a:pt x="345" y="150"/>
                </a:lnTo>
                <a:lnTo>
                  <a:pt x="339" y="141"/>
                </a:lnTo>
                <a:lnTo>
                  <a:pt x="335" y="138"/>
                </a:lnTo>
                <a:lnTo>
                  <a:pt x="329" y="137"/>
                </a:lnTo>
                <a:lnTo>
                  <a:pt x="315" y="130"/>
                </a:lnTo>
                <a:lnTo>
                  <a:pt x="287" y="127"/>
                </a:lnTo>
                <a:lnTo>
                  <a:pt x="281" y="124"/>
                </a:lnTo>
                <a:lnTo>
                  <a:pt x="279" y="127"/>
                </a:lnTo>
                <a:lnTo>
                  <a:pt x="285" y="131"/>
                </a:lnTo>
                <a:lnTo>
                  <a:pt x="294" y="135"/>
                </a:lnTo>
                <a:lnTo>
                  <a:pt x="304" y="137"/>
                </a:lnTo>
                <a:lnTo>
                  <a:pt x="317" y="139"/>
                </a:lnTo>
                <a:lnTo>
                  <a:pt x="337" y="144"/>
                </a:lnTo>
                <a:lnTo>
                  <a:pt x="337" y="147"/>
                </a:lnTo>
                <a:lnTo>
                  <a:pt x="334" y="147"/>
                </a:lnTo>
                <a:lnTo>
                  <a:pt x="326" y="144"/>
                </a:lnTo>
                <a:lnTo>
                  <a:pt x="318" y="149"/>
                </a:lnTo>
                <a:lnTo>
                  <a:pt x="317" y="158"/>
                </a:lnTo>
                <a:lnTo>
                  <a:pt x="329" y="165"/>
                </a:lnTo>
                <a:lnTo>
                  <a:pt x="326" y="159"/>
                </a:lnTo>
                <a:lnTo>
                  <a:pt x="325" y="158"/>
                </a:lnTo>
                <a:lnTo>
                  <a:pt x="323" y="156"/>
                </a:lnTo>
                <a:lnTo>
                  <a:pt x="332" y="152"/>
                </a:lnTo>
                <a:lnTo>
                  <a:pt x="345" y="154"/>
                </a:lnTo>
                <a:lnTo>
                  <a:pt x="358" y="159"/>
                </a:lnTo>
                <a:lnTo>
                  <a:pt x="367" y="165"/>
                </a:lnTo>
                <a:lnTo>
                  <a:pt x="371" y="170"/>
                </a:lnTo>
                <a:lnTo>
                  <a:pt x="381" y="188"/>
                </a:lnTo>
                <a:lnTo>
                  <a:pt x="392" y="200"/>
                </a:lnTo>
                <a:lnTo>
                  <a:pt x="412" y="234"/>
                </a:lnTo>
                <a:lnTo>
                  <a:pt x="416" y="248"/>
                </a:lnTo>
                <a:lnTo>
                  <a:pt x="420" y="254"/>
                </a:lnTo>
                <a:lnTo>
                  <a:pt x="421" y="255"/>
                </a:lnTo>
                <a:lnTo>
                  <a:pt x="429" y="261"/>
                </a:lnTo>
                <a:lnTo>
                  <a:pt x="430" y="263"/>
                </a:lnTo>
                <a:lnTo>
                  <a:pt x="431" y="264"/>
                </a:lnTo>
                <a:lnTo>
                  <a:pt x="437" y="272"/>
                </a:lnTo>
                <a:lnTo>
                  <a:pt x="472" y="311"/>
                </a:lnTo>
                <a:lnTo>
                  <a:pt x="546" y="366"/>
                </a:lnTo>
                <a:lnTo>
                  <a:pt x="570" y="385"/>
                </a:lnTo>
                <a:lnTo>
                  <a:pt x="570" y="385"/>
                </a:lnTo>
                <a:lnTo>
                  <a:pt x="568" y="387"/>
                </a:lnTo>
                <a:lnTo>
                  <a:pt x="528" y="411"/>
                </a:lnTo>
                <a:lnTo>
                  <a:pt x="520" y="419"/>
                </a:lnTo>
                <a:lnTo>
                  <a:pt x="509" y="434"/>
                </a:lnTo>
                <a:lnTo>
                  <a:pt x="504" y="446"/>
                </a:lnTo>
                <a:lnTo>
                  <a:pt x="499" y="455"/>
                </a:lnTo>
                <a:lnTo>
                  <a:pt x="493" y="462"/>
                </a:lnTo>
                <a:lnTo>
                  <a:pt x="481" y="467"/>
                </a:lnTo>
                <a:lnTo>
                  <a:pt x="466" y="470"/>
                </a:lnTo>
                <a:lnTo>
                  <a:pt x="401" y="465"/>
                </a:lnTo>
                <a:lnTo>
                  <a:pt x="389" y="470"/>
                </a:lnTo>
                <a:lnTo>
                  <a:pt x="379" y="474"/>
                </a:lnTo>
                <a:lnTo>
                  <a:pt x="379" y="465"/>
                </a:lnTo>
                <a:lnTo>
                  <a:pt x="375" y="458"/>
                </a:lnTo>
                <a:lnTo>
                  <a:pt x="364" y="468"/>
                </a:lnTo>
                <a:lnTo>
                  <a:pt x="355" y="466"/>
                </a:lnTo>
                <a:lnTo>
                  <a:pt x="348" y="464"/>
                </a:lnTo>
                <a:lnTo>
                  <a:pt x="340" y="461"/>
                </a:lnTo>
                <a:lnTo>
                  <a:pt x="333" y="458"/>
                </a:lnTo>
                <a:lnTo>
                  <a:pt x="330" y="455"/>
                </a:lnTo>
                <a:lnTo>
                  <a:pt x="330" y="455"/>
                </a:lnTo>
                <a:lnTo>
                  <a:pt x="329" y="451"/>
                </a:lnTo>
                <a:lnTo>
                  <a:pt x="327" y="447"/>
                </a:lnTo>
                <a:lnTo>
                  <a:pt x="320" y="433"/>
                </a:lnTo>
                <a:lnTo>
                  <a:pt x="320" y="431"/>
                </a:lnTo>
                <a:lnTo>
                  <a:pt x="323" y="427"/>
                </a:lnTo>
                <a:lnTo>
                  <a:pt x="323" y="425"/>
                </a:lnTo>
                <a:lnTo>
                  <a:pt x="319" y="417"/>
                </a:lnTo>
                <a:lnTo>
                  <a:pt x="299" y="399"/>
                </a:lnTo>
                <a:lnTo>
                  <a:pt x="287" y="379"/>
                </a:lnTo>
                <a:lnTo>
                  <a:pt x="285" y="372"/>
                </a:lnTo>
                <a:lnTo>
                  <a:pt x="285" y="368"/>
                </a:lnTo>
                <a:lnTo>
                  <a:pt x="289" y="361"/>
                </a:lnTo>
                <a:lnTo>
                  <a:pt x="289" y="357"/>
                </a:lnTo>
                <a:lnTo>
                  <a:pt x="288" y="355"/>
                </a:lnTo>
                <a:lnTo>
                  <a:pt x="282" y="349"/>
                </a:lnTo>
                <a:lnTo>
                  <a:pt x="280" y="346"/>
                </a:lnTo>
                <a:lnTo>
                  <a:pt x="279" y="341"/>
                </a:lnTo>
                <a:lnTo>
                  <a:pt x="279" y="336"/>
                </a:lnTo>
                <a:lnTo>
                  <a:pt x="278" y="333"/>
                </a:lnTo>
                <a:lnTo>
                  <a:pt x="274" y="331"/>
                </a:lnTo>
                <a:lnTo>
                  <a:pt x="269" y="331"/>
                </a:lnTo>
                <a:lnTo>
                  <a:pt x="266" y="334"/>
                </a:lnTo>
                <a:lnTo>
                  <a:pt x="265" y="337"/>
                </a:lnTo>
                <a:lnTo>
                  <a:pt x="264" y="341"/>
                </a:lnTo>
                <a:lnTo>
                  <a:pt x="258" y="347"/>
                </a:lnTo>
                <a:lnTo>
                  <a:pt x="253" y="350"/>
                </a:lnTo>
                <a:lnTo>
                  <a:pt x="247" y="349"/>
                </a:lnTo>
                <a:lnTo>
                  <a:pt x="238" y="345"/>
                </a:lnTo>
                <a:lnTo>
                  <a:pt x="171" y="287"/>
                </a:lnTo>
                <a:lnTo>
                  <a:pt x="136" y="244"/>
                </a:lnTo>
                <a:lnTo>
                  <a:pt x="136" y="244"/>
                </a:lnTo>
                <a:lnTo>
                  <a:pt x="128" y="235"/>
                </a:lnTo>
                <a:lnTo>
                  <a:pt x="102" y="200"/>
                </a:lnTo>
                <a:lnTo>
                  <a:pt x="91" y="190"/>
                </a:lnTo>
                <a:lnTo>
                  <a:pt x="78" y="182"/>
                </a:lnTo>
                <a:lnTo>
                  <a:pt x="57" y="172"/>
                </a:lnTo>
                <a:lnTo>
                  <a:pt x="52" y="168"/>
                </a:lnTo>
                <a:lnTo>
                  <a:pt x="48" y="162"/>
                </a:lnTo>
                <a:lnTo>
                  <a:pt x="43" y="146"/>
                </a:lnTo>
                <a:lnTo>
                  <a:pt x="39" y="139"/>
                </a:lnTo>
                <a:lnTo>
                  <a:pt x="30" y="126"/>
                </a:lnTo>
                <a:lnTo>
                  <a:pt x="20" y="106"/>
                </a:lnTo>
                <a:lnTo>
                  <a:pt x="4" y="92"/>
                </a:lnTo>
                <a:lnTo>
                  <a:pt x="0" y="78"/>
                </a:lnTo>
                <a:lnTo>
                  <a:pt x="5" y="45"/>
                </a:lnTo>
                <a:lnTo>
                  <a:pt x="4" y="43"/>
                </a:lnTo>
                <a:lnTo>
                  <a:pt x="4" y="43"/>
                </a:lnTo>
                <a:lnTo>
                  <a:pt x="16" y="41"/>
                </a:lnTo>
                <a:lnTo>
                  <a:pt x="35" y="38"/>
                </a:lnTo>
                <a:lnTo>
                  <a:pt x="47" y="30"/>
                </a:lnTo>
                <a:lnTo>
                  <a:pt x="57" y="20"/>
                </a:lnTo>
                <a:lnTo>
                  <a:pt x="65" y="17"/>
                </a:lnTo>
                <a:lnTo>
                  <a:pt x="91" y="9"/>
                </a:lnTo>
                <a:lnTo>
                  <a:pt x="107" y="3"/>
                </a:lnTo>
                <a:lnTo>
                  <a:pt x="120" y="1"/>
                </a:lnTo>
                <a:lnTo>
                  <a:pt x="134" y="0"/>
                </a:lnTo>
                <a:lnTo>
                  <a:pt x="158" y="4"/>
                </a:lnTo>
                <a:lnTo>
                  <a:pt x="168" y="8"/>
                </a:lnTo>
                <a:lnTo>
                  <a:pt x="175" y="14"/>
                </a:lnTo>
                <a:lnTo>
                  <a:pt x="181" y="20"/>
                </a:lnTo>
                <a:lnTo>
                  <a:pt x="185" y="26"/>
                </a:lnTo>
                <a:lnTo>
                  <a:pt x="188" y="32"/>
                </a:lnTo>
                <a:lnTo>
                  <a:pt x="188" y="38"/>
                </a:lnTo>
                <a:lnTo>
                  <a:pt x="187" y="42"/>
                </a:lnTo>
                <a:lnTo>
                  <a:pt x="187" y="46"/>
                </a:lnTo>
                <a:lnTo>
                  <a:pt x="189" y="49"/>
                </a:lnTo>
                <a:lnTo>
                  <a:pt x="195" y="53"/>
                </a:lnTo>
                <a:lnTo>
                  <a:pt x="220" y="60"/>
                </a:lnTo>
                <a:lnTo>
                  <a:pt x="263" y="68"/>
                </a:lnTo>
                <a:lnTo>
                  <a:pt x="276" y="6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84" name="Freeform 62"/>
          <p:cNvSpPr/>
          <p:nvPr/>
        </p:nvSpPr>
        <p:spPr bwMode="auto">
          <a:xfrm>
            <a:off x="2375182" y="4674750"/>
            <a:ext cx="654040" cy="607455"/>
          </a:xfrm>
          <a:custGeom>
            <a:avLst/>
            <a:gdLst>
              <a:gd name="T0" fmla="*/ 297 w 351"/>
              <a:gd name="T1" fmla="*/ 104 h 326"/>
              <a:gd name="T2" fmla="*/ 338 w 351"/>
              <a:gd name="T3" fmla="*/ 121 h 326"/>
              <a:gd name="T4" fmla="*/ 334 w 351"/>
              <a:gd name="T5" fmla="*/ 139 h 326"/>
              <a:gd name="T6" fmla="*/ 326 w 351"/>
              <a:gd name="T7" fmla="*/ 140 h 326"/>
              <a:gd name="T8" fmla="*/ 319 w 351"/>
              <a:gd name="T9" fmla="*/ 158 h 326"/>
              <a:gd name="T10" fmla="*/ 320 w 351"/>
              <a:gd name="T11" fmla="*/ 168 h 326"/>
              <a:gd name="T12" fmla="*/ 312 w 351"/>
              <a:gd name="T13" fmla="*/ 182 h 326"/>
              <a:gd name="T14" fmla="*/ 298 w 351"/>
              <a:gd name="T15" fmla="*/ 177 h 326"/>
              <a:gd name="T16" fmla="*/ 289 w 351"/>
              <a:gd name="T17" fmla="*/ 180 h 326"/>
              <a:gd name="T18" fmla="*/ 281 w 351"/>
              <a:gd name="T19" fmla="*/ 180 h 326"/>
              <a:gd name="T20" fmla="*/ 279 w 351"/>
              <a:gd name="T21" fmla="*/ 202 h 326"/>
              <a:gd name="T22" fmla="*/ 267 w 351"/>
              <a:gd name="T23" fmla="*/ 221 h 326"/>
              <a:gd name="T24" fmla="*/ 246 w 351"/>
              <a:gd name="T25" fmla="*/ 216 h 326"/>
              <a:gd name="T26" fmla="*/ 226 w 351"/>
              <a:gd name="T27" fmla="*/ 229 h 326"/>
              <a:gd name="T28" fmla="*/ 209 w 351"/>
              <a:gd name="T29" fmla="*/ 231 h 326"/>
              <a:gd name="T30" fmla="*/ 198 w 351"/>
              <a:gd name="T31" fmla="*/ 239 h 326"/>
              <a:gd name="T32" fmla="*/ 195 w 351"/>
              <a:gd name="T33" fmla="*/ 244 h 326"/>
              <a:gd name="T34" fmla="*/ 181 w 351"/>
              <a:gd name="T35" fmla="*/ 241 h 326"/>
              <a:gd name="T36" fmla="*/ 172 w 351"/>
              <a:gd name="T37" fmla="*/ 245 h 326"/>
              <a:gd name="T38" fmla="*/ 157 w 351"/>
              <a:gd name="T39" fmla="*/ 248 h 326"/>
              <a:gd name="T40" fmla="*/ 149 w 351"/>
              <a:gd name="T41" fmla="*/ 250 h 326"/>
              <a:gd name="T42" fmla="*/ 147 w 351"/>
              <a:gd name="T43" fmla="*/ 261 h 326"/>
              <a:gd name="T44" fmla="*/ 151 w 351"/>
              <a:gd name="T45" fmla="*/ 265 h 326"/>
              <a:gd name="T46" fmla="*/ 154 w 351"/>
              <a:gd name="T47" fmla="*/ 273 h 326"/>
              <a:gd name="T48" fmla="*/ 162 w 351"/>
              <a:gd name="T49" fmla="*/ 284 h 326"/>
              <a:gd name="T50" fmla="*/ 168 w 351"/>
              <a:gd name="T51" fmla="*/ 290 h 326"/>
              <a:gd name="T52" fmla="*/ 161 w 351"/>
              <a:gd name="T53" fmla="*/ 310 h 326"/>
              <a:gd name="T54" fmla="*/ 148 w 351"/>
              <a:gd name="T55" fmla="*/ 320 h 326"/>
              <a:gd name="T56" fmla="*/ 144 w 351"/>
              <a:gd name="T57" fmla="*/ 316 h 326"/>
              <a:gd name="T58" fmla="*/ 132 w 351"/>
              <a:gd name="T59" fmla="*/ 315 h 326"/>
              <a:gd name="T60" fmla="*/ 131 w 351"/>
              <a:gd name="T61" fmla="*/ 306 h 326"/>
              <a:gd name="T62" fmla="*/ 125 w 351"/>
              <a:gd name="T63" fmla="*/ 302 h 326"/>
              <a:gd name="T64" fmla="*/ 108 w 351"/>
              <a:gd name="T65" fmla="*/ 305 h 326"/>
              <a:gd name="T66" fmla="*/ 102 w 351"/>
              <a:gd name="T67" fmla="*/ 302 h 326"/>
              <a:gd name="T68" fmla="*/ 100 w 351"/>
              <a:gd name="T69" fmla="*/ 298 h 326"/>
              <a:gd name="T70" fmla="*/ 97 w 351"/>
              <a:gd name="T71" fmla="*/ 293 h 326"/>
              <a:gd name="T72" fmla="*/ 89 w 351"/>
              <a:gd name="T73" fmla="*/ 295 h 326"/>
              <a:gd name="T74" fmla="*/ 65 w 351"/>
              <a:gd name="T75" fmla="*/ 317 h 326"/>
              <a:gd name="T76" fmla="*/ 51 w 351"/>
              <a:gd name="T77" fmla="*/ 321 h 326"/>
              <a:gd name="T78" fmla="*/ 39 w 351"/>
              <a:gd name="T79" fmla="*/ 326 h 326"/>
              <a:gd name="T80" fmla="*/ 33 w 351"/>
              <a:gd name="T81" fmla="*/ 315 h 326"/>
              <a:gd name="T82" fmla="*/ 28 w 351"/>
              <a:gd name="T83" fmla="*/ 305 h 326"/>
              <a:gd name="T84" fmla="*/ 20 w 351"/>
              <a:gd name="T85" fmla="*/ 283 h 326"/>
              <a:gd name="T86" fmla="*/ 0 w 351"/>
              <a:gd name="T87" fmla="*/ 215 h 326"/>
              <a:gd name="T88" fmla="*/ 22 w 351"/>
              <a:gd name="T89" fmla="*/ 213 h 326"/>
              <a:gd name="T90" fmla="*/ 43 w 351"/>
              <a:gd name="T91" fmla="*/ 216 h 326"/>
              <a:gd name="T92" fmla="*/ 57 w 351"/>
              <a:gd name="T93" fmla="*/ 203 h 326"/>
              <a:gd name="T94" fmla="*/ 64 w 351"/>
              <a:gd name="T95" fmla="*/ 177 h 326"/>
              <a:gd name="T96" fmla="*/ 64 w 351"/>
              <a:gd name="T97" fmla="*/ 170 h 326"/>
              <a:gd name="T98" fmla="*/ 60 w 351"/>
              <a:gd name="T99" fmla="*/ 133 h 326"/>
              <a:gd name="T100" fmla="*/ 57 w 351"/>
              <a:gd name="T101" fmla="*/ 111 h 326"/>
              <a:gd name="T102" fmla="*/ 49 w 351"/>
              <a:gd name="T103" fmla="*/ 94 h 326"/>
              <a:gd name="T104" fmla="*/ 47 w 351"/>
              <a:gd name="T105" fmla="*/ 82 h 326"/>
              <a:gd name="T106" fmla="*/ 48 w 351"/>
              <a:gd name="T107" fmla="*/ 78 h 326"/>
              <a:gd name="T108" fmla="*/ 70 w 351"/>
              <a:gd name="T109" fmla="*/ 22 h 326"/>
              <a:gd name="T110" fmla="*/ 88 w 351"/>
              <a:gd name="T111" fmla="*/ 11 h 326"/>
              <a:gd name="T112" fmla="*/ 143 w 351"/>
              <a:gd name="T113" fmla="*/ 7 h 326"/>
              <a:gd name="T114" fmla="*/ 170 w 351"/>
              <a:gd name="T115" fmla="*/ 1 h 326"/>
              <a:gd name="T116" fmla="*/ 232 w 351"/>
              <a:gd name="T117" fmla="*/ 32 h 326"/>
              <a:gd name="T118" fmla="*/ 278 w 351"/>
              <a:gd name="T119" fmla="*/ 7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1" h="326">
                <a:moveTo>
                  <a:pt x="278" y="78"/>
                </a:moveTo>
                <a:lnTo>
                  <a:pt x="291" y="98"/>
                </a:lnTo>
                <a:lnTo>
                  <a:pt x="293" y="101"/>
                </a:lnTo>
                <a:lnTo>
                  <a:pt x="297" y="104"/>
                </a:lnTo>
                <a:lnTo>
                  <a:pt x="308" y="111"/>
                </a:lnTo>
                <a:lnTo>
                  <a:pt x="317" y="115"/>
                </a:lnTo>
                <a:lnTo>
                  <a:pt x="321" y="117"/>
                </a:lnTo>
                <a:lnTo>
                  <a:pt x="338" y="121"/>
                </a:lnTo>
                <a:lnTo>
                  <a:pt x="351" y="126"/>
                </a:lnTo>
                <a:lnTo>
                  <a:pt x="338" y="137"/>
                </a:lnTo>
                <a:lnTo>
                  <a:pt x="336" y="138"/>
                </a:lnTo>
                <a:lnTo>
                  <a:pt x="334" y="139"/>
                </a:lnTo>
                <a:lnTo>
                  <a:pt x="331" y="138"/>
                </a:lnTo>
                <a:lnTo>
                  <a:pt x="329" y="139"/>
                </a:lnTo>
                <a:lnTo>
                  <a:pt x="327" y="139"/>
                </a:lnTo>
                <a:lnTo>
                  <a:pt x="326" y="140"/>
                </a:lnTo>
                <a:lnTo>
                  <a:pt x="324" y="142"/>
                </a:lnTo>
                <a:lnTo>
                  <a:pt x="322" y="146"/>
                </a:lnTo>
                <a:lnTo>
                  <a:pt x="320" y="154"/>
                </a:lnTo>
                <a:lnTo>
                  <a:pt x="319" y="158"/>
                </a:lnTo>
                <a:lnTo>
                  <a:pt x="320" y="161"/>
                </a:lnTo>
                <a:lnTo>
                  <a:pt x="320" y="163"/>
                </a:lnTo>
                <a:lnTo>
                  <a:pt x="320" y="165"/>
                </a:lnTo>
                <a:lnTo>
                  <a:pt x="320" y="168"/>
                </a:lnTo>
                <a:lnTo>
                  <a:pt x="318" y="172"/>
                </a:lnTo>
                <a:lnTo>
                  <a:pt x="316" y="179"/>
                </a:lnTo>
                <a:lnTo>
                  <a:pt x="314" y="181"/>
                </a:lnTo>
                <a:lnTo>
                  <a:pt x="312" y="182"/>
                </a:lnTo>
                <a:lnTo>
                  <a:pt x="309" y="181"/>
                </a:lnTo>
                <a:lnTo>
                  <a:pt x="302" y="177"/>
                </a:lnTo>
                <a:lnTo>
                  <a:pt x="300" y="177"/>
                </a:lnTo>
                <a:lnTo>
                  <a:pt x="298" y="177"/>
                </a:lnTo>
                <a:lnTo>
                  <a:pt x="296" y="177"/>
                </a:lnTo>
                <a:lnTo>
                  <a:pt x="294" y="178"/>
                </a:lnTo>
                <a:lnTo>
                  <a:pt x="291" y="180"/>
                </a:lnTo>
                <a:lnTo>
                  <a:pt x="289" y="180"/>
                </a:lnTo>
                <a:lnTo>
                  <a:pt x="288" y="180"/>
                </a:lnTo>
                <a:lnTo>
                  <a:pt x="284" y="179"/>
                </a:lnTo>
                <a:lnTo>
                  <a:pt x="282" y="179"/>
                </a:lnTo>
                <a:lnTo>
                  <a:pt x="281" y="180"/>
                </a:lnTo>
                <a:lnTo>
                  <a:pt x="280" y="182"/>
                </a:lnTo>
                <a:lnTo>
                  <a:pt x="279" y="186"/>
                </a:lnTo>
                <a:lnTo>
                  <a:pt x="279" y="193"/>
                </a:lnTo>
                <a:lnTo>
                  <a:pt x="279" y="202"/>
                </a:lnTo>
                <a:lnTo>
                  <a:pt x="282" y="215"/>
                </a:lnTo>
                <a:lnTo>
                  <a:pt x="274" y="220"/>
                </a:lnTo>
                <a:lnTo>
                  <a:pt x="270" y="221"/>
                </a:lnTo>
                <a:lnTo>
                  <a:pt x="267" y="221"/>
                </a:lnTo>
                <a:lnTo>
                  <a:pt x="263" y="221"/>
                </a:lnTo>
                <a:lnTo>
                  <a:pt x="254" y="216"/>
                </a:lnTo>
                <a:lnTo>
                  <a:pt x="250" y="215"/>
                </a:lnTo>
                <a:lnTo>
                  <a:pt x="246" y="216"/>
                </a:lnTo>
                <a:lnTo>
                  <a:pt x="244" y="217"/>
                </a:lnTo>
                <a:lnTo>
                  <a:pt x="232" y="227"/>
                </a:lnTo>
                <a:lnTo>
                  <a:pt x="229" y="228"/>
                </a:lnTo>
                <a:lnTo>
                  <a:pt x="226" y="229"/>
                </a:lnTo>
                <a:lnTo>
                  <a:pt x="218" y="227"/>
                </a:lnTo>
                <a:lnTo>
                  <a:pt x="215" y="227"/>
                </a:lnTo>
                <a:lnTo>
                  <a:pt x="212" y="229"/>
                </a:lnTo>
                <a:lnTo>
                  <a:pt x="209" y="231"/>
                </a:lnTo>
                <a:lnTo>
                  <a:pt x="204" y="234"/>
                </a:lnTo>
                <a:lnTo>
                  <a:pt x="201" y="236"/>
                </a:lnTo>
                <a:lnTo>
                  <a:pt x="199" y="237"/>
                </a:lnTo>
                <a:lnTo>
                  <a:pt x="198" y="239"/>
                </a:lnTo>
                <a:lnTo>
                  <a:pt x="198" y="243"/>
                </a:lnTo>
                <a:lnTo>
                  <a:pt x="197" y="244"/>
                </a:lnTo>
                <a:lnTo>
                  <a:pt x="195" y="244"/>
                </a:lnTo>
                <a:lnTo>
                  <a:pt x="195" y="244"/>
                </a:lnTo>
                <a:lnTo>
                  <a:pt x="193" y="243"/>
                </a:lnTo>
                <a:lnTo>
                  <a:pt x="191" y="242"/>
                </a:lnTo>
                <a:lnTo>
                  <a:pt x="187" y="242"/>
                </a:lnTo>
                <a:lnTo>
                  <a:pt x="181" y="241"/>
                </a:lnTo>
                <a:lnTo>
                  <a:pt x="179" y="241"/>
                </a:lnTo>
                <a:lnTo>
                  <a:pt x="177" y="242"/>
                </a:lnTo>
                <a:lnTo>
                  <a:pt x="174" y="243"/>
                </a:lnTo>
                <a:lnTo>
                  <a:pt x="172" y="245"/>
                </a:lnTo>
                <a:lnTo>
                  <a:pt x="172" y="247"/>
                </a:lnTo>
                <a:lnTo>
                  <a:pt x="168" y="247"/>
                </a:lnTo>
                <a:lnTo>
                  <a:pt x="160" y="246"/>
                </a:lnTo>
                <a:lnTo>
                  <a:pt x="157" y="248"/>
                </a:lnTo>
                <a:lnTo>
                  <a:pt x="155" y="249"/>
                </a:lnTo>
                <a:lnTo>
                  <a:pt x="152" y="251"/>
                </a:lnTo>
                <a:lnTo>
                  <a:pt x="151" y="250"/>
                </a:lnTo>
                <a:lnTo>
                  <a:pt x="149" y="250"/>
                </a:lnTo>
                <a:lnTo>
                  <a:pt x="149" y="252"/>
                </a:lnTo>
                <a:lnTo>
                  <a:pt x="147" y="257"/>
                </a:lnTo>
                <a:lnTo>
                  <a:pt x="147" y="259"/>
                </a:lnTo>
                <a:lnTo>
                  <a:pt x="147" y="261"/>
                </a:lnTo>
                <a:lnTo>
                  <a:pt x="147" y="262"/>
                </a:lnTo>
                <a:lnTo>
                  <a:pt x="148" y="262"/>
                </a:lnTo>
                <a:lnTo>
                  <a:pt x="149" y="264"/>
                </a:lnTo>
                <a:lnTo>
                  <a:pt x="151" y="265"/>
                </a:lnTo>
                <a:lnTo>
                  <a:pt x="152" y="266"/>
                </a:lnTo>
                <a:lnTo>
                  <a:pt x="153" y="267"/>
                </a:lnTo>
                <a:lnTo>
                  <a:pt x="154" y="272"/>
                </a:lnTo>
                <a:lnTo>
                  <a:pt x="154" y="273"/>
                </a:lnTo>
                <a:lnTo>
                  <a:pt x="156" y="276"/>
                </a:lnTo>
                <a:lnTo>
                  <a:pt x="161" y="281"/>
                </a:lnTo>
                <a:lnTo>
                  <a:pt x="161" y="282"/>
                </a:lnTo>
                <a:lnTo>
                  <a:pt x="162" y="284"/>
                </a:lnTo>
                <a:lnTo>
                  <a:pt x="164" y="285"/>
                </a:lnTo>
                <a:lnTo>
                  <a:pt x="166" y="286"/>
                </a:lnTo>
                <a:lnTo>
                  <a:pt x="167" y="287"/>
                </a:lnTo>
                <a:lnTo>
                  <a:pt x="168" y="290"/>
                </a:lnTo>
                <a:lnTo>
                  <a:pt x="167" y="295"/>
                </a:lnTo>
                <a:lnTo>
                  <a:pt x="167" y="299"/>
                </a:lnTo>
                <a:lnTo>
                  <a:pt x="165" y="305"/>
                </a:lnTo>
                <a:lnTo>
                  <a:pt x="161" y="310"/>
                </a:lnTo>
                <a:lnTo>
                  <a:pt x="155" y="317"/>
                </a:lnTo>
                <a:lnTo>
                  <a:pt x="151" y="320"/>
                </a:lnTo>
                <a:lnTo>
                  <a:pt x="149" y="320"/>
                </a:lnTo>
                <a:lnTo>
                  <a:pt x="148" y="320"/>
                </a:lnTo>
                <a:lnTo>
                  <a:pt x="147" y="318"/>
                </a:lnTo>
                <a:lnTo>
                  <a:pt x="146" y="317"/>
                </a:lnTo>
                <a:lnTo>
                  <a:pt x="145" y="316"/>
                </a:lnTo>
                <a:lnTo>
                  <a:pt x="144" y="316"/>
                </a:lnTo>
                <a:lnTo>
                  <a:pt x="142" y="315"/>
                </a:lnTo>
                <a:lnTo>
                  <a:pt x="135" y="316"/>
                </a:lnTo>
                <a:lnTo>
                  <a:pt x="133" y="316"/>
                </a:lnTo>
                <a:lnTo>
                  <a:pt x="132" y="315"/>
                </a:lnTo>
                <a:lnTo>
                  <a:pt x="131" y="312"/>
                </a:lnTo>
                <a:lnTo>
                  <a:pt x="131" y="310"/>
                </a:lnTo>
                <a:lnTo>
                  <a:pt x="131" y="308"/>
                </a:lnTo>
                <a:lnTo>
                  <a:pt x="131" y="306"/>
                </a:lnTo>
                <a:lnTo>
                  <a:pt x="130" y="304"/>
                </a:lnTo>
                <a:lnTo>
                  <a:pt x="129" y="303"/>
                </a:lnTo>
                <a:lnTo>
                  <a:pt x="127" y="302"/>
                </a:lnTo>
                <a:lnTo>
                  <a:pt x="125" y="302"/>
                </a:lnTo>
                <a:lnTo>
                  <a:pt x="123" y="302"/>
                </a:lnTo>
                <a:lnTo>
                  <a:pt x="118" y="303"/>
                </a:lnTo>
                <a:lnTo>
                  <a:pt x="115" y="304"/>
                </a:lnTo>
                <a:lnTo>
                  <a:pt x="108" y="305"/>
                </a:lnTo>
                <a:lnTo>
                  <a:pt x="107" y="305"/>
                </a:lnTo>
                <a:lnTo>
                  <a:pt x="106" y="305"/>
                </a:lnTo>
                <a:lnTo>
                  <a:pt x="104" y="304"/>
                </a:lnTo>
                <a:lnTo>
                  <a:pt x="102" y="302"/>
                </a:lnTo>
                <a:lnTo>
                  <a:pt x="101" y="302"/>
                </a:lnTo>
                <a:lnTo>
                  <a:pt x="100" y="301"/>
                </a:lnTo>
                <a:lnTo>
                  <a:pt x="100" y="300"/>
                </a:lnTo>
                <a:lnTo>
                  <a:pt x="100" y="298"/>
                </a:lnTo>
                <a:lnTo>
                  <a:pt x="99" y="295"/>
                </a:lnTo>
                <a:lnTo>
                  <a:pt x="99" y="294"/>
                </a:lnTo>
                <a:lnTo>
                  <a:pt x="98" y="293"/>
                </a:lnTo>
                <a:lnTo>
                  <a:pt x="97" y="293"/>
                </a:lnTo>
                <a:lnTo>
                  <a:pt x="95" y="293"/>
                </a:lnTo>
                <a:lnTo>
                  <a:pt x="92" y="293"/>
                </a:lnTo>
                <a:lnTo>
                  <a:pt x="90" y="294"/>
                </a:lnTo>
                <a:lnTo>
                  <a:pt x="89" y="295"/>
                </a:lnTo>
                <a:lnTo>
                  <a:pt x="88" y="298"/>
                </a:lnTo>
                <a:lnTo>
                  <a:pt x="87" y="300"/>
                </a:lnTo>
                <a:lnTo>
                  <a:pt x="76" y="309"/>
                </a:lnTo>
                <a:lnTo>
                  <a:pt x="65" y="317"/>
                </a:lnTo>
                <a:lnTo>
                  <a:pt x="62" y="318"/>
                </a:lnTo>
                <a:lnTo>
                  <a:pt x="57" y="319"/>
                </a:lnTo>
                <a:lnTo>
                  <a:pt x="53" y="320"/>
                </a:lnTo>
                <a:lnTo>
                  <a:pt x="51" y="321"/>
                </a:lnTo>
                <a:lnTo>
                  <a:pt x="48" y="323"/>
                </a:lnTo>
                <a:lnTo>
                  <a:pt x="46" y="325"/>
                </a:lnTo>
                <a:lnTo>
                  <a:pt x="42" y="326"/>
                </a:lnTo>
                <a:lnTo>
                  <a:pt x="39" y="326"/>
                </a:lnTo>
                <a:lnTo>
                  <a:pt x="37" y="326"/>
                </a:lnTo>
                <a:lnTo>
                  <a:pt x="32" y="324"/>
                </a:lnTo>
                <a:lnTo>
                  <a:pt x="33" y="317"/>
                </a:lnTo>
                <a:lnTo>
                  <a:pt x="33" y="315"/>
                </a:lnTo>
                <a:lnTo>
                  <a:pt x="33" y="313"/>
                </a:lnTo>
                <a:lnTo>
                  <a:pt x="31" y="311"/>
                </a:lnTo>
                <a:lnTo>
                  <a:pt x="30" y="308"/>
                </a:lnTo>
                <a:lnTo>
                  <a:pt x="28" y="305"/>
                </a:lnTo>
                <a:lnTo>
                  <a:pt x="27" y="295"/>
                </a:lnTo>
                <a:lnTo>
                  <a:pt x="25" y="291"/>
                </a:lnTo>
                <a:lnTo>
                  <a:pt x="23" y="287"/>
                </a:lnTo>
                <a:lnTo>
                  <a:pt x="20" y="283"/>
                </a:lnTo>
                <a:lnTo>
                  <a:pt x="8" y="276"/>
                </a:lnTo>
                <a:lnTo>
                  <a:pt x="6" y="271"/>
                </a:lnTo>
                <a:lnTo>
                  <a:pt x="4" y="262"/>
                </a:lnTo>
                <a:lnTo>
                  <a:pt x="0" y="215"/>
                </a:lnTo>
                <a:lnTo>
                  <a:pt x="0" y="214"/>
                </a:lnTo>
                <a:lnTo>
                  <a:pt x="9" y="211"/>
                </a:lnTo>
                <a:lnTo>
                  <a:pt x="18" y="210"/>
                </a:lnTo>
                <a:lnTo>
                  <a:pt x="22" y="213"/>
                </a:lnTo>
                <a:lnTo>
                  <a:pt x="28" y="222"/>
                </a:lnTo>
                <a:lnTo>
                  <a:pt x="32" y="225"/>
                </a:lnTo>
                <a:lnTo>
                  <a:pt x="36" y="225"/>
                </a:lnTo>
                <a:lnTo>
                  <a:pt x="43" y="216"/>
                </a:lnTo>
                <a:lnTo>
                  <a:pt x="47" y="213"/>
                </a:lnTo>
                <a:lnTo>
                  <a:pt x="53" y="211"/>
                </a:lnTo>
                <a:lnTo>
                  <a:pt x="56" y="207"/>
                </a:lnTo>
                <a:lnTo>
                  <a:pt x="57" y="203"/>
                </a:lnTo>
                <a:lnTo>
                  <a:pt x="58" y="198"/>
                </a:lnTo>
                <a:lnTo>
                  <a:pt x="64" y="181"/>
                </a:lnTo>
                <a:lnTo>
                  <a:pt x="64" y="177"/>
                </a:lnTo>
                <a:lnTo>
                  <a:pt x="64" y="177"/>
                </a:lnTo>
                <a:lnTo>
                  <a:pt x="64" y="177"/>
                </a:lnTo>
                <a:lnTo>
                  <a:pt x="62" y="174"/>
                </a:lnTo>
                <a:lnTo>
                  <a:pt x="63" y="172"/>
                </a:lnTo>
                <a:lnTo>
                  <a:pt x="64" y="170"/>
                </a:lnTo>
                <a:lnTo>
                  <a:pt x="65" y="168"/>
                </a:lnTo>
                <a:lnTo>
                  <a:pt x="66" y="161"/>
                </a:lnTo>
                <a:lnTo>
                  <a:pt x="65" y="155"/>
                </a:lnTo>
                <a:lnTo>
                  <a:pt x="60" y="133"/>
                </a:lnTo>
                <a:lnTo>
                  <a:pt x="60" y="127"/>
                </a:lnTo>
                <a:lnTo>
                  <a:pt x="60" y="122"/>
                </a:lnTo>
                <a:lnTo>
                  <a:pt x="59" y="117"/>
                </a:lnTo>
                <a:lnTo>
                  <a:pt x="57" y="111"/>
                </a:lnTo>
                <a:lnTo>
                  <a:pt x="52" y="105"/>
                </a:lnTo>
                <a:lnTo>
                  <a:pt x="50" y="102"/>
                </a:lnTo>
                <a:lnTo>
                  <a:pt x="49" y="100"/>
                </a:lnTo>
                <a:lnTo>
                  <a:pt x="49" y="94"/>
                </a:lnTo>
                <a:lnTo>
                  <a:pt x="46" y="89"/>
                </a:lnTo>
                <a:lnTo>
                  <a:pt x="46" y="87"/>
                </a:lnTo>
                <a:lnTo>
                  <a:pt x="46" y="84"/>
                </a:lnTo>
                <a:lnTo>
                  <a:pt x="47" y="82"/>
                </a:lnTo>
                <a:lnTo>
                  <a:pt x="49" y="81"/>
                </a:lnTo>
                <a:lnTo>
                  <a:pt x="49" y="80"/>
                </a:lnTo>
                <a:lnTo>
                  <a:pt x="49" y="79"/>
                </a:lnTo>
                <a:lnTo>
                  <a:pt x="48" y="78"/>
                </a:lnTo>
                <a:lnTo>
                  <a:pt x="45" y="76"/>
                </a:lnTo>
                <a:lnTo>
                  <a:pt x="45" y="73"/>
                </a:lnTo>
                <a:lnTo>
                  <a:pt x="65" y="25"/>
                </a:lnTo>
                <a:lnTo>
                  <a:pt x="70" y="22"/>
                </a:lnTo>
                <a:lnTo>
                  <a:pt x="76" y="19"/>
                </a:lnTo>
                <a:lnTo>
                  <a:pt x="84" y="12"/>
                </a:lnTo>
                <a:lnTo>
                  <a:pt x="86" y="12"/>
                </a:lnTo>
                <a:lnTo>
                  <a:pt x="88" y="11"/>
                </a:lnTo>
                <a:lnTo>
                  <a:pt x="111" y="8"/>
                </a:lnTo>
                <a:lnTo>
                  <a:pt x="136" y="9"/>
                </a:lnTo>
                <a:lnTo>
                  <a:pt x="139" y="8"/>
                </a:lnTo>
                <a:lnTo>
                  <a:pt x="143" y="7"/>
                </a:lnTo>
                <a:lnTo>
                  <a:pt x="156" y="1"/>
                </a:lnTo>
                <a:lnTo>
                  <a:pt x="159" y="0"/>
                </a:lnTo>
                <a:lnTo>
                  <a:pt x="163" y="0"/>
                </a:lnTo>
                <a:lnTo>
                  <a:pt x="170" y="1"/>
                </a:lnTo>
                <a:lnTo>
                  <a:pt x="220" y="19"/>
                </a:lnTo>
                <a:lnTo>
                  <a:pt x="225" y="22"/>
                </a:lnTo>
                <a:lnTo>
                  <a:pt x="229" y="27"/>
                </a:lnTo>
                <a:lnTo>
                  <a:pt x="232" y="32"/>
                </a:lnTo>
                <a:lnTo>
                  <a:pt x="234" y="37"/>
                </a:lnTo>
                <a:lnTo>
                  <a:pt x="241" y="62"/>
                </a:lnTo>
                <a:lnTo>
                  <a:pt x="249" y="70"/>
                </a:lnTo>
                <a:lnTo>
                  <a:pt x="278" y="7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63"/>
          <p:cNvSpPr/>
          <p:nvPr/>
        </p:nvSpPr>
        <p:spPr bwMode="auto">
          <a:xfrm>
            <a:off x="2502182" y="4801750"/>
            <a:ext cx="654040" cy="607455"/>
          </a:xfrm>
          <a:custGeom>
            <a:avLst/>
            <a:gdLst>
              <a:gd name="T0" fmla="*/ 618 w 730"/>
              <a:gd name="T1" fmla="*/ 217 h 680"/>
              <a:gd name="T2" fmla="*/ 703 w 730"/>
              <a:gd name="T3" fmla="*/ 252 h 680"/>
              <a:gd name="T4" fmla="*/ 696 w 730"/>
              <a:gd name="T5" fmla="*/ 290 h 680"/>
              <a:gd name="T6" fmla="*/ 678 w 730"/>
              <a:gd name="T7" fmla="*/ 293 h 680"/>
              <a:gd name="T8" fmla="*/ 664 w 730"/>
              <a:gd name="T9" fmla="*/ 331 h 680"/>
              <a:gd name="T10" fmla="*/ 665 w 730"/>
              <a:gd name="T11" fmla="*/ 351 h 680"/>
              <a:gd name="T12" fmla="*/ 649 w 730"/>
              <a:gd name="T13" fmla="*/ 380 h 680"/>
              <a:gd name="T14" fmla="*/ 621 w 730"/>
              <a:gd name="T15" fmla="*/ 369 h 680"/>
              <a:gd name="T16" fmla="*/ 602 w 730"/>
              <a:gd name="T17" fmla="*/ 376 h 680"/>
              <a:gd name="T18" fmla="*/ 585 w 730"/>
              <a:gd name="T19" fmla="*/ 376 h 680"/>
              <a:gd name="T20" fmla="*/ 581 w 730"/>
              <a:gd name="T21" fmla="*/ 422 h 680"/>
              <a:gd name="T22" fmla="*/ 555 w 730"/>
              <a:gd name="T23" fmla="*/ 462 h 680"/>
              <a:gd name="T24" fmla="*/ 513 w 730"/>
              <a:gd name="T25" fmla="*/ 451 h 680"/>
              <a:gd name="T26" fmla="*/ 470 w 730"/>
              <a:gd name="T27" fmla="*/ 478 h 680"/>
              <a:gd name="T28" fmla="*/ 436 w 730"/>
              <a:gd name="T29" fmla="*/ 483 h 680"/>
              <a:gd name="T30" fmla="*/ 413 w 730"/>
              <a:gd name="T31" fmla="*/ 500 h 680"/>
              <a:gd name="T32" fmla="*/ 405 w 730"/>
              <a:gd name="T33" fmla="*/ 509 h 680"/>
              <a:gd name="T34" fmla="*/ 377 w 730"/>
              <a:gd name="T35" fmla="*/ 503 h 680"/>
              <a:gd name="T36" fmla="*/ 359 w 730"/>
              <a:gd name="T37" fmla="*/ 512 h 680"/>
              <a:gd name="T38" fmla="*/ 327 w 730"/>
              <a:gd name="T39" fmla="*/ 517 h 680"/>
              <a:gd name="T40" fmla="*/ 311 w 730"/>
              <a:gd name="T41" fmla="*/ 522 h 680"/>
              <a:gd name="T42" fmla="*/ 306 w 730"/>
              <a:gd name="T43" fmla="*/ 546 h 680"/>
              <a:gd name="T44" fmla="*/ 315 w 730"/>
              <a:gd name="T45" fmla="*/ 554 h 680"/>
              <a:gd name="T46" fmla="*/ 321 w 730"/>
              <a:gd name="T47" fmla="*/ 571 h 680"/>
              <a:gd name="T48" fmla="*/ 338 w 730"/>
              <a:gd name="T49" fmla="*/ 593 h 680"/>
              <a:gd name="T50" fmla="*/ 349 w 730"/>
              <a:gd name="T51" fmla="*/ 606 h 680"/>
              <a:gd name="T52" fmla="*/ 336 w 730"/>
              <a:gd name="T53" fmla="*/ 648 h 680"/>
              <a:gd name="T54" fmla="*/ 309 w 730"/>
              <a:gd name="T55" fmla="*/ 668 h 680"/>
              <a:gd name="T56" fmla="*/ 300 w 730"/>
              <a:gd name="T57" fmla="*/ 659 h 680"/>
              <a:gd name="T58" fmla="*/ 274 w 730"/>
              <a:gd name="T59" fmla="*/ 657 h 680"/>
              <a:gd name="T60" fmla="*/ 272 w 730"/>
              <a:gd name="T61" fmla="*/ 639 h 680"/>
              <a:gd name="T62" fmla="*/ 261 w 730"/>
              <a:gd name="T63" fmla="*/ 630 h 680"/>
              <a:gd name="T64" fmla="*/ 225 w 730"/>
              <a:gd name="T65" fmla="*/ 637 h 680"/>
              <a:gd name="T66" fmla="*/ 212 w 730"/>
              <a:gd name="T67" fmla="*/ 631 h 680"/>
              <a:gd name="T68" fmla="*/ 208 w 730"/>
              <a:gd name="T69" fmla="*/ 623 h 680"/>
              <a:gd name="T70" fmla="*/ 202 w 730"/>
              <a:gd name="T71" fmla="*/ 612 h 680"/>
              <a:gd name="T72" fmla="*/ 186 w 730"/>
              <a:gd name="T73" fmla="*/ 617 h 680"/>
              <a:gd name="T74" fmla="*/ 136 w 730"/>
              <a:gd name="T75" fmla="*/ 662 h 680"/>
              <a:gd name="T76" fmla="*/ 106 w 730"/>
              <a:gd name="T77" fmla="*/ 671 h 680"/>
              <a:gd name="T78" fmla="*/ 82 w 730"/>
              <a:gd name="T79" fmla="*/ 680 h 680"/>
              <a:gd name="T80" fmla="*/ 70 w 730"/>
              <a:gd name="T81" fmla="*/ 658 h 680"/>
              <a:gd name="T82" fmla="*/ 59 w 730"/>
              <a:gd name="T83" fmla="*/ 636 h 680"/>
              <a:gd name="T84" fmla="*/ 41 w 730"/>
              <a:gd name="T85" fmla="*/ 592 h 680"/>
              <a:gd name="T86" fmla="*/ 1 w 730"/>
              <a:gd name="T87" fmla="*/ 450 h 680"/>
              <a:gd name="T88" fmla="*/ 47 w 730"/>
              <a:gd name="T89" fmla="*/ 444 h 680"/>
              <a:gd name="T90" fmla="*/ 90 w 730"/>
              <a:gd name="T91" fmla="*/ 451 h 680"/>
              <a:gd name="T92" fmla="*/ 119 w 730"/>
              <a:gd name="T93" fmla="*/ 423 h 680"/>
              <a:gd name="T94" fmla="*/ 133 w 730"/>
              <a:gd name="T95" fmla="*/ 369 h 680"/>
              <a:gd name="T96" fmla="*/ 133 w 730"/>
              <a:gd name="T97" fmla="*/ 355 h 680"/>
              <a:gd name="T98" fmla="*/ 126 w 730"/>
              <a:gd name="T99" fmla="*/ 278 h 680"/>
              <a:gd name="T100" fmla="*/ 119 w 730"/>
              <a:gd name="T101" fmla="*/ 232 h 680"/>
              <a:gd name="T102" fmla="*/ 102 w 730"/>
              <a:gd name="T103" fmla="*/ 196 h 680"/>
              <a:gd name="T104" fmla="*/ 99 w 730"/>
              <a:gd name="T105" fmla="*/ 172 h 680"/>
              <a:gd name="T106" fmla="*/ 101 w 730"/>
              <a:gd name="T107" fmla="*/ 162 h 680"/>
              <a:gd name="T108" fmla="*/ 147 w 730"/>
              <a:gd name="T109" fmla="*/ 46 h 680"/>
              <a:gd name="T110" fmla="*/ 183 w 730"/>
              <a:gd name="T111" fmla="*/ 23 h 680"/>
              <a:gd name="T112" fmla="*/ 297 w 730"/>
              <a:gd name="T113" fmla="*/ 15 h 680"/>
              <a:gd name="T114" fmla="*/ 355 w 730"/>
              <a:gd name="T115" fmla="*/ 2 h 680"/>
              <a:gd name="T116" fmla="*/ 482 w 730"/>
              <a:gd name="T117" fmla="*/ 66 h 680"/>
              <a:gd name="T118" fmla="*/ 578 w 730"/>
              <a:gd name="T119" fmla="*/ 162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0" h="680">
                <a:moveTo>
                  <a:pt x="578" y="162"/>
                </a:moveTo>
                <a:lnTo>
                  <a:pt x="605" y="204"/>
                </a:lnTo>
                <a:lnTo>
                  <a:pt x="610" y="210"/>
                </a:lnTo>
                <a:lnTo>
                  <a:pt x="618" y="217"/>
                </a:lnTo>
                <a:lnTo>
                  <a:pt x="642" y="232"/>
                </a:lnTo>
                <a:lnTo>
                  <a:pt x="659" y="241"/>
                </a:lnTo>
                <a:lnTo>
                  <a:pt x="669" y="244"/>
                </a:lnTo>
                <a:lnTo>
                  <a:pt x="703" y="252"/>
                </a:lnTo>
                <a:lnTo>
                  <a:pt x="730" y="263"/>
                </a:lnTo>
                <a:lnTo>
                  <a:pt x="703" y="287"/>
                </a:lnTo>
                <a:lnTo>
                  <a:pt x="700" y="289"/>
                </a:lnTo>
                <a:lnTo>
                  <a:pt x="696" y="290"/>
                </a:lnTo>
                <a:lnTo>
                  <a:pt x="688" y="289"/>
                </a:lnTo>
                <a:lnTo>
                  <a:pt x="684" y="290"/>
                </a:lnTo>
                <a:lnTo>
                  <a:pt x="681" y="291"/>
                </a:lnTo>
                <a:lnTo>
                  <a:pt x="678" y="293"/>
                </a:lnTo>
                <a:lnTo>
                  <a:pt x="674" y="297"/>
                </a:lnTo>
                <a:lnTo>
                  <a:pt x="671" y="305"/>
                </a:lnTo>
                <a:lnTo>
                  <a:pt x="665" y="322"/>
                </a:lnTo>
                <a:lnTo>
                  <a:pt x="664" y="331"/>
                </a:lnTo>
                <a:lnTo>
                  <a:pt x="665" y="337"/>
                </a:lnTo>
                <a:lnTo>
                  <a:pt x="667" y="340"/>
                </a:lnTo>
                <a:lnTo>
                  <a:pt x="666" y="345"/>
                </a:lnTo>
                <a:lnTo>
                  <a:pt x="665" y="351"/>
                </a:lnTo>
                <a:lnTo>
                  <a:pt x="661" y="360"/>
                </a:lnTo>
                <a:lnTo>
                  <a:pt x="657" y="374"/>
                </a:lnTo>
                <a:lnTo>
                  <a:pt x="654" y="378"/>
                </a:lnTo>
                <a:lnTo>
                  <a:pt x="649" y="380"/>
                </a:lnTo>
                <a:lnTo>
                  <a:pt x="644" y="379"/>
                </a:lnTo>
                <a:lnTo>
                  <a:pt x="629" y="370"/>
                </a:lnTo>
                <a:lnTo>
                  <a:pt x="625" y="369"/>
                </a:lnTo>
                <a:lnTo>
                  <a:pt x="621" y="369"/>
                </a:lnTo>
                <a:lnTo>
                  <a:pt x="617" y="370"/>
                </a:lnTo>
                <a:lnTo>
                  <a:pt x="612" y="371"/>
                </a:lnTo>
                <a:lnTo>
                  <a:pt x="605" y="375"/>
                </a:lnTo>
                <a:lnTo>
                  <a:pt x="602" y="376"/>
                </a:lnTo>
                <a:lnTo>
                  <a:pt x="600" y="376"/>
                </a:lnTo>
                <a:lnTo>
                  <a:pt x="591" y="374"/>
                </a:lnTo>
                <a:lnTo>
                  <a:pt x="587" y="374"/>
                </a:lnTo>
                <a:lnTo>
                  <a:pt x="585" y="376"/>
                </a:lnTo>
                <a:lnTo>
                  <a:pt x="583" y="381"/>
                </a:lnTo>
                <a:lnTo>
                  <a:pt x="581" y="389"/>
                </a:lnTo>
                <a:lnTo>
                  <a:pt x="580" y="404"/>
                </a:lnTo>
                <a:lnTo>
                  <a:pt x="581" y="422"/>
                </a:lnTo>
                <a:lnTo>
                  <a:pt x="587" y="449"/>
                </a:lnTo>
                <a:lnTo>
                  <a:pt x="570" y="459"/>
                </a:lnTo>
                <a:lnTo>
                  <a:pt x="563" y="461"/>
                </a:lnTo>
                <a:lnTo>
                  <a:pt x="555" y="462"/>
                </a:lnTo>
                <a:lnTo>
                  <a:pt x="548" y="461"/>
                </a:lnTo>
                <a:lnTo>
                  <a:pt x="528" y="452"/>
                </a:lnTo>
                <a:lnTo>
                  <a:pt x="520" y="450"/>
                </a:lnTo>
                <a:lnTo>
                  <a:pt x="513" y="451"/>
                </a:lnTo>
                <a:lnTo>
                  <a:pt x="507" y="453"/>
                </a:lnTo>
                <a:lnTo>
                  <a:pt x="484" y="474"/>
                </a:lnTo>
                <a:lnTo>
                  <a:pt x="477" y="477"/>
                </a:lnTo>
                <a:lnTo>
                  <a:pt x="470" y="478"/>
                </a:lnTo>
                <a:lnTo>
                  <a:pt x="453" y="475"/>
                </a:lnTo>
                <a:lnTo>
                  <a:pt x="448" y="475"/>
                </a:lnTo>
                <a:lnTo>
                  <a:pt x="442" y="478"/>
                </a:lnTo>
                <a:lnTo>
                  <a:pt x="436" y="483"/>
                </a:lnTo>
                <a:lnTo>
                  <a:pt x="424" y="489"/>
                </a:lnTo>
                <a:lnTo>
                  <a:pt x="418" y="493"/>
                </a:lnTo>
                <a:lnTo>
                  <a:pt x="414" y="496"/>
                </a:lnTo>
                <a:lnTo>
                  <a:pt x="413" y="500"/>
                </a:lnTo>
                <a:lnTo>
                  <a:pt x="412" y="507"/>
                </a:lnTo>
                <a:lnTo>
                  <a:pt x="410" y="509"/>
                </a:lnTo>
                <a:lnTo>
                  <a:pt x="407" y="510"/>
                </a:lnTo>
                <a:lnTo>
                  <a:pt x="405" y="509"/>
                </a:lnTo>
                <a:lnTo>
                  <a:pt x="402" y="508"/>
                </a:lnTo>
                <a:lnTo>
                  <a:pt x="398" y="506"/>
                </a:lnTo>
                <a:lnTo>
                  <a:pt x="389" y="506"/>
                </a:lnTo>
                <a:lnTo>
                  <a:pt x="377" y="503"/>
                </a:lnTo>
                <a:lnTo>
                  <a:pt x="372" y="504"/>
                </a:lnTo>
                <a:lnTo>
                  <a:pt x="368" y="505"/>
                </a:lnTo>
                <a:lnTo>
                  <a:pt x="363" y="508"/>
                </a:lnTo>
                <a:lnTo>
                  <a:pt x="359" y="512"/>
                </a:lnTo>
                <a:lnTo>
                  <a:pt x="358" y="515"/>
                </a:lnTo>
                <a:lnTo>
                  <a:pt x="350" y="516"/>
                </a:lnTo>
                <a:lnTo>
                  <a:pt x="333" y="514"/>
                </a:lnTo>
                <a:lnTo>
                  <a:pt x="327" y="517"/>
                </a:lnTo>
                <a:lnTo>
                  <a:pt x="322" y="521"/>
                </a:lnTo>
                <a:lnTo>
                  <a:pt x="317" y="524"/>
                </a:lnTo>
                <a:lnTo>
                  <a:pt x="314" y="522"/>
                </a:lnTo>
                <a:lnTo>
                  <a:pt x="311" y="522"/>
                </a:lnTo>
                <a:lnTo>
                  <a:pt x="310" y="527"/>
                </a:lnTo>
                <a:lnTo>
                  <a:pt x="306" y="536"/>
                </a:lnTo>
                <a:lnTo>
                  <a:pt x="306" y="541"/>
                </a:lnTo>
                <a:lnTo>
                  <a:pt x="306" y="546"/>
                </a:lnTo>
                <a:lnTo>
                  <a:pt x="306" y="547"/>
                </a:lnTo>
                <a:lnTo>
                  <a:pt x="308" y="548"/>
                </a:lnTo>
                <a:lnTo>
                  <a:pt x="311" y="551"/>
                </a:lnTo>
                <a:lnTo>
                  <a:pt x="315" y="554"/>
                </a:lnTo>
                <a:lnTo>
                  <a:pt x="317" y="555"/>
                </a:lnTo>
                <a:lnTo>
                  <a:pt x="319" y="558"/>
                </a:lnTo>
                <a:lnTo>
                  <a:pt x="320" y="568"/>
                </a:lnTo>
                <a:lnTo>
                  <a:pt x="321" y="571"/>
                </a:lnTo>
                <a:lnTo>
                  <a:pt x="325" y="576"/>
                </a:lnTo>
                <a:lnTo>
                  <a:pt x="335" y="586"/>
                </a:lnTo>
                <a:lnTo>
                  <a:pt x="336" y="589"/>
                </a:lnTo>
                <a:lnTo>
                  <a:pt x="338" y="593"/>
                </a:lnTo>
                <a:lnTo>
                  <a:pt x="341" y="596"/>
                </a:lnTo>
                <a:lnTo>
                  <a:pt x="345" y="597"/>
                </a:lnTo>
                <a:lnTo>
                  <a:pt x="347" y="599"/>
                </a:lnTo>
                <a:lnTo>
                  <a:pt x="349" y="606"/>
                </a:lnTo>
                <a:lnTo>
                  <a:pt x="347" y="617"/>
                </a:lnTo>
                <a:lnTo>
                  <a:pt x="348" y="624"/>
                </a:lnTo>
                <a:lnTo>
                  <a:pt x="344" y="636"/>
                </a:lnTo>
                <a:lnTo>
                  <a:pt x="336" y="648"/>
                </a:lnTo>
                <a:lnTo>
                  <a:pt x="322" y="662"/>
                </a:lnTo>
                <a:lnTo>
                  <a:pt x="315" y="668"/>
                </a:lnTo>
                <a:lnTo>
                  <a:pt x="311" y="669"/>
                </a:lnTo>
                <a:lnTo>
                  <a:pt x="309" y="668"/>
                </a:lnTo>
                <a:lnTo>
                  <a:pt x="306" y="665"/>
                </a:lnTo>
                <a:lnTo>
                  <a:pt x="305" y="663"/>
                </a:lnTo>
                <a:lnTo>
                  <a:pt x="303" y="660"/>
                </a:lnTo>
                <a:lnTo>
                  <a:pt x="300" y="659"/>
                </a:lnTo>
                <a:lnTo>
                  <a:pt x="296" y="658"/>
                </a:lnTo>
                <a:lnTo>
                  <a:pt x="282" y="660"/>
                </a:lnTo>
                <a:lnTo>
                  <a:pt x="277" y="659"/>
                </a:lnTo>
                <a:lnTo>
                  <a:pt x="274" y="657"/>
                </a:lnTo>
                <a:lnTo>
                  <a:pt x="273" y="652"/>
                </a:lnTo>
                <a:lnTo>
                  <a:pt x="272" y="647"/>
                </a:lnTo>
                <a:lnTo>
                  <a:pt x="273" y="643"/>
                </a:lnTo>
                <a:lnTo>
                  <a:pt x="272" y="639"/>
                </a:lnTo>
                <a:lnTo>
                  <a:pt x="271" y="635"/>
                </a:lnTo>
                <a:lnTo>
                  <a:pt x="269" y="633"/>
                </a:lnTo>
                <a:lnTo>
                  <a:pt x="265" y="631"/>
                </a:lnTo>
                <a:lnTo>
                  <a:pt x="261" y="630"/>
                </a:lnTo>
                <a:lnTo>
                  <a:pt x="257" y="630"/>
                </a:lnTo>
                <a:lnTo>
                  <a:pt x="245" y="632"/>
                </a:lnTo>
                <a:lnTo>
                  <a:pt x="239" y="634"/>
                </a:lnTo>
                <a:lnTo>
                  <a:pt x="225" y="637"/>
                </a:lnTo>
                <a:lnTo>
                  <a:pt x="223" y="637"/>
                </a:lnTo>
                <a:lnTo>
                  <a:pt x="220" y="636"/>
                </a:lnTo>
                <a:lnTo>
                  <a:pt x="217" y="634"/>
                </a:lnTo>
                <a:lnTo>
                  <a:pt x="212" y="631"/>
                </a:lnTo>
                <a:lnTo>
                  <a:pt x="211" y="630"/>
                </a:lnTo>
                <a:lnTo>
                  <a:pt x="209" y="628"/>
                </a:lnTo>
                <a:lnTo>
                  <a:pt x="208" y="626"/>
                </a:lnTo>
                <a:lnTo>
                  <a:pt x="208" y="623"/>
                </a:lnTo>
                <a:lnTo>
                  <a:pt x="207" y="617"/>
                </a:lnTo>
                <a:lnTo>
                  <a:pt x="207" y="615"/>
                </a:lnTo>
                <a:lnTo>
                  <a:pt x="205" y="613"/>
                </a:lnTo>
                <a:lnTo>
                  <a:pt x="202" y="612"/>
                </a:lnTo>
                <a:lnTo>
                  <a:pt x="198" y="611"/>
                </a:lnTo>
                <a:lnTo>
                  <a:pt x="192" y="613"/>
                </a:lnTo>
                <a:lnTo>
                  <a:pt x="188" y="614"/>
                </a:lnTo>
                <a:lnTo>
                  <a:pt x="186" y="617"/>
                </a:lnTo>
                <a:lnTo>
                  <a:pt x="183" y="623"/>
                </a:lnTo>
                <a:lnTo>
                  <a:pt x="181" y="627"/>
                </a:lnTo>
                <a:lnTo>
                  <a:pt x="159" y="646"/>
                </a:lnTo>
                <a:lnTo>
                  <a:pt x="136" y="662"/>
                </a:lnTo>
                <a:lnTo>
                  <a:pt x="130" y="664"/>
                </a:lnTo>
                <a:lnTo>
                  <a:pt x="118" y="666"/>
                </a:lnTo>
                <a:lnTo>
                  <a:pt x="111" y="668"/>
                </a:lnTo>
                <a:lnTo>
                  <a:pt x="106" y="671"/>
                </a:lnTo>
                <a:lnTo>
                  <a:pt x="100" y="675"/>
                </a:lnTo>
                <a:lnTo>
                  <a:pt x="96" y="678"/>
                </a:lnTo>
                <a:lnTo>
                  <a:pt x="87" y="680"/>
                </a:lnTo>
                <a:lnTo>
                  <a:pt x="82" y="680"/>
                </a:lnTo>
                <a:lnTo>
                  <a:pt x="78" y="680"/>
                </a:lnTo>
                <a:lnTo>
                  <a:pt x="66" y="677"/>
                </a:lnTo>
                <a:lnTo>
                  <a:pt x="70" y="663"/>
                </a:lnTo>
                <a:lnTo>
                  <a:pt x="70" y="658"/>
                </a:lnTo>
                <a:lnTo>
                  <a:pt x="68" y="654"/>
                </a:lnTo>
                <a:lnTo>
                  <a:pt x="65" y="649"/>
                </a:lnTo>
                <a:lnTo>
                  <a:pt x="62" y="643"/>
                </a:lnTo>
                <a:lnTo>
                  <a:pt x="59" y="636"/>
                </a:lnTo>
                <a:lnTo>
                  <a:pt x="56" y="617"/>
                </a:lnTo>
                <a:lnTo>
                  <a:pt x="53" y="608"/>
                </a:lnTo>
                <a:lnTo>
                  <a:pt x="48" y="599"/>
                </a:lnTo>
                <a:lnTo>
                  <a:pt x="41" y="592"/>
                </a:lnTo>
                <a:lnTo>
                  <a:pt x="18" y="576"/>
                </a:lnTo>
                <a:lnTo>
                  <a:pt x="12" y="566"/>
                </a:lnTo>
                <a:lnTo>
                  <a:pt x="8" y="547"/>
                </a:lnTo>
                <a:lnTo>
                  <a:pt x="1" y="450"/>
                </a:lnTo>
                <a:lnTo>
                  <a:pt x="0" y="446"/>
                </a:lnTo>
                <a:lnTo>
                  <a:pt x="20" y="440"/>
                </a:lnTo>
                <a:lnTo>
                  <a:pt x="37" y="438"/>
                </a:lnTo>
                <a:lnTo>
                  <a:pt x="47" y="444"/>
                </a:lnTo>
                <a:lnTo>
                  <a:pt x="59" y="463"/>
                </a:lnTo>
                <a:lnTo>
                  <a:pt x="67" y="470"/>
                </a:lnTo>
                <a:lnTo>
                  <a:pt x="76" y="469"/>
                </a:lnTo>
                <a:lnTo>
                  <a:pt x="90" y="451"/>
                </a:lnTo>
                <a:lnTo>
                  <a:pt x="99" y="444"/>
                </a:lnTo>
                <a:lnTo>
                  <a:pt x="110" y="440"/>
                </a:lnTo>
                <a:lnTo>
                  <a:pt x="116" y="432"/>
                </a:lnTo>
                <a:lnTo>
                  <a:pt x="119" y="423"/>
                </a:lnTo>
                <a:lnTo>
                  <a:pt x="121" y="413"/>
                </a:lnTo>
                <a:lnTo>
                  <a:pt x="133" y="379"/>
                </a:lnTo>
                <a:lnTo>
                  <a:pt x="133" y="369"/>
                </a:lnTo>
                <a:lnTo>
                  <a:pt x="133" y="369"/>
                </a:lnTo>
                <a:lnTo>
                  <a:pt x="133" y="369"/>
                </a:lnTo>
                <a:lnTo>
                  <a:pt x="130" y="364"/>
                </a:lnTo>
                <a:lnTo>
                  <a:pt x="131" y="359"/>
                </a:lnTo>
                <a:lnTo>
                  <a:pt x="133" y="355"/>
                </a:lnTo>
                <a:lnTo>
                  <a:pt x="136" y="350"/>
                </a:lnTo>
                <a:lnTo>
                  <a:pt x="137" y="337"/>
                </a:lnTo>
                <a:lnTo>
                  <a:pt x="136" y="324"/>
                </a:lnTo>
                <a:lnTo>
                  <a:pt x="126" y="278"/>
                </a:lnTo>
                <a:lnTo>
                  <a:pt x="125" y="266"/>
                </a:lnTo>
                <a:lnTo>
                  <a:pt x="126" y="255"/>
                </a:lnTo>
                <a:lnTo>
                  <a:pt x="124" y="244"/>
                </a:lnTo>
                <a:lnTo>
                  <a:pt x="119" y="232"/>
                </a:lnTo>
                <a:lnTo>
                  <a:pt x="108" y="219"/>
                </a:lnTo>
                <a:lnTo>
                  <a:pt x="105" y="214"/>
                </a:lnTo>
                <a:lnTo>
                  <a:pt x="103" y="208"/>
                </a:lnTo>
                <a:lnTo>
                  <a:pt x="102" y="196"/>
                </a:lnTo>
                <a:lnTo>
                  <a:pt x="97" y="185"/>
                </a:lnTo>
                <a:lnTo>
                  <a:pt x="96" y="181"/>
                </a:lnTo>
                <a:lnTo>
                  <a:pt x="97" y="176"/>
                </a:lnTo>
                <a:lnTo>
                  <a:pt x="99" y="172"/>
                </a:lnTo>
                <a:lnTo>
                  <a:pt x="102" y="170"/>
                </a:lnTo>
                <a:lnTo>
                  <a:pt x="102" y="168"/>
                </a:lnTo>
                <a:lnTo>
                  <a:pt x="102" y="165"/>
                </a:lnTo>
                <a:lnTo>
                  <a:pt x="101" y="162"/>
                </a:lnTo>
                <a:lnTo>
                  <a:pt x="95" y="158"/>
                </a:lnTo>
                <a:lnTo>
                  <a:pt x="94" y="152"/>
                </a:lnTo>
                <a:lnTo>
                  <a:pt x="135" y="52"/>
                </a:lnTo>
                <a:lnTo>
                  <a:pt x="147" y="46"/>
                </a:lnTo>
                <a:lnTo>
                  <a:pt x="159" y="39"/>
                </a:lnTo>
                <a:lnTo>
                  <a:pt x="175" y="26"/>
                </a:lnTo>
                <a:lnTo>
                  <a:pt x="179" y="24"/>
                </a:lnTo>
                <a:lnTo>
                  <a:pt x="183" y="23"/>
                </a:lnTo>
                <a:lnTo>
                  <a:pt x="232" y="16"/>
                </a:lnTo>
                <a:lnTo>
                  <a:pt x="283" y="18"/>
                </a:lnTo>
                <a:lnTo>
                  <a:pt x="290" y="17"/>
                </a:lnTo>
                <a:lnTo>
                  <a:pt x="297" y="15"/>
                </a:lnTo>
                <a:lnTo>
                  <a:pt x="324" y="2"/>
                </a:lnTo>
                <a:lnTo>
                  <a:pt x="331" y="0"/>
                </a:lnTo>
                <a:lnTo>
                  <a:pt x="340" y="0"/>
                </a:lnTo>
                <a:lnTo>
                  <a:pt x="355" y="2"/>
                </a:lnTo>
                <a:lnTo>
                  <a:pt x="459" y="39"/>
                </a:lnTo>
                <a:lnTo>
                  <a:pt x="468" y="45"/>
                </a:lnTo>
                <a:lnTo>
                  <a:pt x="477" y="57"/>
                </a:lnTo>
                <a:lnTo>
                  <a:pt x="482" y="66"/>
                </a:lnTo>
                <a:lnTo>
                  <a:pt x="487" y="77"/>
                </a:lnTo>
                <a:lnTo>
                  <a:pt x="502" y="130"/>
                </a:lnTo>
                <a:lnTo>
                  <a:pt x="519" y="147"/>
                </a:lnTo>
                <a:lnTo>
                  <a:pt x="578" y="162"/>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86" name="Freeform 64"/>
          <p:cNvSpPr/>
          <p:nvPr/>
        </p:nvSpPr>
        <p:spPr bwMode="auto">
          <a:xfrm>
            <a:off x="2449717" y="4210773"/>
            <a:ext cx="521741" cy="609319"/>
          </a:xfrm>
          <a:custGeom>
            <a:avLst/>
            <a:gdLst>
              <a:gd name="T0" fmla="*/ 242 w 280"/>
              <a:gd name="T1" fmla="*/ 22 h 327"/>
              <a:gd name="T2" fmla="*/ 241 w 280"/>
              <a:gd name="T3" fmla="*/ 53 h 327"/>
              <a:gd name="T4" fmla="*/ 233 w 280"/>
              <a:gd name="T5" fmla="*/ 97 h 327"/>
              <a:gd name="T6" fmla="*/ 238 w 280"/>
              <a:gd name="T7" fmla="*/ 112 h 327"/>
              <a:gd name="T8" fmla="*/ 246 w 280"/>
              <a:gd name="T9" fmla="*/ 123 h 327"/>
              <a:gd name="T10" fmla="*/ 249 w 280"/>
              <a:gd name="T11" fmla="*/ 128 h 327"/>
              <a:gd name="T12" fmla="*/ 248 w 280"/>
              <a:gd name="T13" fmla="*/ 136 h 327"/>
              <a:gd name="T14" fmla="*/ 249 w 280"/>
              <a:gd name="T15" fmla="*/ 146 h 327"/>
              <a:gd name="T16" fmla="*/ 260 w 280"/>
              <a:gd name="T17" fmla="*/ 163 h 327"/>
              <a:gd name="T18" fmla="*/ 267 w 280"/>
              <a:gd name="T19" fmla="*/ 178 h 327"/>
              <a:gd name="T20" fmla="*/ 270 w 280"/>
              <a:gd name="T21" fmla="*/ 215 h 327"/>
              <a:gd name="T22" fmla="*/ 270 w 280"/>
              <a:gd name="T23" fmla="*/ 245 h 327"/>
              <a:gd name="T24" fmla="*/ 274 w 280"/>
              <a:gd name="T25" fmla="*/ 256 h 327"/>
              <a:gd name="T26" fmla="*/ 276 w 280"/>
              <a:gd name="T27" fmla="*/ 263 h 327"/>
              <a:gd name="T28" fmla="*/ 275 w 280"/>
              <a:gd name="T29" fmla="*/ 271 h 327"/>
              <a:gd name="T30" fmla="*/ 279 w 280"/>
              <a:gd name="T31" fmla="*/ 279 h 327"/>
              <a:gd name="T32" fmla="*/ 280 w 280"/>
              <a:gd name="T33" fmla="*/ 284 h 327"/>
              <a:gd name="T34" fmla="*/ 274 w 280"/>
              <a:gd name="T35" fmla="*/ 291 h 327"/>
              <a:gd name="T36" fmla="*/ 251 w 280"/>
              <a:gd name="T37" fmla="*/ 305 h 327"/>
              <a:gd name="T38" fmla="*/ 243 w 280"/>
              <a:gd name="T39" fmla="*/ 312 h 327"/>
              <a:gd name="T40" fmla="*/ 238 w 280"/>
              <a:gd name="T41" fmla="*/ 327 h 327"/>
              <a:gd name="T42" fmla="*/ 201 w 280"/>
              <a:gd name="T43" fmla="*/ 311 h 327"/>
              <a:gd name="T44" fmla="*/ 192 w 280"/>
              <a:gd name="T45" fmla="*/ 281 h 327"/>
              <a:gd name="T46" fmla="*/ 185 w 280"/>
              <a:gd name="T47" fmla="*/ 271 h 327"/>
              <a:gd name="T48" fmla="*/ 130 w 280"/>
              <a:gd name="T49" fmla="*/ 250 h 327"/>
              <a:gd name="T50" fmla="*/ 119 w 280"/>
              <a:gd name="T51" fmla="*/ 249 h 327"/>
              <a:gd name="T52" fmla="*/ 103 w 280"/>
              <a:gd name="T53" fmla="*/ 256 h 327"/>
              <a:gd name="T54" fmla="*/ 96 w 280"/>
              <a:gd name="T55" fmla="*/ 258 h 327"/>
              <a:gd name="T56" fmla="*/ 48 w 280"/>
              <a:gd name="T57" fmla="*/ 260 h 327"/>
              <a:gd name="T58" fmla="*/ 44 w 280"/>
              <a:gd name="T59" fmla="*/ 261 h 327"/>
              <a:gd name="T60" fmla="*/ 30 w 280"/>
              <a:gd name="T61" fmla="*/ 271 h 327"/>
              <a:gd name="T62" fmla="*/ 27 w 280"/>
              <a:gd name="T63" fmla="*/ 268 h 327"/>
              <a:gd name="T64" fmla="*/ 34 w 280"/>
              <a:gd name="T65" fmla="*/ 247 h 327"/>
              <a:gd name="T66" fmla="*/ 31 w 280"/>
              <a:gd name="T67" fmla="*/ 220 h 327"/>
              <a:gd name="T68" fmla="*/ 12 w 280"/>
              <a:gd name="T69" fmla="*/ 183 h 327"/>
              <a:gd name="T70" fmla="*/ 7 w 280"/>
              <a:gd name="T71" fmla="*/ 178 h 327"/>
              <a:gd name="T72" fmla="*/ 2 w 280"/>
              <a:gd name="T73" fmla="*/ 170 h 327"/>
              <a:gd name="T74" fmla="*/ 1 w 280"/>
              <a:gd name="T75" fmla="*/ 165 h 327"/>
              <a:gd name="T76" fmla="*/ 2 w 280"/>
              <a:gd name="T77" fmla="*/ 159 h 327"/>
              <a:gd name="T78" fmla="*/ 1 w 280"/>
              <a:gd name="T79" fmla="*/ 150 h 327"/>
              <a:gd name="T80" fmla="*/ 3 w 280"/>
              <a:gd name="T81" fmla="*/ 145 h 327"/>
              <a:gd name="T82" fmla="*/ 6 w 280"/>
              <a:gd name="T83" fmla="*/ 141 h 327"/>
              <a:gd name="T84" fmla="*/ 27 w 280"/>
              <a:gd name="T85" fmla="*/ 125 h 327"/>
              <a:gd name="T86" fmla="*/ 38 w 280"/>
              <a:gd name="T87" fmla="*/ 111 h 327"/>
              <a:gd name="T88" fmla="*/ 43 w 280"/>
              <a:gd name="T89" fmla="*/ 100 h 327"/>
              <a:gd name="T90" fmla="*/ 55 w 280"/>
              <a:gd name="T91" fmla="*/ 91 h 327"/>
              <a:gd name="T92" fmla="*/ 140 w 280"/>
              <a:gd name="T93" fmla="*/ 61 h 327"/>
              <a:gd name="T94" fmla="*/ 175 w 280"/>
              <a:gd name="T95" fmla="*/ 41 h 327"/>
              <a:gd name="T96" fmla="*/ 190 w 280"/>
              <a:gd name="T97" fmla="*/ 24 h 327"/>
              <a:gd name="T98" fmla="*/ 192 w 280"/>
              <a:gd name="T99" fmla="*/ 14 h 327"/>
              <a:gd name="T100" fmla="*/ 192 w 280"/>
              <a:gd name="T101" fmla="*/ 10 h 327"/>
              <a:gd name="T102" fmla="*/ 189 w 280"/>
              <a:gd name="T103" fmla="*/ 5 h 327"/>
              <a:gd name="T104" fmla="*/ 191 w 280"/>
              <a:gd name="T105" fmla="*/ 3 h 327"/>
              <a:gd name="T106" fmla="*/ 195 w 280"/>
              <a:gd name="T107" fmla="*/ 2 h 327"/>
              <a:gd name="T108" fmla="*/ 202 w 280"/>
              <a:gd name="T109" fmla="*/ 5 h 327"/>
              <a:gd name="T110" fmla="*/ 205 w 280"/>
              <a:gd name="T111" fmla="*/ 6 h 327"/>
              <a:gd name="T112" fmla="*/ 239 w 280"/>
              <a:gd name="T113" fmla="*/ 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327">
                <a:moveTo>
                  <a:pt x="239" y="9"/>
                </a:moveTo>
                <a:lnTo>
                  <a:pt x="242" y="22"/>
                </a:lnTo>
                <a:lnTo>
                  <a:pt x="243" y="36"/>
                </a:lnTo>
                <a:lnTo>
                  <a:pt x="241" y="53"/>
                </a:lnTo>
                <a:lnTo>
                  <a:pt x="233" y="84"/>
                </a:lnTo>
                <a:lnTo>
                  <a:pt x="233" y="97"/>
                </a:lnTo>
                <a:lnTo>
                  <a:pt x="235" y="105"/>
                </a:lnTo>
                <a:lnTo>
                  <a:pt x="238" y="112"/>
                </a:lnTo>
                <a:lnTo>
                  <a:pt x="241" y="116"/>
                </a:lnTo>
                <a:lnTo>
                  <a:pt x="246" y="123"/>
                </a:lnTo>
                <a:lnTo>
                  <a:pt x="248" y="125"/>
                </a:lnTo>
                <a:lnTo>
                  <a:pt x="249" y="128"/>
                </a:lnTo>
                <a:lnTo>
                  <a:pt x="249" y="132"/>
                </a:lnTo>
                <a:lnTo>
                  <a:pt x="248" y="136"/>
                </a:lnTo>
                <a:lnTo>
                  <a:pt x="248" y="141"/>
                </a:lnTo>
                <a:lnTo>
                  <a:pt x="249" y="146"/>
                </a:lnTo>
                <a:lnTo>
                  <a:pt x="251" y="151"/>
                </a:lnTo>
                <a:lnTo>
                  <a:pt x="260" y="163"/>
                </a:lnTo>
                <a:lnTo>
                  <a:pt x="265" y="172"/>
                </a:lnTo>
                <a:lnTo>
                  <a:pt x="267" y="178"/>
                </a:lnTo>
                <a:lnTo>
                  <a:pt x="269" y="194"/>
                </a:lnTo>
                <a:lnTo>
                  <a:pt x="270" y="215"/>
                </a:lnTo>
                <a:lnTo>
                  <a:pt x="269" y="240"/>
                </a:lnTo>
                <a:lnTo>
                  <a:pt x="270" y="245"/>
                </a:lnTo>
                <a:lnTo>
                  <a:pt x="271" y="249"/>
                </a:lnTo>
                <a:lnTo>
                  <a:pt x="274" y="256"/>
                </a:lnTo>
                <a:lnTo>
                  <a:pt x="275" y="259"/>
                </a:lnTo>
                <a:lnTo>
                  <a:pt x="276" y="263"/>
                </a:lnTo>
                <a:lnTo>
                  <a:pt x="275" y="267"/>
                </a:lnTo>
                <a:lnTo>
                  <a:pt x="275" y="271"/>
                </a:lnTo>
                <a:lnTo>
                  <a:pt x="276" y="273"/>
                </a:lnTo>
                <a:lnTo>
                  <a:pt x="279" y="279"/>
                </a:lnTo>
                <a:lnTo>
                  <a:pt x="280" y="281"/>
                </a:lnTo>
                <a:lnTo>
                  <a:pt x="280" y="284"/>
                </a:lnTo>
                <a:lnTo>
                  <a:pt x="278" y="287"/>
                </a:lnTo>
                <a:lnTo>
                  <a:pt x="274" y="291"/>
                </a:lnTo>
                <a:lnTo>
                  <a:pt x="267" y="296"/>
                </a:lnTo>
                <a:lnTo>
                  <a:pt x="251" y="305"/>
                </a:lnTo>
                <a:lnTo>
                  <a:pt x="247" y="308"/>
                </a:lnTo>
                <a:lnTo>
                  <a:pt x="243" y="312"/>
                </a:lnTo>
                <a:lnTo>
                  <a:pt x="239" y="318"/>
                </a:lnTo>
                <a:lnTo>
                  <a:pt x="238" y="327"/>
                </a:lnTo>
                <a:lnTo>
                  <a:pt x="209" y="319"/>
                </a:lnTo>
                <a:lnTo>
                  <a:pt x="201" y="311"/>
                </a:lnTo>
                <a:lnTo>
                  <a:pt x="194" y="286"/>
                </a:lnTo>
                <a:lnTo>
                  <a:pt x="192" y="281"/>
                </a:lnTo>
                <a:lnTo>
                  <a:pt x="189" y="276"/>
                </a:lnTo>
                <a:lnTo>
                  <a:pt x="185" y="271"/>
                </a:lnTo>
                <a:lnTo>
                  <a:pt x="180" y="268"/>
                </a:lnTo>
                <a:lnTo>
                  <a:pt x="130" y="250"/>
                </a:lnTo>
                <a:lnTo>
                  <a:pt x="123" y="249"/>
                </a:lnTo>
                <a:lnTo>
                  <a:pt x="119" y="249"/>
                </a:lnTo>
                <a:lnTo>
                  <a:pt x="116" y="250"/>
                </a:lnTo>
                <a:lnTo>
                  <a:pt x="103" y="256"/>
                </a:lnTo>
                <a:lnTo>
                  <a:pt x="99" y="257"/>
                </a:lnTo>
                <a:lnTo>
                  <a:pt x="96" y="258"/>
                </a:lnTo>
                <a:lnTo>
                  <a:pt x="71" y="257"/>
                </a:lnTo>
                <a:lnTo>
                  <a:pt x="48" y="260"/>
                </a:lnTo>
                <a:lnTo>
                  <a:pt x="46" y="261"/>
                </a:lnTo>
                <a:lnTo>
                  <a:pt x="44" y="261"/>
                </a:lnTo>
                <a:lnTo>
                  <a:pt x="36" y="268"/>
                </a:lnTo>
                <a:lnTo>
                  <a:pt x="30" y="271"/>
                </a:lnTo>
                <a:lnTo>
                  <a:pt x="25" y="274"/>
                </a:lnTo>
                <a:lnTo>
                  <a:pt x="27" y="268"/>
                </a:lnTo>
                <a:lnTo>
                  <a:pt x="33" y="253"/>
                </a:lnTo>
                <a:lnTo>
                  <a:pt x="34" y="247"/>
                </a:lnTo>
                <a:lnTo>
                  <a:pt x="33" y="227"/>
                </a:lnTo>
                <a:lnTo>
                  <a:pt x="31" y="220"/>
                </a:lnTo>
                <a:lnTo>
                  <a:pt x="16" y="189"/>
                </a:lnTo>
                <a:lnTo>
                  <a:pt x="12" y="183"/>
                </a:lnTo>
                <a:lnTo>
                  <a:pt x="7" y="179"/>
                </a:lnTo>
                <a:lnTo>
                  <a:pt x="7" y="178"/>
                </a:lnTo>
                <a:lnTo>
                  <a:pt x="5" y="175"/>
                </a:lnTo>
                <a:lnTo>
                  <a:pt x="2" y="170"/>
                </a:lnTo>
                <a:lnTo>
                  <a:pt x="1" y="168"/>
                </a:lnTo>
                <a:lnTo>
                  <a:pt x="1" y="165"/>
                </a:lnTo>
                <a:lnTo>
                  <a:pt x="2" y="161"/>
                </a:lnTo>
                <a:lnTo>
                  <a:pt x="2" y="159"/>
                </a:lnTo>
                <a:lnTo>
                  <a:pt x="0" y="153"/>
                </a:lnTo>
                <a:lnTo>
                  <a:pt x="1" y="150"/>
                </a:lnTo>
                <a:lnTo>
                  <a:pt x="2" y="148"/>
                </a:lnTo>
                <a:lnTo>
                  <a:pt x="3" y="145"/>
                </a:lnTo>
                <a:lnTo>
                  <a:pt x="2" y="143"/>
                </a:lnTo>
                <a:lnTo>
                  <a:pt x="6" y="141"/>
                </a:lnTo>
                <a:lnTo>
                  <a:pt x="19" y="132"/>
                </a:lnTo>
                <a:lnTo>
                  <a:pt x="27" y="125"/>
                </a:lnTo>
                <a:lnTo>
                  <a:pt x="34" y="117"/>
                </a:lnTo>
                <a:lnTo>
                  <a:pt x="38" y="111"/>
                </a:lnTo>
                <a:lnTo>
                  <a:pt x="41" y="105"/>
                </a:lnTo>
                <a:lnTo>
                  <a:pt x="43" y="100"/>
                </a:lnTo>
                <a:lnTo>
                  <a:pt x="48" y="96"/>
                </a:lnTo>
                <a:lnTo>
                  <a:pt x="55" y="91"/>
                </a:lnTo>
                <a:lnTo>
                  <a:pt x="68" y="84"/>
                </a:lnTo>
                <a:lnTo>
                  <a:pt x="140" y="61"/>
                </a:lnTo>
                <a:lnTo>
                  <a:pt x="160" y="52"/>
                </a:lnTo>
                <a:lnTo>
                  <a:pt x="175" y="41"/>
                </a:lnTo>
                <a:lnTo>
                  <a:pt x="184" y="33"/>
                </a:lnTo>
                <a:lnTo>
                  <a:pt x="190" y="24"/>
                </a:lnTo>
                <a:lnTo>
                  <a:pt x="192" y="19"/>
                </a:lnTo>
                <a:lnTo>
                  <a:pt x="192" y="14"/>
                </a:lnTo>
                <a:lnTo>
                  <a:pt x="192" y="12"/>
                </a:lnTo>
                <a:lnTo>
                  <a:pt x="192" y="10"/>
                </a:lnTo>
                <a:lnTo>
                  <a:pt x="189" y="7"/>
                </a:lnTo>
                <a:lnTo>
                  <a:pt x="189" y="5"/>
                </a:lnTo>
                <a:lnTo>
                  <a:pt x="189" y="3"/>
                </a:lnTo>
                <a:lnTo>
                  <a:pt x="191" y="3"/>
                </a:lnTo>
                <a:lnTo>
                  <a:pt x="192" y="2"/>
                </a:lnTo>
                <a:lnTo>
                  <a:pt x="195" y="2"/>
                </a:lnTo>
                <a:lnTo>
                  <a:pt x="197" y="3"/>
                </a:lnTo>
                <a:lnTo>
                  <a:pt x="202" y="5"/>
                </a:lnTo>
                <a:lnTo>
                  <a:pt x="204" y="6"/>
                </a:lnTo>
                <a:lnTo>
                  <a:pt x="205" y="6"/>
                </a:lnTo>
                <a:lnTo>
                  <a:pt x="230" y="0"/>
                </a:lnTo>
                <a:lnTo>
                  <a:pt x="239" y="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65"/>
          <p:cNvSpPr/>
          <p:nvPr/>
        </p:nvSpPr>
        <p:spPr bwMode="auto">
          <a:xfrm>
            <a:off x="2576717" y="4337773"/>
            <a:ext cx="521741" cy="609319"/>
          </a:xfrm>
          <a:custGeom>
            <a:avLst/>
            <a:gdLst>
              <a:gd name="T0" fmla="*/ 503 w 582"/>
              <a:gd name="T1" fmla="*/ 47 h 683"/>
              <a:gd name="T2" fmla="*/ 500 w 582"/>
              <a:gd name="T3" fmla="*/ 111 h 683"/>
              <a:gd name="T4" fmla="*/ 484 w 582"/>
              <a:gd name="T5" fmla="*/ 203 h 683"/>
              <a:gd name="T6" fmla="*/ 494 w 582"/>
              <a:gd name="T7" fmla="*/ 235 h 683"/>
              <a:gd name="T8" fmla="*/ 512 w 582"/>
              <a:gd name="T9" fmla="*/ 257 h 683"/>
              <a:gd name="T10" fmla="*/ 518 w 582"/>
              <a:gd name="T11" fmla="*/ 269 h 683"/>
              <a:gd name="T12" fmla="*/ 516 w 582"/>
              <a:gd name="T13" fmla="*/ 285 h 683"/>
              <a:gd name="T14" fmla="*/ 517 w 582"/>
              <a:gd name="T15" fmla="*/ 305 h 683"/>
              <a:gd name="T16" fmla="*/ 540 w 582"/>
              <a:gd name="T17" fmla="*/ 341 h 683"/>
              <a:gd name="T18" fmla="*/ 554 w 582"/>
              <a:gd name="T19" fmla="*/ 372 h 683"/>
              <a:gd name="T20" fmla="*/ 561 w 582"/>
              <a:gd name="T21" fmla="*/ 451 h 683"/>
              <a:gd name="T22" fmla="*/ 561 w 582"/>
              <a:gd name="T23" fmla="*/ 512 h 683"/>
              <a:gd name="T24" fmla="*/ 570 w 582"/>
              <a:gd name="T25" fmla="*/ 535 h 683"/>
              <a:gd name="T26" fmla="*/ 573 w 582"/>
              <a:gd name="T27" fmla="*/ 550 h 683"/>
              <a:gd name="T28" fmla="*/ 572 w 582"/>
              <a:gd name="T29" fmla="*/ 566 h 683"/>
              <a:gd name="T30" fmla="*/ 580 w 582"/>
              <a:gd name="T31" fmla="*/ 583 h 683"/>
              <a:gd name="T32" fmla="*/ 581 w 582"/>
              <a:gd name="T33" fmla="*/ 594 h 683"/>
              <a:gd name="T34" fmla="*/ 569 w 582"/>
              <a:gd name="T35" fmla="*/ 609 h 683"/>
              <a:gd name="T36" fmla="*/ 522 w 582"/>
              <a:gd name="T37" fmla="*/ 638 h 683"/>
              <a:gd name="T38" fmla="*/ 505 w 582"/>
              <a:gd name="T39" fmla="*/ 652 h 683"/>
              <a:gd name="T40" fmla="*/ 494 w 582"/>
              <a:gd name="T41" fmla="*/ 683 h 683"/>
              <a:gd name="T42" fmla="*/ 418 w 582"/>
              <a:gd name="T43" fmla="*/ 651 h 683"/>
              <a:gd name="T44" fmla="*/ 398 w 582"/>
              <a:gd name="T45" fmla="*/ 587 h 683"/>
              <a:gd name="T46" fmla="*/ 384 w 582"/>
              <a:gd name="T47" fmla="*/ 566 h 683"/>
              <a:gd name="T48" fmla="*/ 271 w 582"/>
              <a:gd name="T49" fmla="*/ 523 h 683"/>
              <a:gd name="T50" fmla="*/ 247 w 582"/>
              <a:gd name="T51" fmla="*/ 521 h 683"/>
              <a:gd name="T52" fmla="*/ 213 w 582"/>
              <a:gd name="T53" fmla="*/ 536 h 683"/>
              <a:gd name="T54" fmla="*/ 199 w 582"/>
              <a:gd name="T55" fmla="*/ 539 h 683"/>
              <a:gd name="T56" fmla="*/ 99 w 582"/>
              <a:gd name="T57" fmla="*/ 544 h 683"/>
              <a:gd name="T58" fmla="*/ 91 w 582"/>
              <a:gd name="T59" fmla="*/ 547 h 683"/>
              <a:gd name="T60" fmla="*/ 63 w 582"/>
              <a:gd name="T61" fmla="*/ 567 h 683"/>
              <a:gd name="T62" fmla="*/ 56 w 582"/>
              <a:gd name="T63" fmla="*/ 560 h 683"/>
              <a:gd name="T64" fmla="*/ 71 w 582"/>
              <a:gd name="T65" fmla="*/ 516 h 683"/>
              <a:gd name="T66" fmla="*/ 65 w 582"/>
              <a:gd name="T67" fmla="*/ 460 h 683"/>
              <a:gd name="T68" fmla="*/ 25 w 582"/>
              <a:gd name="T69" fmla="*/ 384 h 683"/>
              <a:gd name="T70" fmla="*/ 15 w 582"/>
              <a:gd name="T71" fmla="*/ 372 h 683"/>
              <a:gd name="T72" fmla="*/ 3 w 582"/>
              <a:gd name="T73" fmla="*/ 357 h 683"/>
              <a:gd name="T74" fmla="*/ 1 w 582"/>
              <a:gd name="T75" fmla="*/ 346 h 683"/>
              <a:gd name="T76" fmla="*/ 4 w 582"/>
              <a:gd name="T77" fmla="*/ 334 h 683"/>
              <a:gd name="T78" fmla="*/ 2 w 582"/>
              <a:gd name="T79" fmla="*/ 314 h 683"/>
              <a:gd name="T80" fmla="*/ 5 w 582"/>
              <a:gd name="T81" fmla="*/ 304 h 683"/>
              <a:gd name="T82" fmla="*/ 13 w 582"/>
              <a:gd name="T83" fmla="*/ 295 h 683"/>
              <a:gd name="T84" fmla="*/ 55 w 582"/>
              <a:gd name="T85" fmla="*/ 262 h 683"/>
              <a:gd name="T86" fmla="*/ 78 w 582"/>
              <a:gd name="T87" fmla="*/ 232 h 683"/>
              <a:gd name="T88" fmla="*/ 90 w 582"/>
              <a:gd name="T89" fmla="*/ 209 h 683"/>
              <a:gd name="T90" fmla="*/ 115 w 582"/>
              <a:gd name="T91" fmla="*/ 190 h 683"/>
              <a:gd name="T92" fmla="*/ 290 w 582"/>
              <a:gd name="T93" fmla="*/ 129 h 683"/>
              <a:gd name="T94" fmla="*/ 364 w 582"/>
              <a:gd name="T95" fmla="*/ 87 h 683"/>
              <a:gd name="T96" fmla="*/ 394 w 582"/>
              <a:gd name="T97" fmla="*/ 52 h 683"/>
              <a:gd name="T98" fmla="*/ 400 w 582"/>
              <a:gd name="T99" fmla="*/ 31 h 683"/>
              <a:gd name="T100" fmla="*/ 398 w 582"/>
              <a:gd name="T101" fmla="*/ 22 h 683"/>
              <a:gd name="T102" fmla="*/ 392 w 582"/>
              <a:gd name="T103" fmla="*/ 12 h 683"/>
              <a:gd name="T104" fmla="*/ 396 w 582"/>
              <a:gd name="T105" fmla="*/ 7 h 683"/>
              <a:gd name="T106" fmla="*/ 405 w 582"/>
              <a:gd name="T107" fmla="*/ 6 h 683"/>
              <a:gd name="T108" fmla="*/ 419 w 582"/>
              <a:gd name="T109" fmla="*/ 12 h 683"/>
              <a:gd name="T110" fmla="*/ 427 w 582"/>
              <a:gd name="T111" fmla="*/ 13 h 683"/>
              <a:gd name="T112" fmla="*/ 497 w 582"/>
              <a:gd name="T113" fmla="*/ 19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2" h="683">
                <a:moveTo>
                  <a:pt x="497" y="19"/>
                </a:moveTo>
                <a:lnTo>
                  <a:pt x="503" y="47"/>
                </a:lnTo>
                <a:lnTo>
                  <a:pt x="505" y="76"/>
                </a:lnTo>
                <a:lnTo>
                  <a:pt x="500" y="111"/>
                </a:lnTo>
                <a:lnTo>
                  <a:pt x="484" y="176"/>
                </a:lnTo>
                <a:lnTo>
                  <a:pt x="484" y="203"/>
                </a:lnTo>
                <a:lnTo>
                  <a:pt x="488" y="221"/>
                </a:lnTo>
                <a:lnTo>
                  <a:pt x="494" y="235"/>
                </a:lnTo>
                <a:lnTo>
                  <a:pt x="500" y="244"/>
                </a:lnTo>
                <a:lnTo>
                  <a:pt x="512" y="257"/>
                </a:lnTo>
                <a:lnTo>
                  <a:pt x="516" y="263"/>
                </a:lnTo>
                <a:lnTo>
                  <a:pt x="518" y="269"/>
                </a:lnTo>
                <a:lnTo>
                  <a:pt x="518" y="276"/>
                </a:lnTo>
                <a:lnTo>
                  <a:pt x="516" y="285"/>
                </a:lnTo>
                <a:lnTo>
                  <a:pt x="515" y="296"/>
                </a:lnTo>
                <a:lnTo>
                  <a:pt x="517" y="305"/>
                </a:lnTo>
                <a:lnTo>
                  <a:pt x="522" y="316"/>
                </a:lnTo>
                <a:lnTo>
                  <a:pt x="540" y="341"/>
                </a:lnTo>
                <a:lnTo>
                  <a:pt x="550" y="360"/>
                </a:lnTo>
                <a:lnTo>
                  <a:pt x="554" y="372"/>
                </a:lnTo>
                <a:lnTo>
                  <a:pt x="559" y="406"/>
                </a:lnTo>
                <a:lnTo>
                  <a:pt x="561" y="451"/>
                </a:lnTo>
                <a:lnTo>
                  <a:pt x="559" y="503"/>
                </a:lnTo>
                <a:lnTo>
                  <a:pt x="561" y="512"/>
                </a:lnTo>
                <a:lnTo>
                  <a:pt x="563" y="520"/>
                </a:lnTo>
                <a:lnTo>
                  <a:pt x="570" y="535"/>
                </a:lnTo>
                <a:lnTo>
                  <a:pt x="572" y="542"/>
                </a:lnTo>
                <a:lnTo>
                  <a:pt x="573" y="550"/>
                </a:lnTo>
                <a:lnTo>
                  <a:pt x="572" y="558"/>
                </a:lnTo>
                <a:lnTo>
                  <a:pt x="572" y="566"/>
                </a:lnTo>
                <a:lnTo>
                  <a:pt x="574" y="572"/>
                </a:lnTo>
                <a:lnTo>
                  <a:pt x="580" y="583"/>
                </a:lnTo>
                <a:lnTo>
                  <a:pt x="582" y="588"/>
                </a:lnTo>
                <a:lnTo>
                  <a:pt x="581" y="594"/>
                </a:lnTo>
                <a:lnTo>
                  <a:pt x="577" y="601"/>
                </a:lnTo>
                <a:lnTo>
                  <a:pt x="569" y="609"/>
                </a:lnTo>
                <a:lnTo>
                  <a:pt x="556" y="619"/>
                </a:lnTo>
                <a:lnTo>
                  <a:pt x="522" y="638"/>
                </a:lnTo>
                <a:lnTo>
                  <a:pt x="513" y="645"/>
                </a:lnTo>
                <a:lnTo>
                  <a:pt x="505" y="652"/>
                </a:lnTo>
                <a:lnTo>
                  <a:pt x="496" y="666"/>
                </a:lnTo>
                <a:lnTo>
                  <a:pt x="494" y="683"/>
                </a:lnTo>
                <a:lnTo>
                  <a:pt x="435" y="668"/>
                </a:lnTo>
                <a:lnTo>
                  <a:pt x="418" y="651"/>
                </a:lnTo>
                <a:lnTo>
                  <a:pt x="403" y="598"/>
                </a:lnTo>
                <a:lnTo>
                  <a:pt x="398" y="587"/>
                </a:lnTo>
                <a:lnTo>
                  <a:pt x="393" y="578"/>
                </a:lnTo>
                <a:lnTo>
                  <a:pt x="384" y="566"/>
                </a:lnTo>
                <a:lnTo>
                  <a:pt x="375" y="560"/>
                </a:lnTo>
                <a:lnTo>
                  <a:pt x="271" y="523"/>
                </a:lnTo>
                <a:lnTo>
                  <a:pt x="256" y="521"/>
                </a:lnTo>
                <a:lnTo>
                  <a:pt x="247" y="521"/>
                </a:lnTo>
                <a:lnTo>
                  <a:pt x="240" y="523"/>
                </a:lnTo>
                <a:lnTo>
                  <a:pt x="213" y="536"/>
                </a:lnTo>
                <a:lnTo>
                  <a:pt x="206" y="538"/>
                </a:lnTo>
                <a:lnTo>
                  <a:pt x="199" y="539"/>
                </a:lnTo>
                <a:lnTo>
                  <a:pt x="148" y="537"/>
                </a:lnTo>
                <a:lnTo>
                  <a:pt x="99" y="544"/>
                </a:lnTo>
                <a:lnTo>
                  <a:pt x="95" y="545"/>
                </a:lnTo>
                <a:lnTo>
                  <a:pt x="91" y="547"/>
                </a:lnTo>
                <a:lnTo>
                  <a:pt x="75" y="560"/>
                </a:lnTo>
                <a:lnTo>
                  <a:pt x="63" y="567"/>
                </a:lnTo>
                <a:lnTo>
                  <a:pt x="51" y="573"/>
                </a:lnTo>
                <a:lnTo>
                  <a:pt x="56" y="560"/>
                </a:lnTo>
                <a:lnTo>
                  <a:pt x="69" y="529"/>
                </a:lnTo>
                <a:lnTo>
                  <a:pt x="71" y="516"/>
                </a:lnTo>
                <a:lnTo>
                  <a:pt x="68" y="475"/>
                </a:lnTo>
                <a:lnTo>
                  <a:pt x="65" y="460"/>
                </a:lnTo>
                <a:lnTo>
                  <a:pt x="32" y="395"/>
                </a:lnTo>
                <a:lnTo>
                  <a:pt x="25" y="384"/>
                </a:lnTo>
                <a:lnTo>
                  <a:pt x="15" y="374"/>
                </a:lnTo>
                <a:lnTo>
                  <a:pt x="15" y="372"/>
                </a:lnTo>
                <a:lnTo>
                  <a:pt x="11" y="366"/>
                </a:lnTo>
                <a:lnTo>
                  <a:pt x="3" y="357"/>
                </a:lnTo>
                <a:lnTo>
                  <a:pt x="1" y="351"/>
                </a:lnTo>
                <a:lnTo>
                  <a:pt x="1" y="346"/>
                </a:lnTo>
                <a:lnTo>
                  <a:pt x="4" y="337"/>
                </a:lnTo>
                <a:lnTo>
                  <a:pt x="4" y="334"/>
                </a:lnTo>
                <a:lnTo>
                  <a:pt x="0" y="321"/>
                </a:lnTo>
                <a:lnTo>
                  <a:pt x="2" y="314"/>
                </a:lnTo>
                <a:lnTo>
                  <a:pt x="4" y="309"/>
                </a:lnTo>
                <a:lnTo>
                  <a:pt x="5" y="304"/>
                </a:lnTo>
                <a:lnTo>
                  <a:pt x="4" y="299"/>
                </a:lnTo>
                <a:lnTo>
                  <a:pt x="13" y="295"/>
                </a:lnTo>
                <a:lnTo>
                  <a:pt x="39" y="277"/>
                </a:lnTo>
                <a:lnTo>
                  <a:pt x="55" y="262"/>
                </a:lnTo>
                <a:lnTo>
                  <a:pt x="70" y="246"/>
                </a:lnTo>
                <a:lnTo>
                  <a:pt x="78" y="232"/>
                </a:lnTo>
                <a:lnTo>
                  <a:pt x="84" y="220"/>
                </a:lnTo>
                <a:lnTo>
                  <a:pt x="90" y="209"/>
                </a:lnTo>
                <a:lnTo>
                  <a:pt x="99" y="201"/>
                </a:lnTo>
                <a:lnTo>
                  <a:pt x="115" y="190"/>
                </a:lnTo>
                <a:lnTo>
                  <a:pt x="142" y="177"/>
                </a:lnTo>
                <a:lnTo>
                  <a:pt x="290" y="129"/>
                </a:lnTo>
                <a:lnTo>
                  <a:pt x="333" y="109"/>
                </a:lnTo>
                <a:lnTo>
                  <a:pt x="364" y="87"/>
                </a:lnTo>
                <a:lnTo>
                  <a:pt x="382" y="70"/>
                </a:lnTo>
                <a:lnTo>
                  <a:pt x="394" y="52"/>
                </a:lnTo>
                <a:lnTo>
                  <a:pt x="398" y="40"/>
                </a:lnTo>
                <a:lnTo>
                  <a:pt x="400" y="31"/>
                </a:lnTo>
                <a:lnTo>
                  <a:pt x="399" y="26"/>
                </a:lnTo>
                <a:lnTo>
                  <a:pt x="398" y="22"/>
                </a:lnTo>
                <a:lnTo>
                  <a:pt x="393" y="15"/>
                </a:lnTo>
                <a:lnTo>
                  <a:pt x="392" y="12"/>
                </a:lnTo>
                <a:lnTo>
                  <a:pt x="393" y="8"/>
                </a:lnTo>
                <a:lnTo>
                  <a:pt x="396" y="7"/>
                </a:lnTo>
                <a:lnTo>
                  <a:pt x="400" y="6"/>
                </a:lnTo>
                <a:lnTo>
                  <a:pt x="405" y="6"/>
                </a:lnTo>
                <a:lnTo>
                  <a:pt x="410" y="7"/>
                </a:lnTo>
                <a:lnTo>
                  <a:pt x="419" y="12"/>
                </a:lnTo>
                <a:lnTo>
                  <a:pt x="423" y="13"/>
                </a:lnTo>
                <a:lnTo>
                  <a:pt x="427" y="13"/>
                </a:lnTo>
                <a:lnTo>
                  <a:pt x="477" y="0"/>
                </a:lnTo>
                <a:lnTo>
                  <a:pt x="497" y="1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88" name="Freeform 66"/>
          <p:cNvSpPr>
            <a:spLocks noEditPoints="1"/>
          </p:cNvSpPr>
          <p:nvPr/>
        </p:nvSpPr>
        <p:spPr bwMode="auto">
          <a:xfrm>
            <a:off x="2895059" y="4872266"/>
            <a:ext cx="290684" cy="393169"/>
          </a:xfrm>
          <a:custGeom>
            <a:avLst/>
            <a:gdLst>
              <a:gd name="T0" fmla="*/ 287 w 326"/>
              <a:gd name="T1" fmla="*/ 26 h 440"/>
              <a:gd name="T2" fmla="*/ 291 w 326"/>
              <a:gd name="T3" fmla="*/ 8 h 440"/>
              <a:gd name="T4" fmla="*/ 231 w 326"/>
              <a:gd name="T5" fmla="*/ 0 h 440"/>
              <a:gd name="T6" fmla="*/ 177 w 326"/>
              <a:gd name="T7" fmla="*/ 33 h 440"/>
              <a:gd name="T8" fmla="*/ 116 w 326"/>
              <a:gd name="T9" fmla="*/ 68 h 440"/>
              <a:gd name="T10" fmla="*/ 91 w 326"/>
              <a:gd name="T11" fmla="*/ 83 h 440"/>
              <a:gd name="T12" fmla="*/ 85 w 326"/>
              <a:gd name="T13" fmla="*/ 129 h 440"/>
              <a:gd name="T14" fmla="*/ 49 w 326"/>
              <a:gd name="T15" fmla="*/ 148 h 440"/>
              <a:gd name="T16" fmla="*/ 22 w 326"/>
              <a:gd name="T17" fmla="*/ 154 h 440"/>
              <a:gd name="T18" fmla="*/ 1 w 326"/>
              <a:gd name="T19" fmla="*/ 167 h 440"/>
              <a:gd name="T20" fmla="*/ 22 w 326"/>
              <a:gd name="T21" fmla="*/ 277 h 440"/>
              <a:gd name="T22" fmla="*/ 79 w 326"/>
              <a:gd name="T23" fmla="*/ 355 h 440"/>
              <a:gd name="T24" fmla="*/ 149 w 326"/>
              <a:gd name="T25" fmla="*/ 390 h 440"/>
              <a:gd name="T26" fmla="*/ 175 w 326"/>
              <a:gd name="T27" fmla="*/ 432 h 440"/>
              <a:gd name="T28" fmla="*/ 218 w 326"/>
              <a:gd name="T29" fmla="*/ 439 h 440"/>
              <a:gd name="T30" fmla="*/ 215 w 326"/>
              <a:gd name="T31" fmla="*/ 406 h 440"/>
              <a:gd name="T32" fmla="*/ 191 w 326"/>
              <a:gd name="T33" fmla="*/ 395 h 440"/>
              <a:gd name="T34" fmla="*/ 218 w 326"/>
              <a:gd name="T35" fmla="*/ 343 h 440"/>
              <a:gd name="T36" fmla="*/ 201 w 326"/>
              <a:gd name="T37" fmla="*/ 306 h 440"/>
              <a:gd name="T38" fmla="*/ 225 w 326"/>
              <a:gd name="T39" fmla="*/ 360 h 440"/>
              <a:gd name="T40" fmla="*/ 235 w 326"/>
              <a:gd name="T41" fmla="*/ 405 h 440"/>
              <a:gd name="T42" fmla="*/ 245 w 326"/>
              <a:gd name="T43" fmla="*/ 395 h 440"/>
              <a:gd name="T44" fmla="*/ 251 w 326"/>
              <a:gd name="T45" fmla="*/ 366 h 440"/>
              <a:gd name="T46" fmla="*/ 221 w 326"/>
              <a:gd name="T47" fmla="*/ 303 h 440"/>
              <a:gd name="T48" fmla="*/ 221 w 326"/>
              <a:gd name="T49" fmla="*/ 284 h 440"/>
              <a:gd name="T50" fmla="*/ 210 w 326"/>
              <a:gd name="T51" fmla="*/ 272 h 440"/>
              <a:gd name="T52" fmla="*/ 218 w 326"/>
              <a:gd name="T53" fmla="*/ 256 h 440"/>
              <a:gd name="T54" fmla="*/ 218 w 326"/>
              <a:gd name="T55" fmla="*/ 244 h 440"/>
              <a:gd name="T56" fmla="*/ 233 w 326"/>
              <a:gd name="T57" fmla="*/ 226 h 440"/>
              <a:gd name="T58" fmla="*/ 219 w 326"/>
              <a:gd name="T59" fmla="*/ 192 h 440"/>
              <a:gd name="T60" fmla="*/ 199 w 326"/>
              <a:gd name="T61" fmla="*/ 170 h 440"/>
              <a:gd name="T62" fmla="*/ 210 w 326"/>
              <a:gd name="T63" fmla="*/ 163 h 440"/>
              <a:gd name="T64" fmla="*/ 260 w 326"/>
              <a:gd name="T65" fmla="*/ 204 h 440"/>
              <a:gd name="T66" fmla="*/ 275 w 326"/>
              <a:gd name="T67" fmla="*/ 189 h 440"/>
              <a:gd name="T68" fmla="*/ 254 w 326"/>
              <a:gd name="T69" fmla="*/ 167 h 440"/>
              <a:gd name="T70" fmla="*/ 231 w 326"/>
              <a:gd name="T71" fmla="*/ 123 h 440"/>
              <a:gd name="T72" fmla="*/ 232 w 326"/>
              <a:gd name="T73" fmla="*/ 114 h 440"/>
              <a:gd name="T74" fmla="*/ 221 w 326"/>
              <a:gd name="T75" fmla="*/ 126 h 440"/>
              <a:gd name="T76" fmla="*/ 216 w 326"/>
              <a:gd name="T77" fmla="*/ 108 h 440"/>
              <a:gd name="T78" fmla="*/ 238 w 326"/>
              <a:gd name="T79" fmla="*/ 63 h 440"/>
              <a:gd name="T80" fmla="*/ 274 w 326"/>
              <a:gd name="T81" fmla="*/ 26 h 440"/>
              <a:gd name="T82" fmla="*/ 291 w 326"/>
              <a:gd name="T83" fmla="*/ 52 h 440"/>
              <a:gd name="T84" fmla="*/ 281 w 326"/>
              <a:gd name="T85" fmla="*/ 69 h 440"/>
              <a:gd name="T86" fmla="*/ 289 w 326"/>
              <a:gd name="T87" fmla="*/ 85 h 440"/>
              <a:gd name="T88" fmla="*/ 297 w 326"/>
              <a:gd name="T89" fmla="*/ 72 h 440"/>
              <a:gd name="T90" fmla="*/ 299 w 326"/>
              <a:gd name="T91" fmla="*/ 97 h 440"/>
              <a:gd name="T92" fmla="*/ 317 w 326"/>
              <a:gd name="T93" fmla="*/ 116 h 440"/>
              <a:gd name="T94" fmla="*/ 325 w 326"/>
              <a:gd name="T95" fmla="*/ 84 h 440"/>
              <a:gd name="T96" fmla="*/ 284 w 326"/>
              <a:gd name="T97" fmla="*/ 93 h 440"/>
              <a:gd name="T98" fmla="*/ 273 w 326"/>
              <a:gd name="T99" fmla="*/ 106 h 440"/>
              <a:gd name="T100" fmla="*/ 294 w 326"/>
              <a:gd name="T101" fmla="*/ 104 h 440"/>
              <a:gd name="T102" fmla="*/ 245 w 326"/>
              <a:gd name="T103" fmla="*/ 259 h 440"/>
              <a:gd name="T104" fmla="*/ 238 w 326"/>
              <a:gd name="T105" fmla="*/ 265 h 440"/>
              <a:gd name="T106" fmla="*/ 258 w 326"/>
              <a:gd name="T107" fmla="*/ 273 h 440"/>
              <a:gd name="T108" fmla="*/ 270 w 326"/>
              <a:gd name="T109" fmla="*/ 27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 h="440">
                <a:moveTo>
                  <a:pt x="325" y="79"/>
                </a:moveTo>
                <a:lnTo>
                  <a:pt x="317" y="74"/>
                </a:lnTo>
                <a:lnTo>
                  <a:pt x="311" y="74"/>
                </a:lnTo>
                <a:lnTo>
                  <a:pt x="305" y="67"/>
                </a:lnTo>
                <a:lnTo>
                  <a:pt x="287" y="31"/>
                </a:lnTo>
                <a:lnTo>
                  <a:pt x="287" y="26"/>
                </a:lnTo>
                <a:lnTo>
                  <a:pt x="287" y="20"/>
                </a:lnTo>
                <a:lnTo>
                  <a:pt x="287" y="15"/>
                </a:lnTo>
                <a:lnTo>
                  <a:pt x="284" y="11"/>
                </a:lnTo>
                <a:lnTo>
                  <a:pt x="288" y="8"/>
                </a:lnTo>
                <a:lnTo>
                  <a:pt x="291" y="8"/>
                </a:lnTo>
                <a:lnTo>
                  <a:pt x="291" y="8"/>
                </a:lnTo>
                <a:lnTo>
                  <a:pt x="286" y="4"/>
                </a:lnTo>
                <a:lnTo>
                  <a:pt x="281" y="1"/>
                </a:lnTo>
                <a:lnTo>
                  <a:pt x="274" y="0"/>
                </a:lnTo>
                <a:lnTo>
                  <a:pt x="265" y="0"/>
                </a:lnTo>
                <a:lnTo>
                  <a:pt x="247" y="1"/>
                </a:lnTo>
                <a:lnTo>
                  <a:pt x="231" y="0"/>
                </a:lnTo>
                <a:lnTo>
                  <a:pt x="222" y="1"/>
                </a:lnTo>
                <a:lnTo>
                  <a:pt x="214" y="2"/>
                </a:lnTo>
                <a:lnTo>
                  <a:pt x="206" y="5"/>
                </a:lnTo>
                <a:lnTo>
                  <a:pt x="198" y="10"/>
                </a:lnTo>
                <a:lnTo>
                  <a:pt x="189" y="18"/>
                </a:lnTo>
                <a:lnTo>
                  <a:pt x="177" y="33"/>
                </a:lnTo>
                <a:lnTo>
                  <a:pt x="171" y="38"/>
                </a:lnTo>
                <a:lnTo>
                  <a:pt x="165" y="41"/>
                </a:lnTo>
                <a:lnTo>
                  <a:pt x="150" y="41"/>
                </a:lnTo>
                <a:lnTo>
                  <a:pt x="123" y="65"/>
                </a:lnTo>
                <a:lnTo>
                  <a:pt x="120" y="67"/>
                </a:lnTo>
                <a:lnTo>
                  <a:pt x="116" y="68"/>
                </a:lnTo>
                <a:lnTo>
                  <a:pt x="108" y="67"/>
                </a:lnTo>
                <a:lnTo>
                  <a:pt x="104" y="68"/>
                </a:lnTo>
                <a:lnTo>
                  <a:pt x="101" y="69"/>
                </a:lnTo>
                <a:lnTo>
                  <a:pt x="98" y="71"/>
                </a:lnTo>
                <a:lnTo>
                  <a:pt x="94" y="75"/>
                </a:lnTo>
                <a:lnTo>
                  <a:pt x="91" y="83"/>
                </a:lnTo>
                <a:lnTo>
                  <a:pt x="85" y="100"/>
                </a:lnTo>
                <a:lnTo>
                  <a:pt x="84" y="109"/>
                </a:lnTo>
                <a:lnTo>
                  <a:pt x="85" y="115"/>
                </a:lnTo>
                <a:lnTo>
                  <a:pt x="87" y="118"/>
                </a:lnTo>
                <a:lnTo>
                  <a:pt x="86" y="123"/>
                </a:lnTo>
                <a:lnTo>
                  <a:pt x="85" y="129"/>
                </a:lnTo>
                <a:lnTo>
                  <a:pt x="81" y="138"/>
                </a:lnTo>
                <a:lnTo>
                  <a:pt x="77" y="152"/>
                </a:lnTo>
                <a:lnTo>
                  <a:pt x="74" y="156"/>
                </a:lnTo>
                <a:lnTo>
                  <a:pt x="69" y="158"/>
                </a:lnTo>
                <a:lnTo>
                  <a:pt x="64" y="157"/>
                </a:lnTo>
                <a:lnTo>
                  <a:pt x="49" y="148"/>
                </a:lnTo>
                <a:lnTo>
                  <a:pt x="45" y="147"/>
                </a:lnTo>
                <a:lnTo>
                  <a:pt x="41" y="147"/>
                </a:lnTo>
                <a:lnTo>
                  <a:pt x="37" y="148"/>
                </a:lnTo>
                <a:lnTo>
                  <a:pt x="32" y="149"/>
                </a:lnTo>
                <a:lnTo>
                  <a:pt x="25" y="153"/>
                </a:lnTo>
                <a:lnTo>
                  <a:pt x="22" y="154"/>
                </a:lnTo>
                <a:lnTo>
                  <a:pt x="20" y="154"/>
                </a:lnTo>
                <a:lnTo>
                  <a:pt x="11" y="152"/>
                </a:lnTo>
                <a:lnTo>
                  <a:pt x="7" y="152"/>
                </a:lnTo>
                <a:lnTo>
                  <a:pt x="5" y="154"/>
                </a:lnTo>
                <a:lnTo>
                  <a:pt x="3" y="159"/>
                </a:lnTo>
                <a:lnTo>
                  <a:pt x="1" y="167"/>
                </a:lnTo>
                <a:lnTo>
                  <a:pt x="0" y="182"/>
                </a:lnTo>
                <a:lnTo>
                  <a:pt x="1" y="200"/>
                </a:lnTo>
                <a:lnTo>
                  <a:pt x="7" y="227"/>
                </a:lnTo>
                <a:lnTo>
                  <a:pt x="12" y="229"/>
                </a:lnTo>
                <a:lnTo>
                  <a:pt x="17" y="240"/>
                </a:lnTo>
                <a:lnTo>
                  <a:pt x="22" y="277"/>
                </a:lnTo>
                <a:lnTo>
                  <a:pt x="46" y="287"/>
                </a:lnTo>
                <a:lnTo>
                  <a:pt x="51" y="292"/>
                </a:lnTo>
                <a:lnTo>
                  <a:pt x="59" y="301"/>
                </a:lnTo>
                <a:lnTo>
                  <a:pt x="63" y="310"/>
                </a:lnTo>
                <a:lnTo>
                  <a:pt x="72" y="339"/>
                </a:lnTo>
                <a:lnTo>
                  <a:pt x="79" y="355"/>
                </a:lnTo>
                <a:lnTo>
                  <a:pt x="82" y="362"/>
                </a:lnTo>
                <a:lnTo>
                  <a:pt x="86" y="371"/>
                </a:lnTo>
                <a:lnTo>
                  <a:pt x="91" y="376"/>
                </a:lnTo>
                <a:lnTo>
                  <a:pt x="97" y="378"/>
                </a:lnTo>
                <a:lnTo>
                  <a:pt x="123" y="383"/>
                </a:lnTo>
                <a:lnTo>
                  <a:pt x="149" y="390"/>
                </a:lnTo>
                <a:lnTo>
                  <a:pt x="156" y="394"/>
                </a:lnTo>
                <a:lnTo>
                  <a:pt x="160" y="399"/>
                </a:lnTo>
                <a:lnTo>
                  <a:pt x="162" y="404"/>
                </a:lnTo>
                <a:lnTo>
                  <a:pt x="165" y="418"/>
                </a:lnTo>
                <a:lnTo>
                  <a:pt x="170" y="427"/>
                </a:lnTo>
                <a:lnTo>
                  <a:pt x="175" y="432"/>
                </a:lnTo>
                <a:lnTo>
                  <a:pt x="181" y="436"/>
                </a:lnTo>
                <a:lnTo>
                  <a:pt x="189" y="438"/>
                </a:lnTo>
                <a:lnTo>
                  <a:pt x="204" y="440"/>
                </a:lnTo>
                <a:lnTo>
                  <a:pt x="209" y="440"/>
                </a:lnTo>
                <a:lnTo>
                  <a:pt x="215" y="440"/>
                </a:lnTo>
                <a:lnTo>
                  <a:pt x="218" y="439"/>
                </a:lnTo>
                <a:lnTo>
                  <a:pt x="218" y="430"/>
                </a:lnTo>
                <a:lnTo>
                  <a:pt x="213" y="423"/>
                </a:lnTo>
                <a:lnTo>
                  <a:pt x="214" y="418"/>
                </a:lnTo>
                <a:lnTo>
                  <a:pt x="216" y="412"/>
                </a:lnTo>
                <a:lnTo>
                  <a:pt x="218" y="407"/>
                </a:lnTo>
                <a:lnTo>
                  <a:pt x="215" y="406"/>
                </a:lnTo>
                <a:lnTo>
                  <a:pt x="209" y="413"/>
                </a:lnTo>
                <a:lnTo>
                  <a:pt x="203" y="421"/>
                </a:lnTo>
                <a:lnTo>
                  <a:pt x="201" y="425"/>
                </a:lnTo>
                <a:lnTo>
                  <a:pt x="188" y="422"/>
                </a:lnTo>
                <a:lnTo>
                  <a:pt x="186" y="408"/>
                </a:lnTo>
                <a:lnTo>
                  <a:pt x="191" y="395"/>
                </a:lnTo>
                <a:lnTo>
                  <a:pt x="199" y="394"/>
                </a:lnTo>
                <a:lnTo>
                  <a:pt x="209" y="384"/>
                </a:lnTo>
                <a:lnTo>
                  <a:pt x="216" y="374"/>
                </a:lnTo>
                <a:lnTo>
                  <a:pt x="219" y="362"/>
                </a:lnTo>
                <a:lnTo>
                  <a:pt x="221" y="350"/>
                </a:lnTo>
                <a:lnTo>
                  <a:pt x="218" y="343"/>
                </a:lnTo>
                <a:lnTo>
                  <a:pt x="209" y="334"/>
                </a:lnTo>
                <a:lnTo>
                  <a:pt x="207" y="330"/>
                </a:lnTo>
                <a:lnTo>
                  <a:pt x="209" y="319"/>
                </a:lnTo>
                <a:lnTo>
                  <a:pt x="208" y="317"/>
                </a:lnTo>
                <a:lnTo>
                  <a:pt x="206" y="316"/>
                </a:lnTo>
                <a:lnTo>
                  <a:pt x="201" y="306"/>
                </a:lnTo>
                <a:lnTo>
                  <a:pt x="207" y="299"/>
                </a:lnTo>
                <a:lnTo>
                  <a:pt x="210" y="304"/>
                </a:lnTo>
                <a:lnTo>
                  <a:pt x="214" y="321"/>
                </a:lnTo>
                <a:lnTo>
                  <a:pt x="224" y="346"/>
                </a:lnTo>
                <a:lnTo>
                  <a:pt x="221" y="346"/>
                </a:lnTo>
                <a:lnTo>
                  <a:pt x="225" y="360"/>
                </a:lnTo>
                <a:lnTo>
                  <a:pt x="223" y="390"/>
                </a:lnTo>
                <a:lnTo>
                  <a:pt x="226" y="402"/>
                </a:lnTo>
                <a:lnTo>
                  <a:pt x="227" y="401"/>
                </a:lnTo>
                <a:lnTo>
                  <a:pt x="230" y="400"/>
                </a:lnTo>
                <a:lnTo>
                  <a:pt x="232" y="399"/>
                </a:lnTo>
                <a:lnTo>
                  <a:pt x="235" y="405"/>
                </a:lnTo>
                <a:lnTo>
                  <a:pt x="241" y="408"/>
                </a:lnTo>
                <a:lnTo>
                  <a:pt x="247" y="408"/>
                </a:lnTo>
                <a:lnTo>
                  <a:pt x="254" y="405"/>
                </a:lnTo>
                <a:lnTo>
                  <a:pt x="254" y="402"/>
                </a:lnTo>
                <a:lnTo>
                  <a:pt x="249" y="400"/>
                </a:lnTo>
                <a:lnTo>
                  <a:pt x="245" y="395"/>
                </a:lnTo>
                <a:lnTo>
                  <a:pt x="243" y="389"/>
                </a:lnTo>
                <a:lnTo>
                  <a:pt x="243" y="383"/>
                </a:lnTo>
                <a:lnTo>
                  <a:pt x="250" y="377"/>
                </a:lnTo>
                <a:lnTo>
                  <a:pt x="250" y="375"/>
                </a:lnTo>
                <a:lnTo>
                  <a:pt x="251" y="368"/>
                </a:lnTo>
                <a:lnTo>
                  <a:pt x="251" y="366"/>
                </a:lnTo>
                <a:lnTo>
                  <a:pt x="240" y="358"/>
                </a:lnTo>
                <a:lnTo>
                  <a:pt x="236" y="353"/>
                </a:lnTo>
                <a:lnTo>
                  <a:pt x="224" y="331"/>
                </a:lnTo>
                <a:lnTo>
                  <a:pt x="222" y="324"/>
                </a:lnTo>
                <a:lnTo>
                  <a:pt x="220" y="307"/>
                </a:lnTo>
                <a:lnTo>
                  <a:pt x="221" y="303"/>
                </a:lnTo>
                <a:lnTo>
                  <a:pt x="225" y="299"/>
                </a:lnTo>
                <a:lnTo>
                  <a:pt x="227" y="295"/>
                </a:lnTo>
                <a:lnTo>
                  <a:pt x="225" y="290"/>
                </a:lnTo>
                <a:lnTo>
                  <a:pt x="222" y="287"/>
                </a:lnTo>
                <a:lnTo>
                  <a:pt x="221" y="285"/>
                </a:lnTo>
                <a:lnTo>
                  <a:pt x="221" y="284"/>
                </a:lnTo>
                <a:lnTo>
                  <a:pt x="221" y="281"/>
                </a:lnTo>
                <a:lnTo>
                  <a:pt x="220" y="275"/>
                </a:lnTo>
                <a:lnTo>
                  <a:pt x="218" y="272"/>
                </a:lnTo>
                <a:lnTo>
                  <a:pt x="212" y="269"/>
                </a:lnTo>
                <a:lnTo>
                  <a:pt x="212" y="270"/>
                </a:lnTo>
                <a:lnTo>
                  <a:pt x="210" y="272"/>
                </a:lnTo>
                <a:lnTo>
                  <a:pt x="211" y="267"/>
                </a:lnTo>
                <a:lnTo>
                  <a:pt x="215" y="266"/>
                </a:lnTo>
                <a:lnTo>
                  <a:pt x="226" y="269"/>
                </a:lnTo>
                <a:lnTo>
                  <a:pt x="223" y="265"/>
                </a:lnTo>
                <a:lnTo>
                  <a:pt x="220" y="261"/>
                </a:lnTo>
                <a:lnTo>
                  <a:pt x="218" y="256"/>
                </a:lnTo>
                <a:lnTo>
                  <a:pt x="221" y="250"/>
                </a:lnTo>
                <a:lnTo>
                  <a:pt x="213" y="245"/>
                </a:lnTo>
                <a:lnTo>
                  <a:pt x="209" y="242"/>
                </a:lnTo>
                <a:lnTo>
                  <a:pt x="207" y="238"/>
                </a:lnTo>
                <a:lnTo>
                  <a:pt x="209" y="240"/>
                </a:lnTo>
                <a:lnTo>
                  <a:pt x="218" y="244"/>
                </a:lnTo>
                <a:lnTo>
                  <a:pt x="222" y="233"/>
                </a:lnTo>
                <a:lnTo>
                  <a:pt x="224" y="230"/>
                </a:lnTo>
                <a:lnTo>
                  <a:pt x="226" y="230"/>
                </a:lnTo>
                <a:lnTo>
                  <a:pt x="231" y="232"/>
                </a:lnTo>
                <a:lnTo>
                  <a:pt x="233" y="230"/>
                </a:lnTo>
                <a:lnTo>
                  <a:pt x="233" y="226"/>
                </a:lnTo>
                <a:lnTo>
                  <a:pt x="228" y="223"/>
                </a:lnTo>
                <a:lnTo>
                  <a:pt x="225" y="219"/>
                </a:lnTo>
                <a:lnTo>
                  <a:pt x="222" y="215"/>
                </a:lnTo>
                <a:lnTo>
                  <a:pt x="221" y="211"/>
                </a:lnTo>
                <a:lnTo>
                  <a:pt x="220" y="202"/>
                </a:lnTo>
                <a:lnTo>
                  <a:pt x="219" y="192"/>
                </a:lnTo>
                <a:lnTo>
                  <a:pt x="215" y="186"/>
                </a:lnTo>
                <a:lnTo>
                  <a:pt x="207" y="187"/>
                </a:lnTo>
                <a:lnTo>
                  <a:pt x="204" y="183"/>
                </a:lnTo>
                <a:lnTo>
                  <a:pt x="198" y="176"/>
                </a:lnTo>
                <a:lnTo>
                  <a:pt x="196" y="170"/>
                </a:lnTo>
                <a:lnTo>
                  <a:pt x="199" y="170"/>
                </a:lnTo>
                <a:lnTo>
                  <a:pt x="200" y="171"/>
                </a:lnTo>
                <a:lnTo>
                  <a:pt x="204" y="173"/>
                </a:lnTo>
                <a:lnTo>
                  <a:pt x="203" y="171"/>
                </a:lnTo>
                <a:lnTo>
                  <a:pt x="200" y="167"/>
                </a:lnTo>
                <a:lnTo>
                  <a:pt x="199" y="164"/>
                </a:lnTo>
                <a:lnTo>
                  <a:pt x="210" y="163"/>
                </a:lnTo>
                <a:lnTo>
                  <a:pt x="222" y="170"/>
                </a:lnTo>
                <a:lnTo>
                  <a:pt x="240" y="190"/>
                </a:lnTo>
                <a:lnTo>
                  <a:pt x="245" y="200"/>
                </a:lnTo>
                <a:lnTo>
                  <a:pt x="249" y="205"/>
                </a:lnTo>
                <a:lnTo>
                  <a:pt x="255" y="207"/>
                </a:lnTo>
                <a:lnTo>
                  <a:pt x="260" y="204"/>
                </a:lnTo>
                <a:lnTo>
                  <a:pt x="263" y="197"/>
                </a:lnTo>
                <a:lnTo>
                  <a:pt x="265" y="193"/>
                </a:lnTo>
                <a:lnTo>
                  <a:pt x="270" y="199"/>
                </a:lnTo>
                <a:lnTo>
                  <a:pt x="273" y="196"/>
                </a:lnTo>
                <a:lnTo>
                  <a:pt x="270" y="193"/>
                </a:lnTo>
                <a:lnTo>
                  <a:pt x="275" y="189"/>
                </a:lnTo>
                <a:lnTo>
                  <a:pt x="271" y="183"/>
                </a:lnTo>
                <a:lnTo>
                  <a:pt x="264" y="178"/>
                </a:lnTo>
                <a:lnTo>
                  <a:pt x="258" y="176"/>
                </a:lnTo>
                <a:lnTo>
                  <a:pt x="256" y="174"/>
                </a:lnTo>
                <a:lnTo>
                  <a:pt x="254" y="171"/>
                </a:lnTo>
                <a:lnTo>
                  <a:pt x="254" y="167"/>
                </a:lnTo>
                <a:lnTo>
                  <a:pt x="258" y="158"/>
                </a:lnTo>
                <a:lnTo>
                  <a:pt x="256" y="155"/>
                </a:lnTo>
                <a:lnTo>
                  <a:pt x="236" y="142"/>
                </a:lnTo>
                <a:lnTo>
                  <a:pt x="231" y="136"/>
                </a:lnTo>
                <a:lnTo>
                  <a:pt x="229" y="129"/>
                </a:lnTo>
                <a:lnTo>
                  <a:pt x="231" y="123"/>
                </a:lnTo>
                <a:lnTo>
                  <a:pt x="235" y="116"/>
                </a:lnTo>
                <a:lnTo>
                  <a:pt x="236" y="110"/>
                </a:lnTo>
                <a:lnTo>
                  <a:pt x="229" y="108"/>
                </a:lnTo>
                <a:lnTo>
                  <a:pt x="229" y="111"/>
                </a:lnTo>
                <a:lnTo>
                  <a:pt x="232" y="111"/>
                </a:lnTo>
                <a:lnTo>
                  <a:pt x="232" y="114"/>
                </a:lnTo>
                <a:lnTo>
                  <a:pt x="227" y="115"/>
                </a:lnTo>
                <a:lnTo>
                  <a:pt x="226" y="119"/>
                </a:lnTo>
                <a:lnTo>
                  <a:pt x="225" y="124"/>
                </a:lnTo>
                <a:lnTo>
                  <a:pt x="224" y="128"/>
                </a:lnTo>
                <a:lnTo>
                  <a:pt x="221" y="128"/>
                </a:lnTo>
                <a:lnTo>
                  <a:pt x="221" y="126"/>
                </a:lnTo>
                <a:lnTo>
                  <a:pt x="220" y="125"/>
                </a:lnTo>
                <a:lnTo>
                  <a:pt x="219" y="125"/>
                </a:lnTo>
                <a:lnTo>
                  <a:pt x="218" y="125"/>
                </a:lnTo>
                <a:lnTo>
                  <a:pt x="218" y="121"/>
                </a:lnTo>
                <a:lnTo>
                  <a:pt x="217" y="114"/>
                </a:lnTo>
                <a:lnTo>
                  <a:pt x="216" y="108"/>
                </a:lnTo>
                <a:lnTo>
                  <a:pt x="219" y="105"/>
                </a:lnTo>
                <a:lnTo>
                  <a:pt x="218" y="89"/>
                </a:lnTo>
                <a:lnTo>
                  <a:pt x="218" y="85"/>
                </a:lnTo>
                <a:lnTo>
                  <a:pt x="230" y="68"/>
                </a:lnTo>
                <a:lnTo>
                  <a:pt x="233" y="66"/>
                </a:lnTo>
                <a:lnTo>
                  <a:pt x="238" y="63"/>
                </a:lnTo>
                <a:lnTo>
                  <a:pt x="244" y="58"/>
                </a:lnTo>
                <a:lnTo>
                  <a:pt x="254" y="46"/>
                </a:lnTo>
                <a:lnTo>
                  <a:pt x="258" y="42"/>
                </a:lnTo>
                <a:lnTo>
                  <a:pt x="272" y="33"/>
                </a:lnTo>
                <a:lnTo>
                  <a:pt x="274" y="30"/>
                </a:lnTo>
                <a:lnTo>
                  <a:pt x="274" y="26"/>
                </a:lnTo>
                <a:lnTo>
                  <a:pt x="276" y="24"/>
                </a:lnTo>
                <a:lnTo>
                  <a:pt x="280" y="23"/>
                </a:lnTo>
                <a:lnTo>
                  <a:pt x="282" y="25"/>
                </a:lnTo>
                <a:lnTo>
                  <a:pt x="282" y="37"/>
                </a:lnTo>
                <a:lnTo>
                  <a:pt x="284" y="42"/>
                </a:lnTo>
                <a:lnTo>
                  <a:pt x="291" y="52"/>
                </a:lnTo>
                <a:lnTo>
                  <a:pt x="293" y="58"/>
                </a:lnTo>
                <a:lnTo>
                  <a:pt x="291" y="62"/>
                </a:lnTo>
                <a:lnTo>
                  <a:pt x="287" y="64"/>
                </a:lnTo>
                <a:lnTo>
                  <a:pt x="283" y="66"/>
                </a:lnTo>
                <a:lnTo>
                  <a:pt x="282" y="67"/>
                </a:lnTo>
                <a:lnTo>
                  <a:pt x="281" y="69"/>
                </a:lnTo>
                <a:lnTo>
                  <a:pt x="273" y="79"/>
                </a:lnTo>
                <a:lnTo>
                  <a:pt x="278" y="80"/>
                </a:lnTo>
                <a:lnTo>
                  <a:pt x="282" y="81"/>
                </a:lnTo>
                <a:lnTo>
                  <a:pt x="285" y="84"/>
                </a:lnTo>
                <a:lnTo>
                  <a:pt x="287" y="88"/>
                </a:lnTo>
                <a:lnTo>
                  <a:pt x="289" y="85"/>
                </a:lnTo>
                <a:lnTo>
                  <a:pt x="289" y="81"/>
                </a:lnTo>
                <a:lnTo>
                  <a:pt x="289" y="78"/>
                </a:lnTo>
                <a:lnTo>
                  <a:pt x="287" y="74"/>
                </a:lnTo>
                <a:lnTo>
                  <a:pt x="292" y="75"/>
                </a:lnTo>
                <a:lnTo>
                  <a:pt x="295" y="74"/>
                </a:lnTo>
                <a:lnTo>
                  <a:pt x="297" y="72"/>
                </a:lnTo>
                <a:lnTo>
                  <a:pt x="298" y="68"/>
                </a:lnTo>
                <a:lnTo>
                  <a:pt x="306" y="83"/>
                </a:lnTo>
                <a:lnTo>
                  <a:pt x="306" y="85"/>
                </a:lnTo>
                <a:lnTo>
                  <a:pt x="299" y="92"/>
                </a:lnTo>
                <a:lnTo>
                  <a:pt x="298" y="92"/>
                </a:lnTo>
                <a:lnTo>
                  <a:pt x="299" y="97"/>
                </a:lnTo>
                <a:lnTo>
                  <a:pt x="300" y="99"/>
                </a:lnTo>
                <a:lnTo>
                  <a:pt x="302" y="100"/>
                </a:lnTo>
                <a:lnTo>
                  <a:pt x="304" y="102"/>
                </a:lnTo>
                <a:lnTo>
                  <a:pt x="309" y="114"/>
                </a:lnTo>
                <a:lnTo>
                  <a:pt x="313" y="119"/>
                </a:lnTo>
                <a:lnTo>
                  <a:pt x="317" y="116"/>
                </a:lnTo>
                <a:lnTo>
                  <a:pt x="318" y="111"/>
                </a:lnTo>
                <a:lnTo>
                  <a:pt x="317" y="94"/>
                </a:lnTo>
                <a:lnTo>
                  <a:pt x="317" y="88"/>
                </a:lnTo>
                <a:lnTo>
                  <a:pt x="320" y="86"/>
                </a:lnTo>
                <a:lnTo>
                  <a:pt x="323" y="85"/>
                </a:lnTo>
                <a:lnTo>
                  <a:pt x="325" y="84"/>
                </a:lnTo>
                <a:lnTo>
                  <a:pt x="326" y="81"/>
                </a:lnTo>
                <a:lnTo>
                  <a:pt x="325" y="79"/>
                </a:lnTo>
                <a:close/>
                <a:moveTo>
                  <a:pt x="294" y="104"/>
                </a:moveTo>
                <a:lnTo>
                  <a:pt x="293" y="99"/>
                </a:lnTo>
                <a:lnTo>
                  <a:pt x="290" y="95"/>
                </a:lnTo>
                <a:lnTo>
                  <a:pt x="284" y="93"/>
                </a:lnTo>
                <a:lnTo>
                  <a:pt x="275" y="92"/>
                </a:lnTo>
                <a:lnTo>
                  <a:pt x="265" y="93"/>
                </a:lnTo>
                <a:lnTo>
                  <a:pt x="261" y="98"/>
                </a:lnTo>
                <a:lnTo>
                  <a:pt x="266" y="102"/>
                </a:lnTo>
                <a:lnTo>
                  <a:pt x="271" y="103"/>
                </a:lnTo>
                <a:lnTo>
                  <a:pt x="273" y="106"/>
                </a:lnTo>
                <a:lnTo>
                  <a:pt x="276" y="109"/>
                </a:lnTo>
                <a:lnTo>
                  <a:pt x="290" y="120"/>
                </a:lnTo>
                <a:lnTo>
                  <a:pt x="297" y="122"/>
                </a:lnTo>
                <a:lnTo>
                  <a:pt x="299" y="116"/>
                </a:lnTo>
                <a:lnTo>
                  <a:pt x="297" y="111"/>
                </a:lnTo>
                <a:lnTo>
                  <a:pt x="294" y="104"/>
                </a:lnTo>
                <a:close/>
                <a:moveTo>
                  <a:pt x="273" y="264"/>
                </a:moveTo>
                <a:lnTo>
                  <a:pt x="271" y="262"/>
                </a:lnTo>
                <a:lnTo>
                  <a:pt x="268" y="261"/>
                </a:lnTo>
                <a:lnTo>
                  <a:pt x="253" y="258"/>
                </a:lnTo>
                <a:lnTo>
                  <a:pt x="246" y="255"/>
                </a:lnTo>
                <a:lnTo>
                  <a:pt x="245" y="259"/>
                </a:lnTo>
                <a:lnTo>
                  <a:pt x="246" y="261"/>
                </a:lnTo>
                <a:lnTo>
                  <a:pt x="243" y="260"/>
                </a:lnTo>
                <a:lnTo>
                  <a:pt x="237" y="259"/>
                </a:lnTo>
                <a:lnTo>
                  <a:pt x="234" y="258"/>
                </a:lnTo>
                <a:lnTo>
                  <a:pt x="234" y="261"/>
                </a:lnTo>
                <a:lnTo>
                  <a:pt x="238" y="265"/>
                </a:lnTo>
                <a:lnTo>
                  <a:pt x="244" y="270"/>
                </a:lnTo>
                <a:lnTo>
                  <a:pt x="251" y="274"/>
                </a:lnTo>
                <a:lnTo>
                  <a:pt x="259" y="275"/>
                </a:lnTo>
                <a:lnTo>
                  <a:pt x="259" y="273"/>
                </a:lnTo>
                <a:lnTo>
                  <a:pt x="258" y="273"/>
                </a:lnTo>
                <a:lnTo>
                  <a:pt x="258" y="273"/>
                </a:lnTo>
                <a:lnTo>
                  <a:pt x="257" y="272"/>
                </a:lnTo>
                <a:lnTo>
                  <a:pt x="260" y="271"/>
                </a:lnTo>
                <a:lnTo>
                  <a:pt x="263" y="271"/>
                </a:lnTo>
                <a:lnTo>
                  <a:pt x="266" y="272"/>
                </a:lnTo>
                <a:lnTo>
                  <a:pt x="268" y="275"/>
                </a:lnTo>
                <a:lnTo>
                  <a:pt x="270" y="274"/>
                </a:lnTo>
                <a:lnTo>
                  <a:pt x="274" y="271"/>
                </a:lnTo>
                <a:lnTo>
                  <a:pt x="276" y="269"/>
                </a:lnTo>
                <a:lnTo>
                  <a:pt x="275" y="267"/>
                </a:lnTo>
                <a:lnTo>
                  <a:pt x="273" y="264"/>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67"/>
          <p:cNvSpPr>
            <a:spLocks noEditPoints="1"/>
          </p:cNvSpPr>
          <p:nvPr/>
        </p:nvSpPr>
        <p:spPr bwMode="auto">
          <a:xfrm>
            <a:off x="3022059" y="4999266"/>
            <a:ext cx="290684" cy="393169"/>
          </a:xfrm>
          <a:custGeom>
            <a:avLst/>
            <a:gdLst>
              <a:gd name="T0" fmla="*/ 287 w 326"/>
              <a:gd name="T1" fmla="*/ 26 h 440"/>
              <a:gd name="T2" fmla="*/ 291 w 326"/>
              <a:gd name="T3" fmla="*/ 8 h 440"/>
              <a:gd name="T4" fmla="*/ 231 w 326"/>
              <a:gd name="T5" fmla="*/ 0 h 440"/>
              <a:gd name="T6" fmla="*/ 177 w 326"/>
              <a:gd name="T7" fmla="*/ 33 h 440"/>
              <a:gd name="T8" fmla="*/ 116 w 326"/>
              <a:gd name="T9" fmla="*/ 68 h 440"/>
              <a:gd name="T10" fmla="*/ 91 w 326"/>
              <a:gd name="T11" fmla="*/ 83 h 440"/>
              <a:gd name="T12" fmla="*/ 85 w 326"/>
              <a:gd name="T13" fmla="*/ 129 h 440"/>
              <a:gd name="T14" fmla="*/ 49 w 326"/>
              <a:gd name="T15" fmla="*/ 148 h 440"/>
              <a:gd name="T16" fmla="*/ 22 w 326"/>
              <a:gd name="T17" fmla="*/ 154 h 440"/>
              <a:gd name="T18" fmla="*/ 1 w 326"/>
              <a:gd name="T19" fmla="*/ 167 h 440"/>
              <a:gd name="T20" fmla="*/ 22 w 326"/>
              <a:gd name="T21" fmla="*/ 277 h 440"/>
              <a:gd name="T22" fmla="*/ 79 w 326"/>
              <a:gd name="T23" fmla="*/ 355 h 440"/>
              <a:gd name="T24" fmla="*/ 149 w 326"/>
              <a:gd name="T25" fmla="*/ 390 h 440"/>
              <a:gd name="T26" fmla="*/ 175 w 326"/>
              <a:gd name="T27" fmla="*/ 432 h 440"/>
              <a:gd name="T28" fmla="*/ 218 w 326"/>
              <a:gd name="T29" fmla="*/ 439 h 440"/>
              <a:gd name="T30" fmla="*/ 215 w 326"/>
              <a:gd name="T31" fmla="*/ 406 h 440"/>
              <a:gd name="T32" fmla="*/ 191 w 326"/>
              <a:gd name="T33" fmla="*/ 395 h 440"/>
              <a:gd name="T34" fmla="*/ 218 w 326"/>
              <a:gd name="T35" fmla="*/ 343 h 440"/>
              <a:gd name="T36" fmla="*/ 201 w 326"/>
              <a:gd name="T37" fmla="*/ 306 h 440"/>
              <a:gd name="T38" fmla="*/ 225 w 326"/>
              <a:gd name="T39" fmla="*/ 360 h 440"/>
              <a:gd name="T40" fmla="*/ 235 w 326"/>
              <a:gd name="T41" fmla="*/ 405 h 440"/>
              <a:gd name="T42" fmla="*/ 245 w 326"/>
              <a:gd name="T43" fmla="*/ 395 h 440"/>
              <a:gd name="T44" fmla="*/ 251 w 326"/>
              <a:gd name="T45" fmla="*/ 366 h 440"/>
              <a:gd name="T46" fmla="*/ 221 w 326"/>
              <a:gd name="T47" fmla="*/ 303 h 440"/>
              <a:gd name="T48" fmla="*/ 221 w 326"/>
              <a:gd name="T49" fmla="*/ 284 h 440"/>
              <a:gd name="T50" fmla="*/ 210 w 326"/>
              <a:gd name="T51" fmla="*/ 272 h 440"/>
              <a:gd name="T52" fmla="*/ 218 w 326"/>
              <a:gd name="T53" fmla="*/ 256 h 440"/>
              <a:gd name="T54" fmla="*/ 218 w 326"/>
              <a:gd name="T55" fmla="*/ 244 h 440"/>
              <a:gd name="T56" fmla="*/ 233 w 326"/>
              <a:gd name="T57" fmla="*/ 226 h 440"/>
              <a:gd name="T58" fmla="*/ 219 w 326"/>
              <a:gd name="T59" fmla="*/ 192 h 440"/>
              <a:gd name="T60" fmla="*/ 199 w 326"/>
              <a:gd name="T61" fmla="*/ 170 h 440"/>
              <a:gd name="T62" fmla="*/ 210 w 326"/>
              <a:gd name="T63" fmla="*/ 163 h 440"/>
              <a:gd name="T64" fmla="*/ 260 w 326"/>
              <a:gd name="T65" fmla="*/ 204 h 440"/>
              <a:gd name="T66" fmla="*/ 275 w 326"/>
              <a:gd name="T67" fmla="*/ 189 h 440"/>
              <a:gd name="T68" fmla="*/ 254 w 326"/>
              <a:gd name="T69" fmla="*/ 167 h 440"/>
              <a:gd name="T70" fmla="*/ 231 w 326"/>
              <a:gd name="T71" fmla="*/ 123 h 440"/>
              <a:gd name="T72" fmla="*/ 232 w 326"/>
              <a:gd name="T73" fmla="*/ 114 h 440"/>
              <a:gd name="T74" fmla="*/ 221 w 326"/>
              <a:gd name="T75" fmla="*/ 126 h 440"/>
              <a:gd name="T76" fmla="*/ 216 w 326"/>
              <a:gd name="T77" fmla="*/ 108 h 440"/>
              <a:gd name="T78" fmla="*/ 238 w 326"/>
              <a:gd name="T79" fmla="*/ 63 h 440"/>
              <a:gd name="T80" fmla="*/ 274 w 326"/>
              <a:gd name="T81" fmla="*/ 26 h 440"/>
              <a:gd name="T82" fmla="*/ 291 w 326"/>
              <a:gd name="T83" fmla="*/ 52 h 440"/>
              <a:gd name="T84" fmla="*/ 281 w 326"/>
              <a:gd name="T85" fmla="*/ 69 h 440"/>
              <a:gd name="T86" fmla="*/ 289 w 326"/>
              <a:gd name="T87" fmla="*/ 85 h 440"/>
              <a:gd name="T88" fmla="*/ 297 w 326"/>
              <a:gd name="T89" fmla="*/ 72 h 440"/>
              <a:gd name="T90" fmla="*/ 299 w 326"/>
              <a:gd name="T91" fmla="*/ 97 h 440"/>
              <a:gd name="T92" fmla="*/ 317 w 326"/>
              <a:gd name="T93" fmla="*/ 116 h 440"/>
              <a:gd name="T94" fmla="*/ 325 w 326"/>
              <a:gd name="T95" fmla="*/ 84 h 440"/>
              <a:gd name="T96" fmla="*/ 284 w 326"/>
              <a:gd name="T97" fmla="*/ 93 h 440"/>
              <a:gd name="T98" fmla="*/ 273 w 326"/>
              <a:gd name="T99" fmla="*/ 106 h 440"/>
              <a:gd name="T100" fmla="*/ 294 w 326"/>
              <a:gd name="T101" fmla="*/ 104 h 440"/>
              <a:gd name="T102" fmla="*/ 245 w 326"/>
              <a:gd name="T103" fmla="*/ 259 h 440"/>
              <a:gd name="T104" fmla="*/ 238 w 326"/>
              <a:gd name="T105" fmla="*/ 265 h 440"/>
              <a:gd name="T106" fmla="*/ 258 w 326"/>
              <a:gd name="T107" fmla="*/ 273 h 440"/>
              <a:gd name="T108" fmla="*/ 270 w 326"/>
              <a:gd name="T109" fmla="*/ 27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 h="440">
                <a:moveTo>
                  <a:pt x="325" y="79"/>
                </a:moveTo>
                <a:lnTo>
                  <a:pt x="317" y="74"/>
                </a:lnTo>
                <a:lnTo>
                  <a:pt x="311" y="74"/>
                </a:lnTo>
                <a:lnTo>
                  <a:pt x="305" y="67"/>
                </a:lnTo>
                <a:lnTo>
                  <a:pt x="287" y="31"/>
                </a:lnTo>
                <a:lnTo>
                  <a:pt x="287" y="26"/>
                </a:lnTo>
                <a:lnTo>
                  <a:pt x="287" y="20"/>
                </a:lnTo>
                <a:lnTo>
                  <a:pt x="287" y="15"/>
                </a:lnTo>
                <a:lnTo>
                  <a:pt x="284" y="11"/>
                </a:lnTo>
                <a:lnTo>
                  <a:pt x="288" y="8"/>
                </a:lnTo>
                <a:lnTo>
                  <a:pt x="291" y="8"/>
                </a:lnTo>
                <a:lnTo>
                  <a:pt x="291" y="8"/>
                </a:lnTo>
                <a:lnTo>
                  <a:pt x="286" y="4"/>
                </a:lnTo>
                <a:lnTo>
                  <a:pt x="281" y="1"/>
                </a:lnTo>
                <a:lnTo>
                  <a:pt x="274" y="0"/>
                </a:lnTo>
                <a:lnTo>
                  <a:pt x="265" y="0"/>
                </a:lnTo>
                <a:lnTo>
                  <a:pt x="247" y="1"/>
                </a:lnTo>
                <a:lnTo>
                  <a:pt x="231" y="0"/>
                </a:lnTo>
                <a:lnTo>
                  <a:pt x="222" y="1"/>
                </a:lnTo>
                <a:lnTo>
                  <a:pt x="214" y="2"/>
                </a:lnTo>
                <a:lnTo>
                  <a:pt x="206" y="5"/>
                </a:lnTo>
                <a:lnTo>
                  <a:pt x="198" y="10"/>
                </a:lnTo>
                <a:lnTo>
                  <a:pt x="189" y="18"/>
                </a:lnTo>
                <a:lnTo>
                  <a:pt x="177" y="33"/>
                </a:lnTo>
                <a:lnTo>
                  <a:pt x="171" y="38"/>
                </a:lnTo>
                <a:lnTo>
                  <a:pt x="165" y="41"/>
                </a:lnTo>
                <a:lnTo>
                  <a:pt x="150" y="41"/>
                </a:lnTo>
                <a:lnTo>
                  <a:pt x="123" y="65"/>
                </a:lnTo>
                <a:lnTo>
                  <a:pt x="120" y="67"/>
                </a:lnTo>
                <a:lnTo>
                  <a:pt x="116" y="68"/>
                </a:lnTo>
                <a:lnTo>
                  <a:pt x="108" y="67"/>
                </a:lnTo>
                <a:lnTo>
                  <a:pt x="104" y="68"/>
                </a:lnTo>
                <a:lnTo>
                  <a:pt x="101" y="69"/>
                </a:lnTo>
                <a:lnTo>
                  <a:pt x="98" y="71"/>
                </a:lnTo>
                <a:lnTo>
                  <a:pt x="94" y="75"/>
                </a:lnTo>
                <a:lnTo>
                  <a:pt x="91" y="83"/>
                </a:lnTo>
                <a:lnTo>
                  <a:pt x="85" y="100"/>
                </a:lnTo>
                <a:lnTo>
                  <a:pt x="84" y="109"/>
                </a:lnTo>
                <a:lnTo>
                  <a:pt x="85" y="115"/>
                </a:lnTo>
                <a:lnTo>
                  <a:pt x="87" y="118"/>
                </a:lnTo>
                <a:lnTo>
                  <a:pt x="86" y="123"/>
                </a:lnTo>
                <a:lnTo>
                  <a:pt x="85" y="129"/>
                </a:lnTo>
                <a:lnTo>
                  <a:pt x="81" y="138"/>
                </a:lnTo>
                <a:lnTo>
                  <a:pt x="77" y="152"/>
                </a:lnTo>
                <a:lnTo>
                  <a:pt x="74" y="156"/>
                </a:lnTo>
                <a:lnTo>
                  <a:pt x="69" y="158"/>
                </a:lnTo>
                <a:lnTo>
                  <a:pt x="64" y="157"/>
                </a:lnTo>
                <a:lnTo>
                  <a:pt x="49" y="148"/>
                </a:lnTo>
                <a:lnTo>
                  <a:pt x="45" y="147"/>
                </a:lnTo>
                <a:lnTo>
                  <a:pt x="41" y="147"/>
                </a:lnTo>
                <a:lnTo>
                  <a:pt x="37" y="148"/>
                </a:lnTo>
                <a:lnTo>
                  <a:pt x="32" y="149"/>
                </a:lnTo>
                <a:lnTo>
                  <a:pt x="25" y="153"/>
                </a:lnTo>
                <a:lnTo>
                  <a:pt x="22" y="154"/>
                </a:lnTo>
                <a:lnTo>
                  <a:pt x="20" y="154"/>
                </a:lnTo>
                <a:lnTo>
                  <a:pt x="11" y="152"/>
                </a:lnTo>
                <a:lnTo>
                  <a:pt x="7" y="152"/>
                </a:lnTo>
                <a:lnTo>
                  <a:pt x="5" y="154"/>
                </a:lnTo>
                <a:lnTo>
                  <a:pt x="3" y="159"/>
                </a:lnTo>
                <a:lnTo>
                  <a:pt x="1" y="167"/>
                </a:lnTo>
                <a:lnTo>
                  <a:pt x="0" y="182"/>
                </a:lnTo>
                <a:lnTo>
                  <a:pt x="1" y="200"/>
                </a:lnTo>
                <a:lnTo>
                  <a:pt x="7" y="227"/>
                </a:lnTo>
                <a:lnTo>
                  <a:pt x="12" y="229"/>
                </a:lnTo>
                <a:lnTo>
                  <a:pt x="17" y="240"/>
                </a:lnTo>
                <a:lnTo>
                  <a:pt x="22" y="277"/>
                </a:lnTo>
                <a:lnTo>
                  <a:pt x="46" y="287"/>
                </a:lnTo>
                <a:lnTo>
                  <a:pt x="51" y="292"/>
                </a:lnTo>
                <a:lnTo>
                  <a:pt x="59" y="301"/>
                </a:lnTo>
                <a:lnTo>
                  <a:pt x="63" y="310"/>
                </a:lnTo>
                <a:lnTo>
                  <a:pt x="72" y="339"/>
                </a:lnTo>
                <a:lnTo>
                  <a:pt x="79" y="355"/>
                </a:lnTo>
                <a:lnTo>
                  <a:pt x="82" y="362"/>
                </a:lnTo>
                <a:lnTo>
                  <a:pt x="86" y="371"/>
                </a:lnTo>
                <a:lnTo>
                  <a:pt x="91" y="376"/>
                </a:lnTo>
                <a:lnTo>
                  <a:pt x="97" y="378"/>
                </a:lnTo>
                <a:lnTo>
                  <a:pt x="123" y="383"/>
                </a:lnTo>
                <a:lnTo>
                  <a:pt x="149" y="390"/>
                </a:lnTo>
                <a:lnTo>
                  <a:pt x="156" y="394"/>
                </a:lnTo>
                <a:lnTo>
                  <a:pt x="160" y="399"/>
                </a:lnTo>
                <a:lnTo>
                  <a:pt x="162" y="404"/>
                </a:lnTo>
                <a:lnTo>
                  <a:pt x="165" y="418"/>
                </a:lnTo>
                <a:lnTo>
                  <a:pt x="170" y="427"/>
                </a:lnTo>
                <a:lnTo>
                  <a:pt x="175" y="432"/>
                </a:lnTo>
                <a:lnTo>
                  <a:pt x="181" y="436"/>
                </a:lnTo>
                <a:lnTo>
                  <a:pt x="189" y="438"/>
                </a:lnTo>
                <a:lnTo>
                  <a:pt x="204" y="440"/>
                </a:lnTo>
                <a:lnTo>
                  <a:pt x="209" y="440"/>
                </a:lnTo>
                <a:lnTo>
                  <a:pt x="215" y="440"/>
                </a:lnTo>
                <a:lnTo>
                  <a:pt x="218" y="439"/>
                </a:lnTo>
                <a:lnTo>
                  <a:pt x="218" y="430"/>
                </a:lnTo>
                <a:lnTo>
                  <a:pt x="213" y="423"/>
                </a:lnTo>
                <a:lnTo>
                  <a:pt x="214" y="418"/>
                </a:lnTo>
                <a:lnTo>
                  <a:pt x="216" y="412"/>
                </a:lnTo>
                <a:lnTo>
                  <a:pt x="218" y="407"/>
                </a:lnTo>
                <a:lnTo>
                  <a:pt x="215" y="406"/>
                </a:lnTo>
                <a:lnTo>
                  <a:pt x="209" y="413"/>
                </a:lnTo>
                <a:lnTo>
                  <a:pt x="203" y="421"/>
                </a:lnTo>
                <a:lnTo>
                  <a:pt x="201" y="425"/>
                </a:lnTo>
                <a:lnTo>
                  <a:pt x="188" y="422"/>
                </a:lnTo>
                <a:lnTo>
                  <a:pt x="186" y="408"/>
                </a:lnTo>
                <a:lnTo>
                  <a:pt x="191" y="395"/>
                </a:lnTo>
                <a:lnTo>
                  <a:pt x="199" y="394"/>
                </a:lnTo>
                <a:lnTo>
                  <a:pt x="209" y="384"/>
                </a:lnTo>
                <a:lnTo>
                  <a:pt x="216" y="374"/>
                </a:lnTo>
                <a:lnTo>
                  <a:pt x="219" y="362"/>
                </a:lnTo>
                <a:lnTo>
                  <a:pt x="221" y="350"/>
                </a:lnTo>
                <a:lnTo>
                  <a:pt x="218" y="343"/>
                </a:lnTo>
                <a:lnTo>
                  <a:pt x="209" y="334"/>
                </a:lnTo>
                <a:lnTo>
                  <a:pt x="207" y="330"/>
                </a:lnTo>
                <a:lnTo>
                  <a:pt x="209" y="319"/>
                </a:lnTo>
                <a:lnTo>
                  <a:pt x="208" y="317"/>
                </a:lnTo>
                <a:lnTo>
                  <a:pt x="206" y="316"/>
                </a:lnTo>
                <a:lnTo>
                  <a:pt x="201" y="306"/>
                </a:lnTo>
                <a:lnTo>
                  <a:pt x="207" y="299"/>
                </a:lnTo>
                <a:lnTo>
                  <a:pt x="210" y="304"/>
                </a:lnTo>
                <a:lnTo>
                  <a:pt x="214" y="321"/>
                </a:lnTo>
                <a:lnTo>
                  <a:pt x="224" y="346"/>
                </a:lnTo>
                <a:lnTo>
                  <a:pt x="221" y="346"/>
                </a:lnTo>
                <a:lnTo>
                  <a:pt x="225" y="360"/>
                </a:lnTo>
                <a:lnTo>
                  <a:pt x="223" y="390"/>
                </a:lnTo>
                <a:lnTo>
                  <a:pt x="226" y="402"/>
                </a:lnTo>
                <a:lnTo>
                  <a:pt x="227" y="401"/>
                </a:lnTo>
                <a:lnTo>
                  <a:pt x="230" y="400"/>
                </a:lnTo>
                <a:lnTo>
                  <a:pt x="232" y="399"/>
                </a:lnTo>
                <a:lnTo>
                  <a:pt x="235" y="405"/>
                </a:lnTo>
                <a:lnTo>
                  <a:pt x="241" y="408"/>
                </a:lnTo>
                <a:lnTo>
                  <a:pt x="247" y="408"/>
                </a:lnTo>
                <a:lnTo>
                  <a:pt x="254" y="405"/>
                </a:lnTo>
                <a:lnTo>
                  <a:pt x="254" y="402"/>
                </a:lnTo>
                <a:lnTo>
                  <a:pt x="249" y="400"/>
                </a:lnTo>
                <a:lnTo>
                  <a:pt x="245" y="395"/>
                </a:lnTo>
                <a:lnTo>
                  <a:pt x="243" y="389"/>
                </a:lnTo>
                <a:lnTo>
                  <a:pt x="243" y="383"/>
                </a:lnTo>
                <a:lnTo>
                  <a:pt x="250" y="377"/>
                </a:lnTo>
                <a:lnTo>
                  <a:pt x="250" y="375"/>
                </a:lnTo>
                <a:lnTo>
                  <a:pt x="251" y="368"/>
                </a:lnTo>
                <a:lnTo>
                  <a:pt x="251" y="366"/>
                </a:lnTo>
                <a:lnTo>
                  <a:pt x="240" y="358"/>
                </a:lnTo>
                <a:lnTo>
                  <a:pt x="236" y="353"/>
                </a:lnTo>
                <a:lnTo>
                  <a:pt x="224" y="331"/>
                </a:lnTo>
                <a:lnTo>
                  <a:pt x="222" y="324"/>
                </a:lnTo>
                <a:lnTo>
                  <a:pt x="220" y="307"/>
                </a:lnTo>
                <a:lnTo>
                  <a:pt x="221" y="303"/>
                </a:lnTo>
                <a:lnTo>
                  <a:pt x="225" y="299"/>
                </a:lnTo>
                <a:lnTo>
                  <a:pt x="227" y="295"/>
                </a:lnTo>
                <a:lnTo>
                  <a:pt x="225" y="290"/>
                </a:lnTo>
                <a:lnTo>
                  <a:pt x="222" y="287"/>
                </a:lnTo>
                <a:lnTo>
                  <a:pt x="221" y="285"/>
                </a:lnTo>
                <a:lnTo>
                  <a:pt x="221" y="284"/>
                </a:lnTo>
                <a:lnTo>
                  <a:pt x="221" y="281"/>
                </a:lnTo>
                <a:lnTo>
                  <a:pt x="220" y="275"/>
                </a:lnTo>
                <a:lnTo>
                  <a:pt x="218" y="272"/>
                </a:lnTo>
                <a:lnTo>
                  <a:pt x="212" y="269"/>
                </a:lnTo>
                <a:lnTo>
                  <a:pt x="212" y="270"/>
                </a:lnTo>
                <a:lnTo>
                  <a:pt x="210" y="272"/>
                </a:lnTo>
                <a:lnTo>
                  <a:pt x="211" y="267"/>
                </a:lnTo>
                <a:lnTo>
                  <a:pt x="215" y="266"/>
                </a:lnTo>
                <a:lnTo>
                  <a:pt x="226" y="269"/>
                </a:lnTo>
                <a:lnTo>
                  <a:pt x="223" y="265"/>
                </a:lnTo>
                <a:lnTo>
                  <a:pt x="220" y="261"/>
                </a:lnTo>
                <a:lnTo>
                  <a:pt x="218" y="256"/>
                </a:lnTo>
                <a:lnTo>
                  <a:pt x="221" y="250"/>
                </a:lnTo>
                <a:lnTo>
                  <a:pt x="213" y="245"/>
                </a:lnTo>
                <a:lnTo>
                  <a:pt x="209" y="242"/>
                </a:lnTo>
                <a:lnTo>
                  <a:pt x="207" y="238"/>
                </a:lnTo>
                <a:lnTo>
                  <a:pt x="209" y="240"/>
                </a:lnTo>
                <a:lnTo>
                  <a:pt x="218" y="244"/>
                </a:lnTo>
                <a:lnTo>
                  <a:pt x="222" y="233"/>
                </a:lnTo>
                <a:lnTo>
                  <a:pt x="224" y="230"/>
                </a:lnTo>
                <a:lnTo>
                  <a:pt x="226" y="230"/>
                </a:lnTo>
                <a:lnTo>
                  <a:pt x="231" y="232"/>
                </a:lnTo>
                <a:lnTo>
                  <a:pt x="233" y="230"/>
                </a:lnTo>
                <a:lnTo>
                  <a:pt x="233" y="226"/>
                </a:lnTo>
                <a:lnTo>
                  <a:pt x="228" y="223"/>
                </a:lnTo>
                <a:lnTo>
                  <a:pt x="225" y="219"/>
                </a:lnTo>
                <a:lnTo>
                  <a:pt x="222" y="215"/>
                </a:lnTo>
                <a:lnTo>
                  <a:pt x="221" y="211"/>
                </a:lnTo>
                <a:lnTo>
                  <a:pt x="220" y="202"/>
                </a:lnTo>
                <a:lnTo>
                  <a:pt x="219" y="192"/>
                </a:lnTo>
                <a:lnTo>
                  <a:pt x="215" y="186"/>
                </a:lnTo>
                <a:lnTo>
                  <a:pt x="207" y="187"/>
                </a:lnTo>
                <a:lnTo>
                  <a:pt x="204" y="183"/>
                </a:lnTo>
                <a:lnTo>
                  <a:pt x="198" y="176"/>
                </a:lnTo>
                <a:lnTo>
                  <a:pt x="196" y="170"/>
                </a:lnTo>
                <a:lnTo>
                  <a:pt x="199" y="170"/>
                </a:lnTo>
                <a:lnTo>
                  <a:pt x="200" y="171"/>
                </a:lnTo>
                <a:lnTo>
                  <a:pt x="204" y="173"/>
                </a:lnTo>
                <a:lnTo>
                  <a:pt x="203" y="171"/>
                </a:lnTo>
                <a:lnTo>
                  <a:pt x="200" y="167"/>
                </a:lnTo>
                <a:lnTo>
                  <a:pt x="199" y="164"/>
                </a:lnTo>
                <a:lnTo>
                  <a:pt x="210" y="163"/>
                </a:lnTo>
                <a:lnTo>
                  <a:pt x="222" y="170"/>
                </a:lnTo>
                <a:lnTo>
                  <a:pt x="240" y="190"/>
                </a:lnTo>
                <a:lnTo>
                  <a:pt x="245" y="200"/>
                </a:lnTo>
                <a:lnTo>
                  <a:pt x="249" y="205"/>
                </a:lnTo>
                <a:lnTo>
                  <a:pt x="255" y="207"/>
                </a:lnTo>
                <a:lnTo>
                  <a:pt x="260" y="204"/>
                </a:lnTo>
                <a:lnTo>
                  <a:pt x="263" y="197"/>
                </a:lnTo>
                <a:lnTo>
                  <a:pt x="265" y="193"/>
                </a:lnTo>
                <a:lnTo>
                  <a:pt x="270" y="199"/>
                </a:lnTo>
                <a:lnTo>
                  <a:pt x="273" y="196"/>
                </a:lnTo>
                <a:lnTo>
                  <a:pt x="270" y="193"/>
                </a:lnTo>
                <a:lnTo>
                  <a:pt x="275" y="189"/>
                </a:lnTo>
                <a:lnTo>
                  <a:pt x="271" y="183"/>
                </a:lnTo>
                <a:lnTo>
                  <a:pt x="264" y="178"/>
                </a:lnTo>
                <a:lnTo>
                  <a:pt x="258" y="176"/>
                </a:lnTo>
                <a:lnTo>
                  <a:pt x="256" y="174"/>
                </a:lnTo>
                <a:lnTo>
                  <a:pt x="254" y="171"/>
                </a:lnTo>
                <a:lnTo>
                  <a:pt x="254" y="167"/>
                </a:lnTo>
                <a:lnTo>
                  <a:pt x="258" y="158"/>
                </a:lnTo>
                <a:lnTo>
                  <a:pt x="256" y="155"/>
                </a:lnTo>
                <a:lnTo>
                  <a:pt x="236" y="142"/>
                </a:lnTo>
                <a:lnTo>
                  <a:pt x="231" y="136"/>
                </a:lnTo>
                <a:lnTo>
                  <a:pt x="229" y="129"/>
                </a:lnTo>
                <a:lnTo>
                  <a:pt x="231" y="123"/>
                </a:lnTo>
                <a:lnTo>
                  <a:pt x="235" y="116"/>
                </a:lnTo>
                <a:lnTo>
                  <a:pt x="236" y="110"/>
                </a:lnTo>
                <a:lnTo>
                  <a:pt x="229" y="108"/>
                </a:lnTo>
                <a:lnTo>
                  <a:pt x="229" y="111"/>
                </a:lnTo>
                <a:lnTo>
                  <a:pt x="232" y="111"/>
                </a:lnTo>
                <a:lnTo>
                  <a:pt x="232" y="114"/>
                </a:lnTo>
                <a:lnTo>
                  <a:pt x="227" y="115"/>
                </a:lnTo>
                <a:lnTo>
                  <a:pt x="226" y="119"/>
                </a:lnTo>
                <a:lnTo>
                  <a:pt x="225" y="124"/>
                </a:lnTo>
                <a:lnTo>
                  <a:pt x="224" y="128"/>
                </a:lnTo>
                <a:lnTo>
                  <a:pt x="221" y="128"/>
                </a:lnTo>
                <a:lnTo>
                  <a:pt x="221" y="126"/>
                </a:lnTo>
                <a:lnTo>
                  <a:pt x="220" y="125"/>
                </a:lnTo>
                <a:lnTo>
                  <a:pt x="219" y="125"/>
                </a:lnTo>
                <a:lnTo>
                  <a:pt x="218" y="125"/>
                </a:lnTo>
                <a:lnTo>
                  <a:pt x="218" y="121"/>
                </a:lnTo>
                <a:lnTo>
                  <a:pt x="217" y="114"/>
                </a:lnTo>
                <a:lnTo>
                  <a:pt x="216" y="108"/>
                </a:lnTo>
                <a:lnTo>
                  <a:pt x="219" y="105"/>
                </a:lnTo>
                <a:lnTo>
                  <a:pt x="218" y="89"/>
                </a:lnTo>
                <a:lnTo>
                  <a:pt x="218" y="85"/>
                </a:lnTo>
                <a:lnTo>
                  <a:pt x="230" y="68"/>
                </a:lnTo>
                <a:lnTo>
                  <a:pt x="233" y="66"/>
                </a:lnTo>
                <a:lnTo>
                  <a:pt x="238" y="63"/>
                </a:lnTo>
                <a:lnTo>
                  <a:pt x="244" y="58"/>
                </a:lnTo>
                <a:lnTo>
                  <a:pt x="254" y="46"/>
                </a:lnTo>
                <a:lnTo>
                  <a:pt x="258" y="42"/>
                </a:lnTo>
                <a:lnTo>
                  <a:pt x="272" y="33"/>
                </a:lnTo>
                <a:lnTo>
                  <a:pt x="274" y="30"/>
                </a:lnTo>
                <a:lnTo>
                  <a:pt x="274" y="26"/>
                </a:lnTo>
                <a:lnTo>
                  <a:pt x="276" y="24"/>
                </a:lnTo>
                <a:lnTo>
                  <a:pt x="280" y="23"/>
                </a:lnTo>
                <a:lnTo>
                  <a:pt x="282" y="25"/>
                </a:lnTo>
                <a:lnTo>
                  <a:pt x="282" y="37"/>
                </a:lnTo>
                <a:lnTo>
                  <a:pt x="284" y="42"/>
                </a:lnTo>
                <a:lnTo>
                  <a:pt x="291" y="52"/>
                </a:lnTo>
                <a:lnTo>
                  <a:pt x="293" y="58"/>
                </a:lnTo>
                <a:lnTo>
                  <a:pt x="291" y="62"/>
                </a:lnTo>
                <a:lnTo>
                  <a:pt x="287" y="64"/>
                </a:lnTo>
                <a:lnTo>
                  <a:pt x="283" y="66"/>
                </a:lnTo>
                <a:lnTo>
                  <a:pt x="282" y="67"/>
                </a:lnTo>
                <a:lnTo>
                  <a:pt x="281" y="69"/>
                </a:lnTo>
                <a:lnTo>
                  <a:pt x="273" y="79"/>
                </a:lnTo>
                <a:lnTo>
                  <a:pt x="278" y="80"/>
                </a:lnTo>
                <a:lnTo>
                  <a:pt x="282" y="81"/>
                </a:lnTo>
                <a:lnTo>
                  <a:pt x="285" y="84"/>
                </a:lnTo>
                <a:lnTo>
                  <a:pt x="287" y="88"/>
                </a:lnTo>
                <a:lnTo>
                  <a:pt x="289" y="85"/>
                </a:lnTo>
                <a:lnTo>
                  <a:pt x="289" y="81"/>
                </a:lnTo>
                <a:lnTo>
                  <a:pt x="289" y="78"/>
                </a:lnTo>
                <a:lnTo>
                  <a:pt x="287" y="74"/>
                </a:lnTo>
                <a:lnTo>
                  <a:pt x="292" y="75"/>
                </a:lnTo>
                <a:lnTo>
                  <a:pt x="295" y="74"/>
                </a:lnTo>
                <a:lnTo>
                  <a:pt x="297" y="72"/>
                </a:lnTo>
                <a:lnTo>
                  <a:pt x="298" y="68"/>
                </a:lnTo>
                <a:lnTo>
                  <a:pt x="306" y="83"/>
                </a:lnTo>
                <a:lnTo>
                  <a:pt x="306" y="85"/>
                </a:lnTo>
                <a:lnTo>
                  <a:pt x="299" y="92"/>
                </a:lnTo>
                <a:lnTo>
                  <a:pt x="298" y="92"/>
                </a:lnTo>
                <a:lnTo>
                  <a:pt x="299" y="97"/>
                </a:lnTo>
                <a:lnTo>
                  <a:pt x="300" y="99"/>
                </a:lnTo>
                <a:lnTo>
                  <a:pt x="302" y="100"/>
                </a:lnTo>
                <a:lnTo>
                  <a:pt x="304" y="102"/>
                </a:lnTo>
                <a:lnTo>
                  <a:pt x="309" y="114"/>
                </a:lnTo>
                <a:lnTo>
                  <a:pt x="313" y="119"/>
                </a:lnTo>
                <a:lnTo>
                  <a:pt x="317" y="116"/>
                </a:lnTo>
                <a:lnTo>
                  <a:pt x="318" y="111"/>
                </a:lnTo>
                <a:lnTo>
                  <a:pt x="317" y="94"/>
                </a:lnTo>
                <a:lnTo>
                  <a:pt x="317" y="88"/>
                </a:lnTo>
                <a:lnTo>
                  <a:pt x="320" y="86"/>
                </a:lnTo>
                <a:lnTo>
                  <a:pt x="323" y="85"/>
                </a:lnTo>
                <a:lnTo>
                  <a:pt x="325" y="84"/>
                </a:lnTo>
                <a:lnTo>
                  <a:pt x="326" y="81"/>
                </a:lnTo>
                <a:lnTo>
                  <a:pt x="325" y="79"/>
                </a:lnTo>
                <a:close/>
                <a:moveTo>
                  <a:pt x="294" y="104"/>
                </a:moveTo>
                <a:lnTo>
                  <a:pt x="293" y="99"/>
                </a:lnTo>
                <a:lnTo>
                  <a:pt x="290" y="95"/>
                </a:lnTo>
                <a:lnTo>
                  <a:pt x="284" y="93"/>
                </a:lnTo>
                <a:lnTo>
                  <a:pt x="275" y="92"/>
                </a:lnTo>
                <a:lnTo>
                  <a:pt x="265" y="93"/>
                </a:lnTo>
                <a:lnTo>
                  <a:pt x="261" y="98"/>
                </a:lnTo>
                <a:lnTo>
                  <a:pt x="266" y="102"/>
                </a:lnTo>
                <a:lnTo>
                  <a:pt x="271" y="103"/>
                </a:lnTo>
                <a:lnTo>
                  <a:pt x="273" y="106"/>
                </a:lnTo>
                <a:lnTo>
                  <a:pt x="276" y="109"/>
                </a:lnTo>
                <a:lnTo>
                  <a:pt x="290" y="120"/>
                </a:lnTo>
                <a:lnTo>
                  <a:pt x="297" y="122"/>
                </a:lnTo>
                <a:lnTo>
                  <a:pt x="299" y="116"/>
                </a:lnTo>
                <a:lnTo>
                  <a:pt x="297" y="111"/>
                </a:lnTo>
                <a:lnTo>
                  <a:pt x="294" y="104"/>
                </a:lnTo>
                <a:close/>
                <a:moveTo>
                  <a:pt x="273" y="264"/>
                </a:moveTo>
                <a:lnTo>
                  <a:pt x="271" y="262"/>
                </a:lnTo>
                <a:lnTo>
                  <a:pt x="268" y="261"/>
                </a:lnTo>
                <a:lnTo>
                  <a:pt x="253" y="258"/>
                </a:lnTo>
                <a:lnTo>
                  <a:pt x="246" y="255"/>
                </a:lnTo>
                <a:lnTo>
                  <a:pt x="245" y="259"/>
                </a:lnTo>
                <a:lnTo>
                  <a:pt x="246" y="261"/>
                </a:lnTo>
                <a:lnTo>
                  <a:pt x="243" y="260"/>
                </a:lnTo>
                <a:lnTo>
                  <a:pt x="237" y="259"/>
                </a:lnTo>
                <a:lnTo>
                  <a:pt x="234" y="258"/>
                </a:lnTo>
                <a:lnTo>
                  <a:pt x="234" y="261"/>
                </a:lnTo>
                <a:lnTo>
                  <a:pt x="238" y="265"/>
                </a:lnTo>
                <a:lnTo>
                  <a:pt x="244" y="270"/>
                </a:lnTo>
                <a:lnTo>
                  <a:pt x="251" y="274"/>
                </a:lnTo>
                <a:lnTo>
                  <a:pt x="259" y="275"/>
                </a:lnTo>
                <a:lnTo>
                  <a:pt x="259" y="273"/>
                </a:lnTo>
                <a:lnTo>
                  <a:pt x="258" y="273"/>
                </a:lnTo>
                <a:lnTo>
                  <a:pt x="258" y="273"/>
                </a:lnTo>
                <a:lnTo>
                  <a:pt x="257" y="272"/>
                </a:lnTo>
                <a:lnTo>
                  <a:pt x="260" y="271"/>
                </a:lnTo>
                <a:lnTo>
                  <a:pt x="263" y="271"/>
                </a:lnTo>
                <a:lnTo>
                  <a:pt x="266" y="272"/>
                </a:lnTo>
                <a:lnTo>
                  <a:pt x="268" y="275"/>
                </a:lnTo>
                <a:lnTo>
                  <a:pt x="270" y="274"/>
                </a:lnTo>
                <a:lnTo>
                  <a:pt x="274" y="271"/>
                </a:lnTo>
                <a:lnTo>
                  <a:pt x="276" y="269"/>
                </a:lnTo>
                <a:lnTo>
                  <a:pt x="275" y="267"/>
                </a:lnTo>
                <a:lnTo>
                  <a:pt x="273" y="26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90" name="Freeform 68"/>
          <p:cNvSpPr/>
          <p:nvPr/>
        </p:nvSpPr>
        <p:spPr bwMode="auto">
          <a:xfrm>
            <a:off x="2393816" y="5075371"/>
            <a:ext cx="519878" cy="404350"/>
          </a:xfrm>
          <a:custGeom>
            <a:avLst/>
            <a:gdLst>
              <a:gd name="T0" fmla="*/ 273 w 279"/>
              <a:gd name="T1" fmla="*/ 32 h 217"/>
              <a:gd name="T2" fmla="*/ 274 w 279"/>
              <a:gd name="T3" fmla="*/ 47 h 217"/>
              <a:gd name="T4" fmla="*/ 265 w 279"/>
              <a:gd name="T5" fmla="*/ 101 h 217"/>
              <a:gd name="T6" fmla="*/ 272 w 279"/>
              <a:gd name="T7" fmla="*/ 111 h 217"/>
              <a:gd name="T8" fmla="*/ 260 w 279"/>
              <a:gd name="T9" fmla="*/ 129 h 217"/>
              <a:gd name="T10" fmla="*/ 260 w 279"/>
              <a:gd name="T11" fmla="*/ 146 h 217"/>
              <a:gd name="T12" fmla="*/ 252 w 279"/>
              <a:gd name="T13" fmla="*/ 157 h 217"/>
              <a:gd name="T14" fmla="*/ 215 w 279"/>
              <a:gd name="T15" fmla="*/ 154 h 217"/>
              <a:gd name="T16" fmla="*/ 202 w 279"/>
              <a:gd name="T17" fmla="*/ 162 h 217"/>
              <a:gd name="T18" fmla="*/ 202 w 279"/>
              <a:gd name="T19" fmla="*/ 175 h 217"/>
              <a:gd name="T20" fmla="*/ 203 w 279"/>
              <a:gd name="T21" fmla="*/ 187 h 217"/>
              <a:gd name="T22" fmla="*/ 183 w 279"/>
              <a:gd name="T23" fmla="*/ 199 h 217"/>
              <a:gd name="T24" fmla="*/ 163 w 279"/>
              <a:gd name="T25" fmla="*/ 207 h 217"/>
              <a:gd name="T26" fmla="*/ 151 w 279"/>
              <a:gd name="T27" fmla="*/ 217 h 217"/>
              <a:gd name="T28" fmla="*/ 150 w 279"/>
              <a:gd name="T29" fmla="*/ 209 h 217"/>
              <a:gd name="T30" fmla="*/ 146 w 279"/>
              <a:gd name="T31" fmla="*/ 199 h 217"/>
              <a:gd name="T32" fmla="*/ 80 w 279"/>
              <a:gd name="T33" fmla="*/ 192 h 217"/>
              <a:gd name="T34" fmla="*/ 39 w 279"/>
              <a:gd name="T35" fmla="*/ 177 h 217"/>
              <a:gd name="T36" fmla="*/ 32 w 279"/>
              <a:gd name="T37" fmla="*/ 172 h 217"/>
              <a:gd name="T38" fmla="*/ 35 w 279"/>
              <a:gd name="T39" fmla="*/ 166 h 217"/>
              <a:gd name="T40" fmla="*/ 33 w 279"/>
              <a:gd name="T41" fmla="*/ 160 h 217"/>
              <a:gd name="T42" fmla="*/ 22 w 279"/>
              <a:gd name="T43" fmla="*/ 156 h 217"/>
              <a:gd name="T44" fmla="*/ 22 w 279"/>
              <a:gd name="T45" fmla="*/ 148 h 217"/>
              <a:gd name="T46" fmla="*/ 13 w 279"/>
              <a:gd name="T47" fmla="*/ 146 h 217"/>
              <a:gd name="T48" fmla="*/ 3 w 279"/>
              <a:gd name="T49" fmla="*/ 137 h 217"/>
              <a:gd name="T50" fmla="*/ 5 w 279"/>
              <a:gd name="T51" fmla="*/ 121 h 217"/>
              <a:gd name="T52" fmla="*/ 27 w 279"/>
              <a:gd name="T53" fmla="*/ 111 h 217"/>
              <a:gd name="T54" fmla="*/ 38 w 279"/>
              <a:gd name="T55" fmla="*/ 108 h 217"/>
              <a:gd name="T56" fmla="*/ 52 w 279"/>
              <a:gd name="T57" fmla="*/ 103 h 217"/>
              <a:gd name="T58" fmla="*/ 78 w 279"/>
              <a:gd name="T59" fmla="*/ 83 h 217"/>
              <a:gd name="T60" fmla="*/ 85 w 279"/>
              <a:gd name="T61" fmla="*/ 78 h 217"/>
              <a:gd name="T62" fmla="*/ 89 w 279"/>
              <a:gd name="T63" fmla="*/ 80 h 217"/>
              <a:gd name="T64" fmla="*/ 91 w 279"/>
              <a:gd name="T65" fmla="*/ 87 h 217"/>
              <a:gd name="T66" fmla="*/ 97 w 279"/>
              <a:gd name="T67" fmla="*/ 90 h 217"/>
              <a:gd name="T68" fmla="*/ 113 w 279"/>
              <a:gd name="T69" fmla="*/ 87 h 217"/>
              <a:gd name="T70" fmla="*/ 120 w 279"/>
              <a:gd name="T71" fmla="*/ 89 h 217"/>
              <a:gd name="T72" fmla="*/ 121 w 279"/>
              <a:gd name="T73" fmla="*/ 97 h 217"/>
              <a:gd name="T74" fmla="*/ 132 w 279"/>
              <a:gd name="T75" fmla="*/ 100 h 217"/>
              <a:gd name="T76" fmla="*/ 137 w 279"/>
              <a:gd name="T77" fmla="*/ 103 h 217"/>
              <a:gd name="T78" fmla="*/ 145 w 279"/>
              <a:gd name="T79" fmla="*/ 102 h 217"/>
              <a:gd name="T80" fmla="*/ 157 w 279"/>
              <a:gd name="T81" fmla="*/ 80 h 217"/>
              <a:gd name="T82" fmla="*/ 154 w 279"/>
              <a:gd name="T83" fmla="*/ 70 h 217"/>
              <a:gd name="T84" fmla="*/ 146 w 279"/>
              <a:gd name="T85" fmla="*/ 61 h 217"/>
              <a:gd name="T86" fmla="*/ 142 w 279"/>
              <a:gd name="T87" fmla="*/ 51 h 217"/>
              <a:gd name="T88" fmla="*/ 137 w 279"/>
              <a:gd name="T89" fmla="*/ 47 h 217"/>
              <a:gd name="T90" fmla="*/ 139 w 279"/>
              <a:gd name="T91" fmla="*/ 37 h 217"/>
              <a:gd name="T92" fmla="*/ 145 w 279"/>
              <a:gd name="T93" fmla="*/ 34 h 217"/>
              <a:gd name="T94" fmla="*/ 162 w 279"/>
              <a:gd name="T95" fmla="*/ 32 h 217"/>
              <a:gd name="T96" fmla="*/ 169 w 279"/>
              <a:gd name="T97" fmla="*/ 26 h 217"/>
              <a:gd name="T98" fmla="*/ 183 w 279"/>
              <a:gd name="T99" fmla="*/ 28 h 217"/>
              <a:gd name="T100" fmla="*/ 188 w 279"/>
              <a:gd name="T101" fmla="*/ 28 h 217"/>
              <a:gd name="T102" fmla="*/ 194 w 279"/>
              <a:gd name="T103" fmla="*/ 19 h 217"/>
              <a:gd name="T104" fmla="*/ 208 w 279"/>
              <a:gd name="T105" fmla="*/ 12 h 217"/>
              <a:gd name="T106" fmla="*/ 234 w 279"/>
              <a:gd name="T107" fmla="*/ 2 h 217"/>
              <a:gd name="T108" fmla="*/ 253 w 279"/>
              <a:gd name="T109" fmla="*/ 6 h 217"/>
              <a:gd name="T110" fmla="*/ 272 w 279"/>
              <a:gd name="T11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9" h="217">
                <a:moveTo>
                  <a:pt x="279" y="24"/>
                </a:moveTo>
                <a:lnTo>
                  <a:pt x="276" y="27"/>
                </a:lnTo>
                <a:lnTo>
                  <a:pt x="274" y="29"/>
                </a:lnTo>
                <a:lnTo>
                  <a:pt x="273" y="32"/>
                </a:lnTo>
                <a:lnTo>
                  <a:pt x="272" y="35"/>
                </a:lnTo>
                <a:lnTo>
                  <a:pt x="272" y="40"/>
                </a:lnTo>
                <a:lnTo>
                  <a:pt x="273" y="43"/>
                </a:lnTo>
                <a:lnTo>
                  <a:pt x="274" y="47"/>
                </a:lnTo>
                <a:lnTo>
                  <a:pt x="272" y="65"/>
                </a:lnTo>
                <a:lnTo>
                  <a:pt x="263" y="92"/>
                </a:lnTo>
                <a:lnTo>
                  <a:pt x="264" y="98"/>
                </a:lnTo>
                <a:lnTo>
                  <a:pt x="265" y="101"/>
                </a:lnTo>
                <a:lnTo>
                  <a:pt x="267" y="104"/>
                </a:lnTo>
                <a:lnTo>
                  <a:pt x="271" y="107"/>
                </a:lnTo>
                <a:lnTo>
                  <a:pt x="272" y="109"/>
                </a:lnTo>
                <a:lnTo>
                  <a:pt x="272" y="111"/>
                </a:lnTo>
                <a:lnTo>
                  <a:pt x="272" y="114"/>
                </a:lnTo>
                <a:lnTo>
                  <a:pt x="271" y="118"/>
                </a:lnTo>
                <a:lnTo>
                  <a:pt x="267" y="123"/>
                </a:lnTo>
                <a:lnTo>
                  <a:pt x="260" y="129"/>
                </a:lnTo>
                <a:lnTo>
                  <a:pt x="258" y="131"/>
                </a:lnTo>
                <a:lnTo>
                  <a:pt x="258" y="134"/>
                </a:lnTo>
                <a:lnTo>
                  <a:pt x="258" y="136"/>
                </a:lnTo>
                <a:lnTo>
                  <a:pt x="260" y="146"/>
                </a:lnTo>
                <a:lnTo>
                  <a:pt x="258" y="149"/>
                </a:lnTo>
                <a:lnTo>
                  <a:pt x="256" y="155"/>
                </a:lnTo>
                <a:lnTo>
                  <a:pt x="254" y="157"/>
                </a:lnTo>
                <a:lnTo>
                  <a:pt x="252" y="157"/>
                </a:lnTo>
                <a:lnTo>
                  <a:pt x="249" y="157"/>
                </a:lnTo>
                <a:lnTo>
                  <a:pt x="244" y="154"/>
                </a:lnTo>
                <a:lnTo>
                  <a:pt x="239" y="153"/>
                </a:lnTo>
                <a:lnTo>
                  <a:pt x="215" y="154"/>
                </a:lnTo>
                <a:lnTo>
                  <a:pt x="210" y="155"/>
                </a:lnTo>
                <a:lnTo>
                  <a:pt x="206" y="157"/>
                </a:lnTo>
                <a:lnTo>
                  <a:pt x="203" y="159"/>
                </a:lnTo>
                <a:lnTo>
                  <a:pt x="202" y="162"/>
                </a:lnTo>
                <a:lnTo>
                  <a:pt x="201" y="165"/>
                </a:lnTo>
                <a:lnTo>
                  <a:pt x="200" y="169"/>
                </a:lnTo>
                <a:lnTo>
                  <a:pt x="201" y="172"/>
                </a:lnTo>
                <a:lnTo>
                  <a:pt x="202" y="175"/>
                </a:lnTo>
                <a:lnTo>
                  <a:pt x="205" y="180"/>
                </a:lnTo>
                <a:lnTo>
                  <a:pt x="205" y="182"/>
                </a:lnTo>
                <a:lnTo>
                  <a:pt x="205" y="184"/>
                </a:lnTo>
                <a:lnTo>
                  <a:pt x="203" y="187"/>
                </a:lnTo>
                <a:lnTo>
                  <a:pt x="199" y="190"/>
                </a:lnTo>
                <a:lnTo>
                  <a:pt x="194" y="193"/>
                </a:lnTo>
                <a:lnTo>
                  <a:pt x="188" y="197"/>
                </a:lnTo>
                <a:lnTo>
                  <a:pt x="183" y="199"/>
                </a:lnTo>
                <a:lnTo>
                  <a:pt x="174" y="200"/>
                </a:lnTo>
                <a:lnTo>
                  <a:pt x="169" y="202"/>
                </a:lnTo>
                <a:lnTo>
                  <a:pt x="165" y="204"/>
                </a:lnTo>
                <a:lnTo>
                  <a:pt x="163" y="207"/>
                </a:lnTo>
                <a:lnTo>
                  <a:pt x="158" y="214"/>
                </a:lnTo>
                <a:lnTo>
                  <a:pt x="155" y="216"/>
                </a:lnTo>
                <a:lnTo>
                  <a:pt x="152" y="217"/>
                </a:lnTo>
                <a:lnTo>
                  <a:pt x="151" y="217"/>
                </a:lnTo>
                <a:lnTo>
                  <a:pt x="150" y="215"/>
                </a:lnTo>
                <a:lnTo>
                  <a:pt x="150" y="214"/>
                </a:lnTo>
                <a:lnTo>
                  <a:pt x="150" y="213"/>
                </a:lnTo>
                <a:lnTo>
                  <a:pt x="150" y="209"/>
                </a:lnTo>
                <a:lnTo>
                  <a:pt x="150" y="206"/>
                </a:lnTo>
                <a:lnTo>
                  <a:pt x="150" y="204"/>
                </a:lnTo>
                <a:lnTo>
                  <a:pt x="148" y="201"/>
                </a:lnTo>
                <a:lnTo>
                  <a:pt x="146" y="199"/>
                </a:lnTo>
                <a:lnTo>
                  <a:pt x="142" y="198"/>
                </a:lnTo>
                <a:lnTo>
                  <a:pt x="92" y="195"/>
                </a:lnTo>
                <a:lnTo>
                  <a:pt x="87" y="194"/>
                </a:lnTo>
                <a:lnTo>
                  <a:pt x="80" y="192"/>
                </a:lnTo>
                <a:lnTo>
                  <a:pt x="73" y="189"/>
                </a:lnTo>
                <a:lnTo>
                  <a:pt x="64" y="186"/>
                </a:lnTo>
                <a:lnTo>
                  <a:pt x="48" y="178"/>
                </a:lnTo>
                <a:lnTo>
                  <a:pt x="39" y="177"/>
                </a:lnTo>
                <a:lnTo>
                  <a:pt x="36" y="177"/>
                </a:lnTo>
                <a:lnTo>
                  <a:pt x="35" y="176"/>
                </a:lnTo>
                <a:lnTo>
                  <a:pt x="33" y="175"/>
                </a:lnTo>
                <a:lnTo>
                  <a:pt x="32" y="172"/>
                </a:lnTo>
                <a:lnTo>
                  <a:pt x="32" y="170"/>
                </a:lnTo>
                <a:lnTo>
                  <a:pt x="32" y="169"/>
                </a:lnTo>
                <a:lnTo>
                  <a:pt x="33" y="168"/>
                </a:lnTo>
                <a:lnTo>
                  <a:pt x="35" y="166"/>
                </a:lnTo>
                <a:lnTo>
                  <a:pt x="35" y="165"/>
                </a:lnTo>
                <a:lnTo>
                  <a:pt x="35" y="164"/>
                </a:lnTo>
                <a:lnTo>
                  <a:pt x="35" y="162"/>
                </a:lnTo>
                <a:lnTo>
                  <a:pt x="33" y="160"/>
                </a:lnTo>
                <a:lnTo>
                  <a:pt x="29" y="159"/>
                </a:lnTo>
                <a:lnTo>
                  <a:pt x="25" y="158"/>
                </a:lnTo>
                <a:lnTo>
                  <a:pt x="23" y="157"/>
                </a:lnTo>
                <a:lnTo>
                  <a:pt x="22" y="156"/>
                </a:lnTo>
                <a:lnTo>
                  <a:pt x="22" y="154"/>
                </a:lnTo>
                <a:lnTo>
                  <a:pt x="22" y="151"/>
                </a:lnTo>
                <a:lnTo>
                  <a:pt x="22" y="149"/>
                </a:lnTo>
                <a:lnTo>
                  <a:pt x="22" y="148"/>
                </a:lnTo>
                <a:lnTo>
                  <a:pt x="21" y="147"/>
                </a:lnTo>
                <a:lnTo>
                  <a:pt x="20" y="147"/>
                </a:lnTo>
                <a:lnTo>
                  <a:pt x="18" y="146"/>
                </a:lnTo>
                <a:lnTo>
                  <a:pt x="13" y="146"/>
                </a:lnTo>
                <a:lnTo>
                  <a:pt x="6" y="146"/>
                </a:lnTo>
                <a:lnTo>
                  <a:pt x="5" y="142"/>
                </a:lnTo>
                <a:lnTo>
                  <a:pt x="5" y="140"/>
                </a:lnTo>
                <a:lnTo>
                  <a:pt x="3" y="137"/>
                </a:lnTo>
                <a:lnTo>
                  <a:pt x="0" y="134"/>
                </a:lnTo>
                <a:lnTo>
                  <a:pt x="0" y="131"/>
                </a:lnTo>
                <a:lnTo>
                  <a:pt x="1" y="128"/>
                </a:lnTo>
                <a:lnTo>
                  <a:pt x="5" y="121"/>
                </a:lnTo>
                <a:lnTo>
                  <a:pt x="7" y="117"/>
                </a:lnTo>
                <a:lnTo>
                  <a:pt x="9" y="116"/>
                </a:lnTo>
                <a:lnTo>
                  <a:pt x="22" y="109"/>
                </a:lnTo>
                <a:lnTo>
                  <a:pt x="27" y="111"/>
                </a:lnTo>
                <a:lnTo>
                  <a:pt x="29" y="111"/>
                </a:lnTo>
                <a:lnTo>
                  <a:pt x="32" y="111"/>
                </a:lnTo>
                <a:lnTo>
                  <a:pt x="36" y="110"/>
                </a:lnTo>
                <a:lnTo>
                  <a:pt x="38" y="108"/>
                </a:lnTo>
                <a:lnTo>
                  <a:pt x="41" y="106"/>
                </a:lnTo>
                <a:lnTo>
                  <a:pt x="43" y="105"/>
                </a:lnTo>
                <a:lnTo>
                  <a:pt x="47" y="104"/>
                </a:lnTo>
                <a:lnTo>
                  <a:pt x="52" y="103"/>
                </a:lnTo>
                <a:lnTo>
                  <a:pt x="55" y="102"/>
                </a:lnTo>
                <a:lnTo>
                  <a:pt x="66" y="94"/>
                </a:lnTo>
                <a:lnTo>
                  <a:pt x="77" y="85"/>
                </a:lnTo>
                <a:lnTo>
                  <a:pt x="78" y="83"/>
                </a:lnTo>
                <a:lnTo>
                  <a:pt x="79" y="80"/>
                </a:lnTo>
                <a:lnTo>
                  <a:pt x="80" y="79"/>
                </a:lnTo>
                <a:lnTo>
                  <a:pt x="82" y="78"/>
                </a:lnTo>
                <a:lnTo>
                  <a:pt x="85" y="78"/>
                </a:lnTo>
                <a:lnTo>
                  <a:pt x="87" y="78"/>
                </a:lnTo>
                <a:lnTo>
                  <a:pt x="88" y="78"/>
                </a:lnTo>
                <a:lnTo>
                  <a:pt x="89" y="79"/>
                </a:lnTo>
                <a:lnTo>
                  <a:pt x="89" y="80"/>
                </a:lnTo>
                <a:lnTo>
                  <a:pt x="90" y="83"/>
                </a:lnTo>
                <a:lnTo>
                  <a:pt x="90" y="85"/>
                </a:lnTo>
                <a:lnTo>
                  <a:pt x="90" y="86"/>
                </a:lnTo>
                <a:lnTo>
                  <a:pt x="91" y="87"/>
                </a:lnTo>
                <a:lnTo>
                  <a:pt x="92" y="87"/>
                </a:lnTo>
                <a:lnTo>
                  <a:pt x="94" y="89"/>
                </a:lnTo>
                <a:lnTo>
                  <a:pt x="96" y="90"/>
                </a:lnTo>
                <a:lnTo>
                  <a:pt x="97" y="90"/>
                </a:lnTo>
                <a:lnTo>
                  <a:pt x="98" y="90"/>
                </a:lnTo>
                <a:lnTo>
                  <a:pt x="105" y="89"/>
                </a:lnTo>
                <a:lnTo>
                  <a:pt x="108" y="88"/>
                </a:lnTo>
                <a:lnTo>
                  <a:pt x="113" y="87"/>
                </a:lnTo>
                <a:lnTo>
                  <a:pt x="115" y="87"/>
                </a:lnTo>
                <a:lnTo>
                  <a:pt x="117" y="87"/>
                </a:lnTo>
                <a:lnTo>
                  <a:pt x="119" y="88"/>
                </a:lnTo>
                <a:lnTo>
                  <a:pt x="120" y="89"/>
                </a:lnTo>
                <a:lnTo>
                  <a:pt x="121" y="91"/>
                </a:lnTo>
                <a:lnTo>
                  <a:pt x="121" y="93"/>
                </a:lnTo>
                <a:lnTo>
                  <a:pt x="121" y="95"/>
                </a:lnTo>
                <a:lnTo>
                  <a:pt x="121" y="97"/>
                </a:lnTo>
                <a:lnTo>
                  <a:pt x="122" y="100"/>
                </a:lnTo>
                <a:lnTo>
                  <a:pt x="123" y="101"/>
                </a:lnTo>
                <a:lnTo>
                  <a:pt x="125" y="101"/>
                </a:lnTo>
                <a:lnTo>
                  <a:pt x="132" y="100"/>
                </a:lnTo>
                <a:lnTo>
                  <a:pt x="134" y="101"/>
                </a:lnTo>
                <a:lnTo>
                  <a:pt x="135" y="101"/>
                </a:lnTo>
                <a:lnTo>
                  <a:pt x="136" y="102"/>
                </a:lnTo>
                <a:lnTo>
                  <a:pt x="137" y="103"/>
                </a:lnTo>
                <a:lnTo>
                  <a:pt x="138" y="105"/>
                </a:lnTo>
                <a:lnTo>
                  <a:pt x="139" y="105"/>
                </a:lnTo>
                <a:lnTo>
                  <a:pt x="141" y="105"/>
                </a:lnTo>
                <a:lnTo>
                  <a:pt x="145" y="102"/>
                </a:lnTo>
                <a:lnTo>
                  <a:pt x="151" y="95"/>
                </a:lnTo>
                <a:lnTo>
                  <a:pt x="155" y="90"/>
                </a:lnTo>
                <a:lnTo>
                  <a:pt x="157" y="84"/>
                </a:lnTo>
                <a:lnTo>
                  <a:pt x="157" y="80"/>
                </a:lnTo>
                <a:lnTo>
                  <a:pt x="158" y="75"/>
                </a:lnTo>
                <a:lnTo>
                  <a:pt x="157" y="72"/>
                </a:lnTo>
                <a:lnTo>
                  <a:pt x="156" y="71"/>
                </a:lnTo>
                <a:lnTo>
                  <a:pt x="154" y="70"/>
                </a:lnTo>
                <a:lnTo>
                  <a:pt x="152" y="69"/>
                </a:lnTo>
                <a:lnTo>
                  <a:pt x="151" y="67"/>
                </a:lnTo>
                <a:lnTo>
                  <a:pt x="151" y="66"/>
                </a:lnTo>
                <a:lnTo>
                  <a:pt x="146" y="61"/>
                </a:lnTo>
                <a:lnTo>
                  <a:pt x="144" y="58"/>
                </a:lnTo>
                <a:lnTo>
                  <a:pt x="144" y="57"/>
                </a:lnTo>
                <a:lnTo>
                  <a:pt x="143" y="52"/>
                </a:lnTo>
                <a:lnTo>
                  <a:pt x="142" y="51"/>
                </a:lnTo>
                <a:lnTo>
                  <a:pt x="141" y="50"/>
                </a:lnTo>
                <a:lnTo>
                  <a:pt x="139" y="49"/>
                </a:lnTo>
                <a:lnTo>
                  <a:pt x="138" y="47"/>
                </a:lnTo>
                <a:lnTo>
                  <a:pt x="137" y="47"/>
                </a:lnTo>
                <a:lnTo>
                  <a:pt x="137" y="46"/>
                </a:lnTo>
                <a:lnTo>
                  <a:pt x="137" y="44"/>
                </a:lnTo>
                <a:lnTo>
                  <a:pt x="137" y="42"/>
                </a:lnTo>
                <a:lnTo>
                  <a:pt x="139" y="37"/>
                </a:lnTo>
                <a:lnTo>
                  <a:pt x="139" y="35"/>
                </a:lnTo>
                <a:lnTo>
                  <a:pt x="141" y="35"/>
                </a:lnTo>
                <a:lnTo>
                  <a:pt x="142" y="36"/>
                </a:lnTo>
                <a:lnTo>
                  <a:pt x="145" y="34"/>
                </a:lnTo>
                <a:lnTo>
                  <a:pt x="147" y="33"/>
                </a:lnTo>
                <a:lnTo>
                  <a:pt x="150" y="31"/>
                </a:lnTo>
                <a:lnTo>
                  <a:pt x="158" y="32"/>
                </a:lnTo>
                <a:lnTo>
                  <a:pt x="162" y="32"/>
                </a:lnTo>
                <a:lnTo>
                  <a:pt x="162" y="30"/>
                </a:lnTo>
                <a:lnTo>
                  <a:pt x="164" y="28"/>
                </a:lnTo>
                <a:lnTo>
                  <a:pt x="167" y="27"/>
                </a:lnTo>
                <a:lnTo>
                  <a:pt x="169" y="26"/>
                </a:lnTo>
                <a:lnTo>
                  <a:pt x="171" y="26"/>
                </a:lnTo>
                <a:lnTo>
                  <a:pt x="177" y="27"/>
                </a:lnTo>
                <a:lnTo>
                  <a:pt x="181" y="27"/>
                </a:lnTo>
                <a:lnTo>
                  <a:pt x="183" y="28"/>
                </a:lnTo>
                <a:lnTo>
                  <a:pt x="185" y="29"/>
                </a:lnTo>
                <a:lnTo>
                  <a:pt x="185" y="29"/>
                </a:lnTo>
                <a:lnTo>
                  <a:pt x="187" y="29"/>
                </a:lnTo>
                <a:lnTo>
                  <a:pt x="188" y="28"/>
                </a:lnTo>
                <a:lnTo>
                  <a:pt x="188" y="24"/>
                </a:lnTo>
                <a:lnTo>
                  <a:pt x="189" y="22"/>
                </a:lnTo>
                <a:lnTo>
                  <a:pt x="191" y="21"/>
                </a:lnTo>
                <a:lnTo>
                  <a:pt x="194" y="19"/>
                </a:lnTo>
                <a:lnTo>
                  <a:pt x="199" y="16"/>
                </a:lnTo>
                <a:lnTo>
                  <a:pt x="202" y="14"/>
                </a:lnTo>
                <a:lnTo>
                  <a:pt x="205" y="12"/>
                </a:lnTo>
                <a:lnTo>
                  <a:pt x="208" y="12"/>
                </a:lnTo>
                <a:lnTo>
                  <a:pt x="216" y="14"/>
                </a:lnTo>
                <a:lnTo>
                  <a:pt x="219" y="13"/>
                </a:lnTo>
                <a:lnTo>
                  <a:pt x="222" y="12"/>
                </a:lnTo>
                <a:lnTo>
                  <a:pt x="234" y="2"/>
                </a:lnTo>
                <a:lnTo>
                  <a:pt x="236" y="1"/>
                </a:lnTo>
                <a:lnTo>
                  <a:pt x="240" y="0"/>
                </a:lnTo>
                <a:lnTo>
                  <a:pt x="244" y="1"/>
                </a:lnTo>
                <a:lnTo>
                  <a:pt x="253" y="6"/>
                </a:lnTo>
                <a:lnTo>
                  <a:pt x="257" y="6"/>
                </a:lnTo>
                <a:lnTo>
                  <a:pt x="260" y="6"/>
                </a:lnTo>
                <a:lnTo>
                  <a:pt x="264" y="5"/>
                </a:lnTo>
                <a:lnTo>
                  <a:pt x="272" y="0"/>
                </a:lnTo>
                <a:lnTo>
                  <a:pt x="274" y="1"/>
                </a:lnTo>
                <a:lnTo>
                  <a:pt x="277" y="6"/>
                </a:lnTo>
                <a:lnTo>
                  <a:pt x="279" y="24"/>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69"/>
          <p:cNvSpPr/>
          <p:nvPr/>
        </p:nvSpPr>
        <p:spPr bwMode="auto">
          <a:xfrm>
            <a:off x="2520816" y="5202371"/>
            <a:ext cx="519878" cy="404350"/>
          </a:xfrm>
          <a:custGeom>
            <a:avLst/>
            <a:gdLst>
              <a:gd name="T0" fmla="*/ 568 w 581"/>
              <a:gd name="T1" fmla="*/ 67 h 453"/>
              <a:gd name="T2" fmla="*/ 570 w 581"/>
              <a:gd name="T3" fmla="*/ 99 h 453"/>
              <a:gd name="T4" fmla="*/ 552 w 581"/>
              <a:gd name="T5" fmla="*/ 211 h 453"/>
              <a:gd name="T6" fmla="*/ 567 w 581"/>
              <a:gd name="T7" fmla="*/ 231 h 453"/>
              <a:gd name="T8" fmla="*/ 541 w 581"/>
              <a:gd name="T9" fmla="*/ 270 h 453"/>
              <a:gd name="T10" fmla="*/ 541 w 581"/>
              <a:gd name="T11" fmla="*/ 305 h 453"/>
              <a:gd name="T12" fmla="*/ 525 w 581"/>
              <a:gd name="T13" fmla="*/ 329 h 453"/>
              <a:gd name="T14" fmla="*/ 447 w 581"/>
              <a:gd name="T15" fmla="*/ 321 h 453"/>
              <a:gd name="T16" fmla="*/ 420 w 581"/>
              <a:gd name="T17" fmla="*/ 338 h 453"/>
              <a:gd name="T18" fmla="*/ 420 w 581"/>
              <a:gd name="T19" fmla="*/ 366 h 453"/>
              <a:gd name="T20" fmla="*/ 422 w 581"/>
              <a:gd name="T21" fmla="*/ 390 h 453"/>
              <a:gd name="T22" fmla="*/ 380 w 581"/>
              <a:gd name="T23" fmla="*/ 416 h 453"/>
              <a:gd name="T24" fmla="*/ 339 w 581"/>
              <a:gd name="T25" fmla="*/ 432 h 453"/>
              <a:gd name="T26" fmla="*/ 314 w 581"/>
              <a:gd name="T27" fmla="*/ 453 h 453"/>
              <a:gd name="T28" fmla="*/ 313 w 581"/>
              <a:gd name="T29" fmla="*/ 437 h 453"/>
              <a:gd name="T30" fmla="*/ 304 w 581"/>
              <a:gd name="T31" fmla="*/ 416 h 453"/>
              <a:gd name="T32" fmla="*/ 166 w 581"/>
              <a:gd name="T33" fmla="*/ 402 h 453"/>
              <a:gd name="T34" fmla="*/ 82 w 581"/>
              <a:gd name="T35" fmla="*/ 369 h 453"/>
              <a:gd name="T36" fmla="*/ 66 w 581"/>
              <a:gd name="T37" fmla="*/ 360 h 453"/>
              <a:gd name="T38" fmla="*/ 72 w 581"/>
              <a:gd name="T39" fmla="*/ 346 h 453"/>
              <a:gd name="T40" fmla="*/ 68 w 581"/>
              <a:gd name="T41" fmla="*/ 335 h 453"/>
              <a:gd name="T42" fmla="*/ 45 w 581"/>
              <a:gd name="T43" fmla="*/ 326 h 453"/>
              <a:gd name="T44" fmla="*/ 45 w 581"/>
              <a:gd name="T45" fmla="*/ 310 h 453"/>
              <a:gd name="T46" fmla="*/ 27 w 581"/>
              <a:gd name="T47" fmla="*/ 306 h 453"/>
              <a:gd name="T48" fmla="*/ 7 w 581"/>
              <a:gd name="T49" fmla="*/ 286 h 453"/>
              <a:gd name="T50" fmla="*/ 10 w 581"/>
              <a:gd name="T51" fmla="*/ 252 h 453"/>
              <a:gd name="T52" fmla="*/ 57 w 581"/>
              <a:gd name="T53" fmla="*/ 231 h 453"/>
              <a:gd name="T54" fmla="*/ 79 w 581"/>
              <a:gd name="T55" fmla="*/ 226 h 453"/>
              <a:gd name="T56" fmla="*/ 109 w 581"/>
              <a:gd name="T57" fmla="*/ 215 h 453"/>
              <a:gd name="T58" fmla="*/ 162 w 581"/>
              <a:gd name="T59" fmla="*/ 174 h 453"/>
              <a:gd name="T60" fmla="*/ 177 w 581"/>
              <a:gd name="T61" fmla="*/ 162 h 453"/>
              <a:gd name="T62" fmla="*/ 186 w 581"/>
              <a:gd name="T63" fmla="*/ 168 h 453"/>
              <a:gd name="T64" fmla="*/ 190 w 581"/>
              <a:gd name="T65" fmla="*/ 181 h 453"/>
              <a:gd name="T66" fmla="*/ 202 w 581"/>
              <a:gd name="T67" fmla="*/ 188 h 453"/>
              <a:gd name="T68" fmla="*/ 236 w 581"/>
              <a:gd name="T69" fmla="*/ 181 h 453"/>
              <a:gd name="T70" fmla="*/ 250 w 581"/>
              <a:gd name="T71" fmla="*/ 186 h 453"/>
              <a:gd name="T72" fmla="*/ 252 w 581"/>
              <a:gd name="T73" fmla="*/ 203 h 453"/>
              <a:gd name="T74" fmla="*/ 275 w 581"/>
              <a:gd name="T75" fmla="*/ 209 h 453"/>
              <a:gd name="T76" fmla="*/ 285 w 581"/>
              <a:gd name="T77" fmla="*/ 216 h 453"/>
              <a:gd name="T78" fmla="*/ 301 w 581"/>
              <a:gd name="T79" fmla="*/ 213 h 453"/>
              <a:gd name="T80" fmla="*/ 326 w 581"/>
              <a:gd name="T81" fmla="*/ 168 h 453"/>
              <a:gd name="T82" fmla="*/ 320 w 581"/>
              <a:gd name="T83" fmla="*/ 147 h 453"/>
              <a:gd name="T84" fmla="*/ 304 w 581"/>
              <a:gd name="T85" fmla="*/ 127 h 453"/>
              <a:gd name="T86" fmla="*/ 296 w 581"/>
              <a:gd name="T87" fmla="*/ 106 h 453"/>
              <a:gd name="T88" fmla="*/ 285 w 581"/>
              <a:gd name="T89" fmla="*/ 98 h 453"/>
              <a:gd name="T90" fmla="*/ 289 w 581"/>
              <a:gd name="T91" fmla="*/ 78 h 453"/>
              <a:gd name="T92" fmla="*/ 301 w 581"/>
              <a:gd name="T93" fmla="*/ 72 h 453"/>
              <a:gd name="T94" fmla="*/ 337 w 581"/>
              <a:gd name="T95" fmla="*/ 66 h 453"/>
              <a:gd name="T96" fmla="*/ 351 w 581"/>
              <a:gd name="T97" fmla="*/ 55 h 453"/>
              <a:gd name="T98" fmla="*/ 381 w 581"/>
              <a:gd name="T99" fmla="*/ 59 h 453"/>
              <a:gd name="T100" fmla="*/ 391 w 581"/>
              <a:gd name="T101" fmla="*/ 58 h 453"/>
              <a:gd name="T102" fmla="*/ 403 w 581"/>
              <a:gd name="T103" fmla="*/ 40 h 453"/>
              <a:gd name="T104" fmla="*/ 432 w 581"/>
              <a:gd name="T105" fmla="*/ 26 h 453"/>
              <a:gd name="T106" fmla="*/ 486 w 581"/>
              <a:gd name="T107" fmla="*/ 4 h 453"/>
              <a:gd name="T108" fmla="*/ 527 w 581"/>
              <a:gd name="T109" fmla="*/ 12 h 453"/>
              <a:gd name="T110" fmla="*/ 566 w 581"/>
              <a:gd name="T111"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1" h="453">
                <a:moveTo>
                  <a:pt x="581" y="50"/>
                </a:moveTo>
                <a:lnTo>
                  <a:pt x="575" y="57"/>
                </a:lnTo>
                <a:lnTo>
                  <a:pt x="571" y="61"/>
                </a:lnTo>
                <a:lnTo>
                  <a:pt x="568" y="67"/>
                </a:lnTo>
                <a:lnTo>
                  <a:pt x="567" y="74"/>
                </a:lnTo>
                <a:lnTo>
                  <a:pt x="567" y="83"/>
                </a:lnTo>
                <a:lnTo>
                  <a:pt x="569" y="90"/>
                </a:lnTo>
                <a:lnTo>
                  <a:pt x="570" y="99"/>
                </a:lnTo>
                <a:lnTo>
                  <a:pt x="566" y="136"/>
                </a:lnTo>
                <a:lnTo>
                  <a:pt x="548" y="192"/>
                </a:lnTo>
                <a:lnTo>
                  <a:pt x="549" y="204"/>
                </a:lnTo>
                <a:lnTo>
                  <a:pt x="552" y="211"/>
                </a:lnTo>
                <a:lnTo>
                  <a:pt x="556" y="217"/>
                </a:lnTo>
                <a:lnTo>
                  <a:pt x="563" y="224"/>
                </a:lnTo>
                <a:lnTo>
                  <a:pt x="565" y="227"/>
                </a:lnTo>
                <a:lnTo>
                  <a:pt x="567" y="231"/>
                </a:lnTo>
                <a:lnTo>
                  <a:pt x="567" y="238"/>
                </a:lnTo>
                <a:lnTo>
                  <a:pt x="564" y="246"/>
                </a:lnTo>
                <a:lnTo>
                  <a:pt x="555" y="257"/>
                </a:lnTo>
                <a:lnTo>
                  <a:pt x="541" y="270"/>
                </a:lnTo>
                <a:lnTo>
                  <a:pt x="537" y="274"/>
                </a:lnTo>
                <a:lnTo>
                  <a:pt x="536" y="279"/>
                </a:lnTo>
                <a:lnTo>
                  <a:pt x="536" y="284"/>
                </a:lnTo>
                <a:lnTo>
                  <a:pt x="541" y="305"/>
                </a:lnTo>
                <a:lnTo>
                  <a:pt x="537" y="311"/>
                </a:lnTo>
                <a:lnTo>
                  <a:pt x="533" y="323"/>
                </a:lnTo>
                <a:lnTo>
                  <a:pt x="529" y="327"/>
                </a:lnTo>
                <a:lnTo>
                  <a:pt x="525" y="329"/>
                </a:lnTo>
                <a:lnTo>
                  <a:pt x="518" y="327"/>
                </a:lnTo>
                <a:lnTo>
                  <a:pt x="507" y="321"/>
                </a:lnTo>
                <a:lnTo>
                  <a:pt x="498" y="320"/>
                </a:lnTo>
                <a:lnTo>
                  <a:pt x="447" y="321"/>
                </a:lnTo>
                <a:lnTo>
                  <a:pt x="438" y="323"/>
                </a:lnTo>
                <a:lnTo>
                  <a:pt x="428" y="328"/>
                </a:lnTo>
                <a:lnTo>
                  <a:pt x="423" y="333"/>
                </a:lnTo>
                <a:lnTo>
                  <a:pt x="420" y="338"/>
                </a:lnTo>
                <a:lnTo>
                  <a:pt x="418" y="345"/>
                </a:lnTo>
                <a:lnTo>
                  <a:pt x="417" y="352"/>
                </a:lnTo>
                <a:lnTo>
                  <a:pt x="418" y="360"/>
                </a:lnTo>
                <a:lnTo>
                  <a:pt x="420" y="366"/>
                </a:lnTo>
                <a:lnTo>
                  <a:pt x="426" y="377"/>
                </a:lnTo>
                <a:lnTo>
                  <a:pt x="427" y="381"/>
                </a:lnTo>
                <a:lnTo>
                  <a:pt x="426" y="385"/>
                </a:lnTo>
                <a:lnTo>
                  <a:pt x="422" y="390"/>
                </a:lnTo>
                <a:lnTo>
                  <a:pt x="414" y="397"/>
                </a:lnTo>
                <a:lnTo>
                  <a:pt x="404" y="404"/>
                </a:lnTo>
                <a:lnTo>
                  <a:pt x="392" y="411"/>
                </a:lnTo>
                <a:lnTo>
                  <a:pt x="380" y="416"/>
                </a:lnTo>
                <a:lnTo>
                  <a:pt x="362" y="418"/>
                </a:lnTo>
                <a:lnTo>
                  <a:pt x="352" y="421"/>
                </a:lnTo>
                <a:lnTo>
                  <a:pt x="344" y="426"/>
                </a:lnTo>
                <a:lnTo>
                  <a:pt x="339" y="432"/>
                </a:lnTo>
                <a:lnTo>
                  <a:pt x="328" y="447"/>
                </a:lnTo>
                <a:lnTo>
                  <a:pt x="322" y="452"/>
                </a:lnTo>
                <a:lnTo>
                  <a:pt x="317" y="453"/>
                </a:lnTo>
                <a:lnTo>
                  <a:pt x="314" y="453"/>
                </a:lnTo>
                <a:lnTo>
                  <a:pt x="312" y="450"/>
                </a:lnTo>
                <a:lnTo>
                  <a:pt x="312" y="448"/>
                </a:lnTo>
                <a:lnTo>
                  <a:pt x="313" y="444"/>
                </a:lnTo>
                <a:lnTo>
                  <a:pt x="313" y="437"/>
                </a:lnTo>
                <a:lnTo>
                  <a:pt x="313" y="431"/>
                </a:lnTo>
                <a:lnTo>
                  <a:pt x="312" y="426"/>
                </a:lnTo>
                <a:lnTo>
                  <a:pt x="309" y="420"/>
                </a:lnTo>
                <a:lnTo>
                  <a:pt x="304" y="416"/>
                </a:lnTo>
                <a:lnTo>
                  <a:pt x="295" y="413"/>
                </a:lnTo>
                <a:lnTo>
                  <a:pt x="192" y="407"/>
                </a:lnTo>
                <a:lnTo>
                  <a:pt x="181" y="406"/>
                </a:lnTo>
                <a:lnTo>
                  <a:pt x="166" y="402"/>
                </a:lnTo>
                <a:lnTo>
                  <a:pt x="152" y="395"/>
                </a:lnTo>
                <a:lnTo>
                  <a:pt x="133" y="388"/>
                </a:lnTo>
                <a:lnTo>
                  <a:pt x="100" y="371"/>
                </a:lnTo>
                <a:lnTo>
                  <a:pt x="82" y="369"/>
                </a:lnTo>
                <a:lnTo>
                  <a:pt x="76" y="370"/>
                </a:lnTo>
                <a:lnTo>
                  <a:pt x="72" y="368"/>
                </a:lnTo>
                <a:lnTo>
                  <a:pt x="68" y="365"/>
                </a:lnTo>
                <a:lnTo>
                  <a:pt x="66" y="360"/>
                </a:lnTo>
                <a:lnTo>
                  <a:pt x="66" y="355"/>
                </a:lnTo>
                <a:lnTo>
                  <a:pt x="67" y="352"/>
                </a:lnTo>
                <a:lnTo>
                  <a:pt x="69" y="350"/>
                </a:lnTo>
                <a:lnTo>
                  <a:pt x="72" y="346"/>
                </a:lnTo>
                <a:lnTo>
                  <a:pt x="74" y="344"/>
                </a:lnTo>
                <a:lnTo>
                  <a:pt x="74" y="342"/>
                </a:lnTo>
                <a:lnTo>
                  <a:pt x="72" y="338"/>
                </a:lnTo>
                <a:lnTo>
                  <a:pt x="68" y="335"/>
                </a:lnTo>
                <a:lnTo>
                  <a:pt x="60" y="332"/>
                </a:lnTo>
                <a:lnTo>
                  <a:pt x="52" y="330"/>
                </a:lnTo>
                <a:lnTo>
                  <a:pt x="48" y="329"/>
                </a:lnTo>
                <a:lnTo>
                  <a:pt x="45" y="326"/>
                </a:lnTo>
                <a:lnTo>
                  <a:pt x="45" y="322"/>
                </a:lnTo>
                <a:lnTo>
                  <a:pt x="45" y="315"/>
                </a:lnTo>
                <a:lnTo>
                  <a:pt x="45" y="312"/>
                </a:lnTo>
                <a:lnTo>
                  <a:pt x="45" y="310"/>
                </a:lnTo>
                <a:lnTo>
                  <a:pt x="44" y="308"/>
                </a:lnTo>
                <a:lnTo>
                  <a:pt x="42" y="307"/>
                </a:lnTo>
                <a:lnTo>
                  <a:pt x="38" y="306"/>
                </a:lnTo>
                <a:lnTo>
                  <a:pt x="27" y="306"/>
                </a:lnTo>
                <a:lnTo>
                  <a:pt x="12" y="304"/>
                </a:lnTo>
                <a:lnTo>
                  <a:pt x="11" y="296"/>
                </a:lnTo>
                <a:lnTo>
                  <a:pt x="10" y="292"/>
                </a:lnTo>
                <a:lnTo>
                  <a:pt x="7" y="286"/>
                </a:lnTo>
                <a:lnTo>
                  <a:pt x="1" y="279"/>
                </a:lnTo>
                <a:lnTo>
                  <a:pt x="0" y="274"/>
                </a:lnTo>
                <a:lnTo>
                  <a:pt x="2" y="267"/>
                </a:lnTo>
                <a:lnTo>
                  <a:pt x="10" y="252"/>
                </a:lnTo>
                <a:lnTo>
                  <a:pt x="15" y="245"/>
                </a:lnTo>
                <a:lnTo>
                  <a:pt x="19" y="242"/>
                </a:lnTo>
                <a:lnTo>
                  <a:pt x="45" y="228"/>
                </a:lnTo>
                <a:lnTo>
                  <a:pt x="57" y="231"/>
                </a:lnTo>
                <a:lnTo>
                  <a:pt x="61" y="231"/>
                </a:lnTo>
                <a:lnTo>
                  <a:pt x="66" y="231"/>
                </a:lnTo>
                <a:lnTo>
                  <a:pt x="75" y="229"/>
                </a:lnTo>
                <a:lnTo>
                  <a:pt x="79" y="226"/>
                </a:lnTo>
                <a:lnTo>
                  <a:pt x="85" y="222"/>
                </a:lnTo>
                <a:lnTo>
                  <a:pt x="90" y="219"/>
                </a:lnTo>
                <a:lnTo>
                  <a:pt x="97" y="217"/>
                </a:lnTo>
                <a:lnTo>
                  <a:pt x="109" y="215"/>
                </a:lnTo>
                <a:lnTo>
                  <a:pt x="115" y="213"/>
                </a:lnTo>
                <a:lnTo>
                  <a:pt x="138" y="197"/>
                </a:lnTo>
                <a:lnTo>
                  <a:pt x="160" y="178"/>
                </a:lnTo>
                <a:lnTo>
                  <a:pt x="162" y="174"/>
                </a:lnTo>
                <a:lnTo>
                  <a:pt x="165" y="168"/>
                </a:lnTo>
                <a:lnTo>
                  <a:pt x="167" y="165"/>
                </a:lnTo>
                <a:lnTo>
                  <a:pt x="171" y="164"/>
                </a:lnTo>
                <a:lnTo>
                  <a:pt x="177" y="162"/>
                </a:lnTo>
                <a:lnTo>
                  <a:pt x="181" y="163"/>
                </a:lnTo>
                <a:lnTo>
                  <a:pt x="184" y="164"/>
                </a:lnTo>
                <a:lnTo>
                  <a:pt x="186" y="166"/>
                </a:lnTo>
                <a:lnTo>
                  <a:pt x="186" y="168"/>
                </a:lnTo>
                <a:lnTo>
                  <a:pt x="187" y="174"/>
                </a:lnTo>
                <a:lnTo>
                  <a:pt x="187" y="177"/>
                </a:lnTo>
                <a:lnTo>
                  <a:pt x="188" y="179"/>
                </a:lnTo>
                <a:lnTo>
                  <a:pt x="190" y="181"/>
                </a:lnTo>
                <a:lnTo>
                  <a:pt x="191" y="182"/>
                </a:lnTo>
                <a:lnTo>
                  <a:pt x="196" y="185"/>
                </a:lnTo>
                <a:lnTo>
                  <a:pt x="199" y="187"/>
                </a:lnTo>
                <a:lnTo>
                  <a:pt x="202" y="188"/>
                </a:lnTo>
                <a:lnTo>
                  <a:pt x="204" y="188"/>
                </a:lnTo>
                <a:lnTo>
                  <a:pt x="218" y="185"/>
                </a:lnTo>
                <a:lnTo>
                  <a:pt x="224" y="183"/>
                </a:lnTo>
                <a:lnTo>
                  <a:pt x="236" y="181"/>
                </a:lnTo>
                <a:lnTo>
                  <a:pt x="240" y="181"/>
                </a:lnTo>
                <a:lnTo>
                  <a:pt x="244" y="182"/>
                </a:lnTo>
                <a:lnTo>
                  <a:pt x="248" y="184"/>
                </a:lnTo>
                <a:lnTo>
                  <a:pt x="250" y="186"/>
                </a:lnTo>
                <a:lnTo>
                  <a:pt x="251" y="190"/>
                </a:lnTo>
                <a:lnTo>
                  <a:pt x="252" y="194"/>
                </a:lnTo>
                <a:lnTo>
                  <a:pt x="251" y="198"/>
                </a:lnTo>
                <a:lnTo>
                  <a:pt x="252" y="203"/>
                </a:lnTo>
                <a:lnTo>
                  <a:pt x="253" y="208"/>
                </a:lnTo>
                <a:lnTo>
                  <a:pt x="256" y="210"/>
                </a:lnTo>
                <a:lnTo>
                  <a:pt x="261" y="211"/>
                </a:lnTo>
                <a:lnTo>
                  <a:pt x="275" y="209"/>
                </a:lnTo>
                <a:lnTo>
                  <a:pt x="279" y="210"/>
                </a:lnTo>
                <a:lnTo>
                  <a:pt x="282" y="211"/>
                </a:lnTo>
                <a:lnTo>
                  <a:pt x="284" y="214"/>
                </a:lnTo>
                <a:lnTo>
                  <a:pt x="285" y="216"/>
                </a:lnTo>
                <a:lnTo>
                  <a:pt x="288" y="219"/>
                </a:lnTo>
                <a:lnTo>
                  <a:pt x="290" y="220"/>
                </a:lnTo>
                <a:lnTo>
                  <a:pt x="294" y="219"/>
                </a:lnTo>
                <a:lnTo>
                  <a:pt x="301" y="213"/>
                </a:lnTo>
                <a:lnTo>
                  <a:pt x="315" y="199"/>
                </a:lnTo>
                <a:lnTo>
                  <a:pt x="323" y="187"/>
                </a:lnTo>
                <a:lnTo>
                  <a:pt x="327" y="175"/>
                </a:lnTo>
                <a:lnTo>
                  <a:pt x="326" y="168"/>
                </a:lnTo>
                <a:lnTo>
                  <a:pt x="328" y="157"/>
                </a:lnTo>
                <a:lnTo>
                  <a:pt x="326" y="150"/>
                </a:lnTo>
                <a:lnTo>
                  <a:pt x="324" y="148"/>
                </a:lnTo>
                <a:lnTo>
                  <a:pt x="320" y="147"/>
                </a:lnTo>
                <a:lnTo>
                  <a:pt x="317" y="144"/>
                </a:lnTo>
                <a:lnTo>
                  <a:pt x="315" y="140"/>
                </a:lnTo>
                <a:lnTo>
                  <a:pt x="314" y="137"/>
                </a:lnTo>
                <a:lnTo>
                  <a:pt x="304" y="127"/>
                </a:lnTo>
                <a:lnTo>
                  <a:pt x="300" y="122"/>
                </a:lnTo>
                <a:lnTo>
                  <a:pt x="299" y="119"/>
                </a:lnTo>
                <a:lnTo>
                  <a:pt x="298" y="109"/>
                </a:lnTo>
                <a:lnTo>
                  <a:pt x="296" y="106"/>
                </a:lnTo>
                <a:lnTo>
                  <a:pt x="294" y="105"/>
                </a:lnTo>
                <a:lnTo>
                  <a:pt x="290" y="102"/>
                </a:lnTo>
                <a:lnTo>
                  <a:pt x="287" y="99"/>
                </a:lnTo>
                <a:lnTo>
                  <a:pt x="285" y="98"/>
                </a:lnTo>
                <a:lnTo>
                  <a:pt x="285" y="97"/>
                </a:lnTo>
                <a:lnTo>
                  <a:pt x="285" y="92"/>
                </a:lnTo>
                <a:lnTo>
                  <a:pt x="285" y="87"/>
                </a:lnTo>
                <a:lnTo>
                  <a:pt x="289" y="78"/>
                </a:lnTo>
                <a:lnTo>
                  <a:pt x="290" y="73"/>
                </a:lnTo>
                <a:lnTo>
                  <a:pt x="293" y="73"/>
                </a:lnTo>
                <a:lnTo>
                  <a:pt x="296" y="75"/>
                </a:lnTo>
                <a:lnTo>
                  <a:pt x="301" y="72"/>
                </a:lnTo>
                <a:lnTo>
                  <a:pt x="306" y="68"/>
                </a:lnTo>
                <a:lnTo>
                  <a:pt x="312" y="65"/>
                </a:lnTo>
                <a:lnTo>
                  <a:pt x="329" y="67"/>
                </a:lnTo>
                <a:lnTo>
                  <a:pt x="337" y="66"/>
                </a:lnTo>
                <a:lnTo>
                  <a:pt x="338" y="63"/>
                </a:lnTo>
                <a:lnTo>
                  <a:pt x="342" y="59"/>
                </a:lnTo>
                <a:lnTo>
                  <a:pt x="347" y="56"/>
                </a:lnTo>
                <a:lnTo>
                  <a:pt x="351" y="55"/>
                </a:lnTo>
                <a:lnTo>
                  <a:pt x="356" y="54"/>
                </a:lnTo>
                <a:lnTo>
                  <a:pt x="368" y="57"/>
                </a:lnTo>
                <a:lnTo>
                  <a:pt x="377" y="57"/>
                </a:lnTo>
                <a:lnTo>
                  <a:pt x="381" y="59"/>
                </a:lnTo>
                <a:lnTo>
                  <a:pt x="384" y="60"/>
                </a:lnTo>
                <a:lnTo>
                  <a:pt x="386" y="61"/>
                </a:lnTo>
                <a:lnTo>
                  <a:pt x="389" y="60"/>
                </a:lnTo>
                <a:lnTo>
                  <a:pt x="391" y="58"/>
                </a:lnTo>
                <a:lnTo>
                  <a:pt x="392" y="51"/>
                </a:lnTo>
                <a:lnTo>
                  <a:pt x="393" y="47"/>
                </a:lnTo>
                <a:lnTo>
                  <a:pt x="397" y="44"/>
                </a:lnTo>
                <a:lnTo>
                  <a:pt x="403" y="40"/>
                </a:lnTo>
                <a:lnTo>
                  <a:pt x="415" y="34"/>
                </a:lnTo>
                <a:lnTo>
                  <a:pt x="421" y="29"/>
                </a:lnTo>
                <a:lnTo>
                  <a:pt x="427" y="26"/>
                </a:lnTo>
                <a:lnTo>
                  <a:pt x="432" y="26"/>
                </a:lnTo>
                <a:lnTo>
                  <a:pt x="449" y="29"/>
                </a:lnTo>
                <a:lnTo>
                  <a:pt x="456" y="28"/>
                </a:lnTo>
                <a:lnTo>
                  <a:pt x="463" y="25"/>
                </a:lnTo>
                <a:lnTo>
                  <a:pt x="486" y="4"/>
                </a:lnTo>
                <a:lnTo>
                  <a:pt x="492" y="2"/>
                </a:lnTo>
                <a:lnTo>
                  <a:pt x="499" y="1"/>
                </a:lnTo>
                <a:lnTo>
                  <a:pt x="507" y="3"/>
                </a:lnTo>
                <a:lnTo>
                  <a:pt x="527" y="12"/>
                </a:lnTo>
                <a:lnTo>
                  <a:pt x="534" y="13"/>
                </a:lnTo>
                <a:lnTo>
                  <a:pt x="542" y="12"/>
                </a:lnTo>
                <a:lnTo>
                  <a:pt x="549" y="10"/>
                </a:lnTo>
                <a:lnTo>
                  <a:pt x="566" y="0"/>
                </a:lnTo>
                <a:lnTo>
                  <a:pt x="571" y="2"/>
                </a:lnTo>
                <a:lnTo>
                  <a:pt x="576" y="13"/>
                </a:lnTo>
                <a:lnTo>
                  <a:pt x="581" y="5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92" name="Freeform 70"/>
          <p:cNvSpPr/>
          <p:nvPr/>
        </p:nvSpPr>
        <p:spPr bwMode="auto">
          <a:xfrm>
            <a:off x="2874563" y="5120092"/>
            <a:ext cx="229194" cy="320498"/>
          </a:xfrm>
          <a:custGeom>
            <a:avLst/>
            <a:gdLst>
              <a:gd name="T0" fmla="*/ 114 w 123"/>
              <a:gd name="T1" fmla="*/ 78 h 172"/>
              <a:gd name="T2" fmla="*/ 115 w 123"/>
              <a:gd name="T3" fmla="*/ 78 h 172"/>
              <a:gd name="T4" fmla="*/ 121 w 123"/>
              <a:gd name="T5" fmla="*/ 92 h 172"/>
              <a:gd name="T6" fmla="*/ 118 w 123"/>
              <a:gd name="T7" fmla="*/ 92 h 172"/>
              <a:gd name="T8" fmla="*/ 113 w 123"/>
              <a:gd name="T9" fmla="*/ 100 h 172"/>
              <a:gd name="T10" fmla="*/ 112 w 123"/>
              <a:gd name="T11" fmla="*/ 104 h 172"/>
              <a:gd name="T12" fmla="*/ 110 w 123"/>
              <a:gd name="T13" fmla="*/ 109 h 172"/>
              <a:gd name="T14" fmla="*/ 106 w 123"/>
              <a:gd name="T15" fmla="*/ 113 h 172"/>
              <a:gd name="T16" fmla="*/ 104 w 123"/>
              <a:gd name="T17" fmla="*/ 118 h 172"/>
              <a:gd name="T18" fmla="*/ 101 w 123"/>
              <a:gd name="T19" fmla="*/ 121 h 172"/>
              <a:gd name="T20" fmla="*/ 96 w 123"/>
              <a:gd name="T21" fmla="*/ 119 h 172"/>
              <a:gd name="T22" fmla="*/ 89 w 123"/>
              <a:gd name="T23" fmla="*/ 118 h 172"/>
              <a:gd name="T24" fmla="*/ 85 w 123"/>
              <a:gd name="T25" fmla="*/ 109 h 172"/>
              <a:gd name="T26" fmla="*/ 80 w 123"/>
              <a:gd name="T27" fmla="*/ 109 h 172"/>
              <a:gd name="T28" fmla="*/ 82 w 123"/>
              <a:gd name="T29" fmla="*/ 113 h 172"/>
              <a:gd name="T30" fmla="*/ 83 w 123"/>
              <a:gd name="T31" fmla="*/ 117 h 172"/>
              <a:gd name="T32" fmla="*/ 82 w 123"/>
              <a:gd name="T33" fmla="*/ 123 h 172"/>
              <a:gd name="T34" fmla="*/ 79 w 123"/>
              <a:gd name="T35" fmla="*/ 126 h 172"/>
              <a:gd name="T36" fmla="*/ 81 w 123"/>
              <a:gd name="T37" fmla="*/ 131 h 172"/>
              <a:gd name="T38" fmla="*/ 79 w 123"/>
              <a:gd name="T39" fmla="*/ 153 h 172"/>
              <a:gd name="T40" fmla="*/ 79 w 123"/>
              <a:gd name="T41" fmla="*/ 163 h 172"/>
              <a:gd name="T42" fmla="*/ 72 w 123"/>
              <a:gd name="T43" fmla="*/ 169 h 172"/>
              <a:gd name="T44" fmla="*/ 66 w 123"/>
              <a:gd name="T45" fmla="*/ 172 h 172"/>
              <a:gd name="T46" fmla="*/ 57 w 123"/>
              <a:gd name="T47" fmla="*/ 169 h 172"/>
              <a:gd name="T48" fmla="*/ 57 w 123"/>
              <a:gd name="T49" fmla="*/ 167 h 172"/>
              <a:gd name="T50" fmla="*/ 53 w 123"/>
              <a:gd name="T51" fmla="*/ 160 h 172"/>
              <a:gd name="T52" fmla="*/ 45 w 123"/>
              <a:gd name="T53" fmla="*/ 155 h 172"/>
              <a:gd name="T54" fmla="*/ 35 w 123"/>
              <a:gd name="T55" fmla="*/ 154 h 172"/>
              <a:gd name="T56" fmla="*/ 31 w 123"/>
              <a:gd name="T57" fmla="*/ 153 h 172"/>
              <a:gd name="T58" fmla="*/ 30 w 123"/>
              <a:gd name="T59" fmla="*/ 145 h 172"/>
              <a:gd name="T60" fmla="*/ 28 w 123"/>
              <a:gd name="T61" fmla="*/ 142 h 172"/>
              <a:gd name="T62" fmla="*/ 22 w 123"/>
              <a:gd name="T63" fmla="*/ 139 h 172"/>
              <a:gd name="T64" fmla="*/ 20 w 123"/>
              <a:gd name="T65" fmla="*/ 135 h 172"/>
              <a:gd name="T66" fmla="*/ 18 w 123"/>
              <a:gd name="T67" fmla="*/ 127 h 172"/>
              <a:gd name="T68" fmla="*/ 14 w 123"/>
              <a:gd name="T69" fmla="*/ 123 h 172"/>
              <a:gd name="T70" fmla="*/ 2 w 123"/>
              <a:gd name="T71" fmla="*/ 122 h 172"/>
              <a:gd name="T72" fmla="*/ 0 w 123"/>
              <a:gd name="T73" fmla="*/ 110 h 172"/>
              <a:gd name="T74" fmla="*/ 2 w 123"/>
              <a:gd name="T75" fmla="*/ 105 h 172"/>
              <a:gd name="T76" fmla="*/ 13 w 123"/>
              <a:gd name="T77" fmla="*/ 94 h 172"/>
              <a:gd name="T78" fmla="*/ 14 w 123"/>
              <a:gd name="T79" fmla="*/ 87 h 172"/>
              <a:gd name="T80" fmla="*/ 13 w 123"/>
              <a:gd name="T81" fmla="*/ 83 h 172"/>
              <a:gd name="T82" fmla="*/ 7 w 123"/>
              <a:gd name="T83" fmla="*/ 77 h 172"/>
              <a:gd name="T84" fmla="*/ 5 w 123"/>
              <a:gd name="T85" fmla="*/ 68 h 172"/>
              <a:gd name="T86" fmla="*/ 16 w 123"/>
              <a:gd name="T87" fmla="*/ 23 h 172"/>
              <a:gd name="T88" fmla="*/ 14 w 123"/>
              <a:gd name="T89" fmla="*/ 16 h 172"/>
              <a:gd name="T90" fmla="*/ 15 w 123"/>
              <a:gd name="T91" fmla="*/ 8 h 172"/>
              <a:gd name="T92" fmla="*/ 18 w 123"/>
              <a:gd name="T93" fmla="*/ 3 h 172"/>
              <a:gd name="T94" fmla="*/ 33 w 123"/>
              <a:gd name="T95" fmla="*/ 5 h 172"/>
              <a:gd name="T96" fmla="*/ 39 w 123"/>
              <a:gd name="T97" fmla="*/ 11 h 172"/>
              <a:gd name="T98" fmla="*/ 45 w 123"/>
              <a:gd name="T99" fmla="*/ 30 h 172"/>
              <a:gd name="T100" fmla="*/ 50 w 123"/>
              <a:gd name="T101" fmla="*/ 41 h 172"/>
              <a:gd name="T102" fmla="*/ 54 w 123"/>
              <a:gd name="T103" fmla="*/ 47 h 172"/>
              <a:gd name="T104" fmla="*/ 70 w 123"/>
              <a:gd name="T105" fmla="*/ 51 h 172"/>
              <a:gd name="T106" fmla="*/ 86 w 123"/>
              <a:gd name="T107" fmla="*/ 56 h 172"/>
              <a:gd name="T108" fmla="*/ 89 w 123"/>
              <a:gd name="T109" fmla="*/ 61 h 172"/>
              <a:gd name="T110" fmla="*/ 92 w 123"/>
              <a:gd name="T111" fmla="*/ 72 h 172"/>
              <a:gd name="T112" fmla="*/ 98 w 123"/>
              <a:gd name="T113" fmla="*/ 76 h 172"/>
              <a:gd name="T114" fmla="*/ 109 w 123"/>
              <a:gd name="T115" fmla="*/ 7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72">
                <a:moveTo>
                  <a:pt x="111" y="78"/>
                </a:moveTo>
                <a:lnTo>
                  <a:pt x="114" y="78"/>
                </a:lnTo>
                <a:lnTo>
                  <a:pt x="115" y="77"/>
                </a:lnTo>
                <a:lnTo>
                  <a:pt x="115" y="78"/>
                </a:lnTo>
                <a:lnTo>
                  <a:pt x="123" y="88"/>
                </a:lnTo>
                <a:lnTo>
                  <a:pt x="121" y="92"/>
                </a:lnTo>
                <a:lnTo>
                  <a:pt x="119" y="91"/>
                </a:lnTo>
                <a:lnTo>
                  <a:pt x="118" y="92"/>
                </a:lnTo>
                <a:lnTo>
                  <a:pt x="116" y="97"/>
                </a:lnTo>
                <a:lnTo>
                  <a:pt x="113" y="100"/>
                </a:lnTo>
                <a:lnTo>
                  <a:pt x="113" y="102"/>
                </a:lnTo>
                <a:lnTo>
                  <a:pt x="112" y="104"/>
                </a:lnTo>
                <a:lnTo>
                  <a:pt x="112" y="107"/>
                </a:lnTo>
                <a:lnTo>
                  <a:pt x="110" y="109"/>
                </a:lnTo>
                <a:lnTo>
                  <a:pt x="107" y="111"/>
                </a:lnTo>
                <a:lnTo>
                  <a:pt x="106" y="113"/>
                </a:lnTo>
                <a:lnTo>
                  <a:pt x="106" y="115"/>
                </a:lnTo>
                <a:lnTo>
                  <a:pt x="104" y="118"/>
                </a:lnTo>
                <a:lnTo>
                  <a:pt x="102" y="121"/>
                </a:lnTo>
                <a:lnTo>
                  <a:pt x="101" y="121"/>
                </a:lnTo>
                <a:lnTo>
                  <a:pt x="99" y="119"/>
                </a:lnTo>
                <a:lnTo>
                  <a:pt x="96" y="119"/>
                </a:lnTo>
                <a:lnTo>
                  <a:pt x="92" y="119"/>
                </a:lnTo>
                <a:lnTo>
                  <a:pt x="89" y="118"/>
                </a:lnTo>
                <a:lnTo>
                  <a:pt x="87" y="115"/>
                </a:lnTo>
                <a:lnTo>
                  <a:pt x="85" y="109"/>
                </a:lnTo>
                <a:lnTo>
                  <a:pt x="84" y="107"/>
                </a:lnTo>
                <a:lnTo>
                  <a:pt x="80" y="109"/>
                </a:lnTo>
                <a:lnTo>
                  <a:pt x="80" y="111"/>
                </a:lnTo>
                <a:lnTo>
                  <a:pt x="82" y="113"/>
                </a:lnTo>
                <a:lnTo>
                  <a:pt x="84" y="114"/>
                </a:lnTo>
                <a:lnTo>
                  <a:pt x="83" y="117"/>
                </a:lnTo>
                <a:lnTo>
                  <a:pt x="82" y="120"/>
                </a:lnTo>
                <a:lnTo>
                  <a:pt x="82" y="123"/>
                </a:lnTo>
                <a:lnTo>
                  <a:pt x="84" y="126"/>
                </a:lnTo>
                <a:lnTo>
                  <a:pt x="79" y="126"/>
                </a:lnTo>
                <a:lnTo>
                  <a:pt x="78" y="126"/>
                </a:lnTo>
                <a:lnTo>
                  <a:pt x="81" y="131"/>
                </a:lnTo>
                <a:lnTo>
                  <a:pt x="81" y="140"/>
                </a:lnTo>
                <a:lnTo>
                  <a:pt x="79" y="153"/>
                </a:lnTo>
                <a:lnTo>
                  <a:pt x="80" y="161"/>
                </a:lnTo>
                <a:lnTo>
                  <a:pt x="79" y="163"/>
                </a:lnTo>
                <a:lnTo>
                  <a:pt x="77" y="166"/>
                </a:lnTo>
                <a:lnTo>
                  <a:pt x="72" y="169"/>
                </a:lnTo>
                <a:lnTo>
                  <a:pt x="69" y="171"/>
                </a:lnTo>
                <a:lnTo>
                  <a:pt x="66" y="172"/>
                </a:lnTo>
                <a:lnTo>
                  <a:pt x="63" y="172"/>
                </a:lnTo>
                <a:lnTo>
                  <a:pt x="57" y="169"/>
                </a:lnTo>
                <a:lnTo>
                  <a:pt x="57" y="169"/>
                </a:lnTo>
                <a:lnTo>
                  <a:pt x="57" y="167"/>
                </a:lnTo>
                <a:lnTo>
                  <a:pt x="56" y="164"/>
                </a:lnTo>
                <a:lnTo>
                  <a:pt x="53" y="160"/>
                </a:lnTo>
                <a:lnTo>
                  <a:pt x="50" y="156"/>
                </a:lnTo>
                <a:lnTo>
                  <a:pt x="45" y="155"/>
                </a:lnTo>
                <a:lnTo>
                  <a:pt x="41" y="154"/>
                </a:lnTo>
                <a:lnTo>
                  <a:pt x="35" y="154"/>
                </a:lnTo>
                <a:lnTo>
                  <a:pt x="33" y="154"/>
                </a:lnTo>
                <a:lnTo>
                  <a:pt x="31" y="153"/>
                </a:lnTo>
                <a:lnTo>
                  <a:pt x="31" y="150"/>
                </a:lnTo>
                <a:lnTo>
                  <a:pt x="30" y="145"/>
                </a:lnTo>
                <a:lnTo>
                  <a:pt x="30" y="143"/>
                </a:lnTo>
                <a:lnTo>
                  <a:pt x="28" y="142"/>
                </a:lnTo>
                <a:lnTo>
                  <a:pt x="24" y="140"/>
                </a:lnTo>
                <a:lnTo>
                  <a:pt x="22" y="139"/>
                </a:lnTo>
                <a:lnTo>
                  <a:pt x="20" y="137"/>
                </a:lnTo>
                <a:lnTo>
                  <a:pt x="20" y="135"/>
                </a:lnTo>
                <a:lnTo>
                  <a:pt x="19" y="130"/>
                </a:lnTo>
                <a:lnTo>
                  <a:pt x="18" y="127"/>
                </a:lnTo>
                <a:lnTo>
                  <a:pt x="17" y="125"/>
                </a:lnTo>
                <a:lnTo>
                  <a:pt x="14" y="123"/>
                </a:lnTo>
                <a:lnTo>
                  <a:pt x="11" y="122"/>
                </a:lnTo>
                <a:lnTo>
                  <a:pt x="2" y="122"/>
                </a:lnTo>
                <a:lnTo>
                  <a:pt x="0" y="112"/>
                </a:lnTo>
                <a:lnTo>
                  <a:pt x="0" y="110"/>
                </a:lnTo>
                <a:lnTo>
                  <a:pt x="0" y="107"/>
                </a:lnTo>
                <a:lnTo>
                  <a:pt x="2" y="105"/>
                </a:lnTo>
                <a:lnTo>
                  <a:pt x="9" y="99"/>
                </a:lnTo>
                <a:lnTo>
                  <a:pt x="13" y="94"/>
                </a:lnTo>
                <a:lnTo>
                  <a:pt x="14" y="90"/>
                </a:lnTo>
                <a:lnTo>
                  <a:pt x="14" y="87"/>
                </a:lnTo>
                <a:lnTo>
                  <a:pt x="14" y="85"/>
                </a:lnTo>
                <a:lnTo>
                  <a:pt x="13" y="83"/>
                </a:lnTo>
                <a:lnTo>
                  <a:pt x="9" y="80"/>
                </a:lnTo>
                <a:lnTo>
                  <a:pt x="7" y="77"/>
                </a:lnTo>
                <a:lnTo>
                  <a:pt x="6" y="74"/>
                </a:lnTo>
                <a:lnTo>
                  <a:pt x="5" y="68"/>
                </a:lnTo>
                <a:lnTo>
                  <a:pt x="14" y="41"/>
                </a:lnTo>
                <a:lnTo>
                  <a:pt x="16" y="23"/>
                </a:lnTo>
                <a:lnTo>
                  <a:pt x="15" y="19"/>
                </a:lnTo>
                <a:lnTo>
                  <a:pt x="14" y="16"/>
                </a:lnTo>
                <a:lnTo>
                  <a:pt x="14" y="11"/>
                </a:lnTo>
                <a:lnTo>
                  <a:pt x="15" y="8"/>
                </a:lnTo>
                <a:lnTo>
                  <a:pt x="16" y="5"/>
                </a:lnTo>
                <a:lnTo>
                  <a:pt x="18" y="3"/>
                </a:lnTo>
                <a:lnTo>
                  <a:pt x="21" y="0"/>
                </a:lnTo>
                <a:lnTo>
                  <a:pt x="33" y="5"/>
                </a:lnTo>
                <a:lnTo>
                  <a:pt x="35" y="7"/>
                </a:lnTo>
                <a:lnTo>
                  <a:pt x="39" y="11"/>
                </a:lnTo>
                <a:lnTo>
                  <a:pt x="41" y="16"/>
                </a:lnTo>
                <a:lnTo>
                  <a:pt x="45" y="30"/>
                </a:lnTo>
                <a:lnTo>
                  <a:pt x="49" y="37"/>
                </a:lnTo>
                <a:lnTo>
                  <a:pt x="50" y="41"/>
                </a:lnTo>
                <a:lnTo>
                  <a:pt x="52" y="45"/>
                </a:lnTo>
                <a:lnTo>
                  <a:pt x="54" y="47"/>
                </a:lnTo>
                <a:lnTo>
                  <a:pt x="57" y="48"/>
                </a:lnTo>
                <a:lnTo>
                  <a:pt x="70" y="51"/>
                </a:lnTo>
                <a:lnTo>
                  <a:pt x="82" y="54"/>
                </a:lnTo>
                <a:lnTo>
                  <a:pt x="86" y="56"/>
                </a:lnTo>
                <a:lnTo>
                  <a:pt x="88" y="58"/>
                </a:lnTo>
                <a:lnTo>
                  <a:pt x="89" y="61"/>
                </a:lnTo>
                <a:lnTo>
                  <a:pt x="90" y="67"/>
                </a:lnTo>
                <a:lnTo>
                  <a:pt x="92" y="72"/>
                </a:lnTo>
                <a:lnTo>
                  <a:pt x="95" y="74"/>
                </a:lnTo>
                <a:lnTo>
                  <a:pt x="98" y="76"/>
                </a:lnTo>
                <a:lnTo>
                  <a:pt x="102" y="77"/>
                </a:lnTo>
                <a:lnTo>
                  <a:pt x="109" y="78"/>
                </a:lnTo>
                <a:lnTo>
                  <a:pt x="111" y="7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71"/>
          <p:cNvSpPr/>
          <p:nvPr/>
        </p:nvSpPr>
        <p:spPr bwMode="auto">
          <a:xfrm>
            <a:off x="3001563" y="5247092"/>
            <a:ext cx="229194" cy="320498"/>
          </a:xfrm>
          <a:custGeom>
            <a:avLst/>
            <a:gdLst>
              <a:gd name="T0" fmla="*/ 238 w 256"/>
              <a:gd name="T1" fmla="*/ 163 h 359"/>
              <a:gd name="T2" fmla="*/ 241 w 256"/>
              <a:gd name="T3" fmla="*/ 164 h 359"/>
              <a:gd name="T4" fmla="*/ 252 w 256"/>
              <a:gd name="T5" fmla="*/ 193 h 359"/>
              <a:gd name="T6" fmla="*/ 246 w 256"/>
              <a:gd name="T7" fmla="*/ 193 h 359"/>
              <a:gd name="T8" fmla="*/ 236 w 256"/>
              <a:gd name="T9" fmla="*/ 210 h 359"/>
              <a:gd name="T10" fmla="*/ 234 w 256"/>
              <a:gd name="T11" fmla="*/ 218 h 359"/>
              <a:gd name="T12" fmla="*/ 230 w 256"/>
              <a:gd name="T13" fmla="*/ 227 h 359"/>
              <a:gd name="T14" fmla="*/ 222 w 256"/>
              <a:gd name="T15" fmla="*/ 237 h 359"/>
              <a:gd name="T16" fmla="*/ 218 w 256"/>
              <a:gd name="T17" fmla="*/ 246 h 359"/>
              <a:gd name="T18" fmla="*/ 210 w 256"/>
              <a:gd name="T19" fmla="*/ 252 h 359"/>
              <a:gd name="T20" fmla="*/ 200 w 256"/>
              <a:gd name="T21" fmla="*/ 248 h 359"/>
              <a:gd name="T22" fmla="*/ 185 w 256"/>
              <a:gd name="T23" fmla="*/ 247 h 359"/>
              <a:gd name="T24" fmla="*/ 178 w 256"/>
              <a:gd name="T25" fmla="*/ 227 h 359"/>
              <a:gd name="T26" fmla="*/ 167 w 256"/>
              <a:gd name="T27" fmla="*/ 227 h 359"/>
              <a:gd name="T28" fmla="*/ 172 w 256"/>
              <a:gd name="T29" fmla="*/ 237 h 359"/>
              <a:gd name="T30" fmla="*/ 174 w 256"/>
              <a:gd name="T31" fmla="*/ 245 h 359"/>
              <a:gd name="T32" fmla="*/ 172 w 256"/>
              <a:gd name="T33" fmla="*/ 257 h 359"/>
              <a:gd name="T34" fmla="*/ 166 w 256"/>
              <a:gd name="T35" fmla="*/ 264 h 359"/>
              <a:gd name="T36" fmla="*/ 170 w 256"/>
              <a:gd name="T37" fmla="*/ 274 h 359"/>
              <a:gd name="T38" fmla="*/ 166 w 256"/>
              <a:gd name="T39" fmla="*/ 320 h 359"/>
              <a:gd name="T40" fmla="*/ 166 w 256"/>
              <a:gd name="T41" fmla="*/ 341 h 359"/>
              <a:gd name="T42" fmla="*/ 151 w 256"/>
              <a:gd name="T43" fmla="*/ 354 h 359"/>
              <a:gd name="T44" fmla="*/ 139 w 256"/>
              <a:gd name="T45" fmla="*/ 359 h 359"/>
              <a:gd name="T46" fmla="*/ 120 w 256"/>
              <a:gd name="T47" fmla="*/ 354 h 359"/>
              <a:gd name="T48" fmla="*/ 119 w 256"/>
              <a:gd name="T49" fmla="*/ 348 h 359"/>
              <a:gd name="T50" fmla="*/ 112 w 256"/>
              <a:gd name="T51" fmla="*/ 334 h 359"/>
              <a:gd name="T52" fmla="*/ 94 w 256"/>
              <a:gd name="T53" fmla="*/ 323 h 359"/>
              <a:gd name="T54" fmla="*/ 73 w 256"/>
              <a:gd name="T55" fmla="*/ 322 h 359"/>
              <a:gd name="T56" fmla="*/ 66 w 256"/>
              <a:gd name="T57" fmla="*/ 319 h 359"/>
              <a:gd name="T58" fmla="*/ 64 w 256"/>
              <a:gd name="T59" fmla="*/ 303 h 359"/>
              <a:gd name="T60" fmla="*/ 60 w 256"/>
              <a:gd name="T61" fmla="*/ 296 h 359"/>
              <a:gd name="T62" fmla="*/ 46 w 256"/>
              <a:gd name="T63" fmla="*/ 291 h 359"/>
              <a:gd name="T64" fmla="*/ 42 w 256"/>
              <a:gd name="T65" fmla="*/ 282 h 359"/>
              <a:gd name="T66" fmla="*/ 39 w 256"/>
              <a:gd name="T67" fmla="*/ 266 h 359"/>
              <a:gd name="T68" fmla="*/ 30 w 256"/>
              <a:gd name="T69" fmla="*/ 258 h 359"/>
              <a:gd name="T70" fmla="*/ 5 w 256"/>
              <a:gd name="T71" fmla="*/ 255 h 359"/>
              <a:gd name="T72" fmla="*/ 0 w 256"/>
              <a:gd name="T73" fmla="*/ 229 h 359"/>
              <a:gd name="T74" fmla="*/ 5 w 256"/>
              <a:gd name="T75" fmla="*/ 220 h 359"/>
              <a:gd name="T76" fmla="*/ 28 w 256"/>
              <a:gd name="T77" fmla="*/ 196 h 359"/>
              <a:gd name="T78" fmla="*/ 31 w 256"/>
              <a:gd name="T79" fmla="*/ 181 h 359"/>
              <a:gd name="T80" fmla="*/ 27 w 256"/>
              <a:gd name="T81" fmla="*/ 174 h 359"/>
              <a:gd name="T82" fmla="*/ 16 w 256"/>
              <a:gd name="T83" fmla="*/ 161 h 359"/>
              <a:gd name="T84" fmla="*/ 12 w 256"/>
              <a:gd name="T85" fmla="*/ 142 h 359"/>
              <a:gd name="T86" fmla="*/ 34 w 256"/>
              <a:gd name="T87" fmla="*/ 49 h 359"/>
              <a:gd name="T88" fmla="*/ 31 w 256"/>
              <a:gd name="T89" fmla="*/ 33 h 359"/>
              <a:gd name="T90" fmla="*/ 32 w 256"/>
              <a:gd name="T91" fmla="*/ 17 h 359"/>
              <a:gd name="T92" fmla="*/ 39 w 256"/>
              <a:gd name="T93" fmla="*/ 7 h 359"/>
              <a:gd name="T94" fmla="*/ 69 w 256"/>
              <a:gd name="T95" fmla="*/ 10 h 359"/>
              <a:gd name="T96" fmla="*/ 82 w 256"/>
              <a:gd name="T97" fmla="*/ 24 h 359"/>
              <a:gd name="T98" fmla="*/ 95 w 256"/>
              <a:gd name="T99" fmla="*/ 62 h 359"/>
              <a:gd name="T100" fmla="*/ 105 w 256"/>
              <a:gd name="T101" fmla="*/ 85 h 359"/>
              <a:gd name="T102" fmla="*/ 114 w 256"/>
              <a:gd name="T103" fmla="*/ 99 h 359"/>
              <a:gd name="T104" fmla="*/ 146 w 256"/>
              <a:gd name="T105" fmla="*/ 106 h 359"/>
              <a:gd name="T106" fmla="*/ 179 w 256"/>
              <a:gd name="T107" fmla="*/ 117 h 359"/>
              <a:gd name="T108" fmla="*/ 185 w 256"/>
              <a:gd name="T109" fmla="*/ 127 h 359"/>
              <a:gd name="T110" fmla="*/ 193 w 256"/>
              <a:gd name="T111" fmla="*/ 150 h 359"/>
              <a:gd name="T112" fmla="*/ 204 w 256"/>
              <a:gd name="T113" fmla="*/ 159 h 359"/>
              <a:gd name="T114" fmla="*/ 227 w 256"/>
              <a:gd name="T115" fmla="*/ 16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6" h="359">
                <a:moveTo>
                  <a:pt x="232" y="163"/>
                </a:moveTo>
                <a:lnTo>
                  <a:pt x="238" y="163"/>
                </a:lnTo>
                <a:lnTo>
                  <a:pt x="241" y="162"/>
                </a:lnTo>
                <a:lnTo>
                  <a:pt x="241" y="164"/>
                </a:lnTo>
                <a:lnTo>
                  <a:pt x="256" y="184"/>
                </a:lnTo>
                <a:lnTo>
                  <a:pt x="252" y="193"/>
                </a:lnTo>
                <a:lnTo>
                  <a:pt x="249" y="190"/>
                </a:lnTo>
                <a:lnTo>
                  <a:pt x="246" y="193"/>
                </a:lnTo>
                <a:lnTo>
                  <a:pt x="243" y="202"/>
                </a:lnTo>
                <a:lnTo>
                  <a:pt x="236" y="210"/>
                </a:lnTo>
                <a:lnTo>
                  <a:pt x="235" y="214"/>
                </a:lnTo>
                <a:lnTo>
                  <a:pt x="234" y="218"/>
                </a:lnTo>
                <a:lnTo>
                  <a:pt x="233" y="224"/>
                </a:lnTo>
                <a:lnTo>
                  <a:pt x="230" y="227"/>
                </a:lnTo>
                <a:lnTo>
                  <a:pt x="223" y="233"/>
                </a:lnTo>
                <a:lnTo>
                  <a:pt x="222" y="237"/>
                </a:lnTo>
                <a:lnTo>
                  <a:pt x="221" y="241"/>
                </a:lnTo>
                <a:lnTo>
                  <a:pt x="218" y="246"/>
                </a:lnTo>
                <a:lnTo>
                  <a:pt x="213" y="252"/>
                </a:lnTo>
                <a:lnTo>
                  <a:pt x="210" y="252"/>
                </a:lnTo>
                <a:lnTo>
                  <a:pt x="206" y="248"/>
                </a:lnTo>
                <a:lnTo>
                  <a:pt x="200" y="248"/>
                </a:lnTo>
                <a:lnTo>
                  <a:pt x="193" y="248"/>
                </a:lnTo>
                <a:lnTo>
                  <a:pt x="185" y="247"/>
                </a:lnTo>
                <a:lnTo>
                  <a:pt x="181" y="241"/>
                </a:lnTo>
                <a:lnTo>
                  <a:pt x="178" y="227"/>
                </a:lnTo>
                <a:lnTo>
                  <a:pt x="176" y="224"/>
                </a:lnTo>
                <a:lnTo>
                  <a:pt x="167" y="227"/>
                </a:lnTo>
                <a:lnTo>
                  <a:pt x="167" y="232"/>
                </a:lnTo>
                <a:lnTo>
                  <a:pt x="172" y="237"/>
                </a:lnTo>
                <a:lnTo>
                  <a:pt x="175" y="239"/>
                </a:lnTo>
                <a:lnTo>
                  <a:pt x="174" y="245"/>
                </a:lnTo>
                <a:lnTo>
                  <a:pt x="172" y="251"/>
                </a:lnTo>
                <a:lnTo>
                  <a:pt x="172" y="257"/>
                </a:lnTo>
                <a:lnTo>
                  <a:pt x="175" y="264"/>
                </a:lnTo>
                <a:lnTo>
                  <a:pt x="166" y="264"/>
                </a:lnTo>
                <a:lnTo>
                  <a:pt x="163" y="264"/>
                </a:lnTo>
                <a:lnTo>
                  <a:pt x="170" y="274"/>
                </a:lnTo>
                <a:lnTo>
                  <a:pt x="170" y="292"/>
                </a:lnTo>
                <a:lnTo>
                  <a:pt x="166" y="320"/>
                </a:lnTo>
                <a:lnTo>
                  <a:pt x="167" y="336"/>
                </a:lnTo>
                <a:lnTo>
                  <a:pt x="166" y="341"/>
                </a:lnTo>
                <a:lnTo>
                  <a:pt x="161" y="346"/>
                </a:lnTo>
                <a:lnTo>
                  <a:pt x="151" y="354"/>
                </a:lnTo>
                <a:lnTo>
                  <a:pt x="145" y="358"/>
                </a:lnTo>
                <a:lnTo>
                  <a:pt x="139" y="359"/>
                </a:lnTo>
                <a:lnTo>
                  <a:pt x="131" y="359"/>
                </a:lnTo>
                <a:lnTo>
                  <a:pt x="120" y="354"/>
                </a:lnTo>
                <a:lnTo>
                  <a:pt x="120" y="354"/>
                </a:lnTo>
                <a:lnTo>
                  <a:pt x="119" y="348"/>
                </a:lnTo>
                <a:lnTo>
                  <a:pt x="117" y="342"/>
                </a:lnTo>
                <a:lnTo>
                  <a:pt x="112" y="334"/>
                </a:lnTo>
                <a:lnTo>
                  <a:pt x="105" y="327"/>
                </a:lnTo>
                <a:lnTo>
                  <a:pt x="94" y="323"/>
                </a:lnTo>
                <a:lnTo>
                  <a:pt x="86" y="321"/>
                </a:lnTo>
                <a:lnTo>
                  <a:pt x="73" y="322"/>
                </a:lnTo>
                <a:lnTo>
                  <a:pt x="69" y="322"/>
                </a:lnTo>
                <a:lnTo>
                  <a:pt x="66" y="319"/>
                </a:lnTo>
                <a:lnTo>
                  <a:pt x="65" y="314"/>
                </a:lnTo>
                <a:lnTo>
                  <a:pt x="64" y="303"/>
                </a:lnTo>
                <a:lnTo>
                  <a:pt x="63" y="298"/>
                </a:lnTo>
                <a:lnTo>
                  <a:pt x="60" y="296"/>
                </a:lnTo>
                <a:lnTo>
                  <a:pt x="50" y="293"/>
                </a:lnTo>
                <a:lnTo>
                  <a:pt x="46" y="291"/>
                </a:lnTo>
                <a:lnTo>
                  <a:pt x="43" y="287"/>
                </a:lnTo>
                <a:lnTo>
                  <a:pt x="42" y="282"/>
                </a:lnTo>
                <a:lnTo>
                  <a:pt x="41" y="271"/>
                </a:lnTo>
                <a:lnTo>
                  <a:pt x="39" y="266"/>
                </a:lnTo>
                <a:lnTo>
                  <a:pt x="36" y="262"/>
                </a:lnTo>
                <a:lnTo>
                  <a:pt x="30" y="258"/>
                </a:lnTo>
                <a:lnTo>
                  <a:pt x="24" y="255"/>
                </a:lnTo>
                <a:lnTo>
                  <a:pt x="5" y="255"/>
                </a:lnTo>
                <a:lnTo>
                  <a:pt x="0" y="234"/>
                </a:lnTo>
                <a:lnTo>
                  <a:pt x="0" y="229"/>
                </a:lnTo>
                <a:lnTo>
                  <a:pt x="1" y="224"/>
                </a:lnTo>
                <a:lnTo>
                  <a:pt x="5" y="220"/>
                </a:lnTo>
                <a:lnTo>
                  <a:pt x="19" y="207"/>
                </a:lnTo>
                <a:lnTo>
                  <a:pt x="28" y="196"/>
                </a:lnTo>
                <a:lnTo>
                  <a:pt x="31" y="188"/>
                </a:lnTo>
                <a:lnTo>
                  <a:pt x="31" y="181"/>
                </a:lnTo>
                <a:lnTo>
                  <a:pt x="29" y="177"/>
                </a:lnTo>
                <a:lnTo>
                  <a:pt x="27" y="174"/>
                </a:lnTo>
                <a:lnTo>
                  <a:pt x="20" y="167"/>
                </a:lnTo>
                <a:lnTo>
                  <a:pt x="16" y="161"/>
                </a:lnTo>
                <a:lnTo>
                  <a:pt x="13" y="154"/>
                </a:lnTo>
                <a:lnTo>
                  <a:pt x="12" y="142"/>
                </a:lnTo>
                <a:lnTo>
                  <a:pt x="30" y="86"/>
                </a:lnTo>
                <a:lnTo>
                  <a:pt x="34" y="49"/>
                </a:lnTo>
                <a:lnTo>
                  <a:pt x="33" y="40"/>
                </a:lnTo>
                <a:lnTo>
                  <a:pt x="31" y="33"/>
                </a:lnTo>
                <a:lnTo>
                  <a:pt x="31" y="24"/>
                </a:lnTo>
                <a:lnTo>
                  <a:pt x="32" y="17"/>
                </a:lnTo>
                <a:lnTo>
                  <a:pt x="35" y="11"/>
                </a:lnTo>
                <a:lnTo>
                  <a:pt x="39" y="7"/>
                </a:lnTo>
                <a:lnTo>
                  <a:pt x="45" y="0"/>
                </a:lnTo>
                <a:lnTo>
                  <a:pt x="69" y="10"/>
                </a:lnTo>
                <a:lnTo>
                  <a:pt x="74" y="15"/>
                </a:lnTo>
                <a:lnTo>
                  <a:pt x="82" y="24"/>
                </a:lnTo>
                <a:lnTo>
                  <a:pt x="86" y="33"/>
                </a:lnTo>
                <a:lnTo>
                  <a:pt x="95" y="62"/>
                </a:lnTo>
                <a:lnTo>
                  <a:pt x="102" y="78"/>
                </a:lnTo>
                <a:lnTo>
                  <a:pt x="105" y="85"/>
                </a:lnTo>
                <a:lnTo>
                  <a:pt x="109" y="94"/>
                </a:lnTo>
                <a:lnTo>
                  <a:pt x="114" y="99"/>
                </a:lnTo>
                <a:lnTo>
                  <a:pt x="120" y="101"/>
                </a:lnTo>
                <a:lnTo>
                  <a:pt x="146" y="106"/>
                </a:lnTo>
                <a:lnTo>
                  <a:pt x="172" y="113"/>
                </a:lnTo>
                <a:lnTo>
                  <a:pt x="179" y="117"/>
                </a:lnTo>
                <a:lnTo>
                  <a:pt x="183" y="122"/>
                </a:lnTo>
                <a:lnTo>
                  <a:pt x="185" y="127"/>
                </a:lnTo>
                <a:lnTo>
                  <a:pt x="188" y="141"/>
                </a:lnTo>
                <a:lnTo>
                  <a:pt x="193" y="150"/>
                </a:lnTo>
                <a:lnTo>
                  <a:pt x="198" y="155"/>
                </a:lnTo>
                <a:lnTo>
                  <a:pt x="204" y="159"/>
                </a:lnTo>
                <a:lnTo>
                  <a:pt x="212" y="161"/>
                </a:lnTo>
                <a:lnTo>
                  <a:pt x="227" y="163"/>
                </a:lnTo>
                <a:lnTo>
                  <a:pt x="232" y="16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94" name="Freeform 72"/>
          <p:cNvSpPr/>
          <p:nvPr/>
        </p:nvSpPr>
        <p:spPr bwMode="auto">
          <a:xfrm>
            <a:off x="2893196" y="4559221"/>
            <a:ext cx="290684" cy="350312"/>
          </a:xfrm>
          <a:custGeom>
            <a:avLst/>
            <a:gdLst>
              <a:gd name="T0" fmla="*/ 132 w 156"/>
              <a:gd name="T1" fmla="*/ 168 h 188"/>
              <a:gd name="T2" fmla="*/ 107 w 156"/>
              <a:gd name="T3" fmla="*/ 169 h 188"/>
              <a:gd name="T4" fmla="*/ 92 w 156"/>
              <a:gd name="T5" fmla="*/ 177 h 188"/>
              <a:gd name="T6" fmla="*/ 73 w 156"/>
              <a:gd name="T7" fmla="*/ 188 h 188"/>
              <a:gd name="T8" fmla="*/ 30 w 156"/>
              <a:gd name="T9" fmla="*/ 173 h 188"/>
              <a:gd name="T10" fmla="*/ 0 w 156"/>
              <a:gd name="T11" fmla="*/ 140 h 188"/>
              <a:gd name="T12" fmla="*/ 13 w 156"/>
              <a:gd name="T13" fmla="*/ 118 h 188"/>
              <a:gd name="T14" fmla="*/ 42 w 156"/>
              <a:gd name="T15" fmla="*/ 97 h 188"/>
              <a:gd name="T16" fmla="*/ 37 w 156"/>
              <a:gd name="T17" fmla="*/ 84 h 188"/>
              <a:gd name="T18" fmla="*/ 36 w 156"/>
              <a:gd name="T19" fmla="*/ 69 h 188"/>
              <a:gd name="T20" fmla="*/ 32 w 156"/>
              <a:gd name="T21" fmla="*/ 28 h 188"/>
              <a:gd name="T22" fmla="*/ 78 w 156"/>
              <a:gd name="T23" fmla="*/ 25 h 188"/>
              <a:gd name="T24" fmla="*/ 107 w 156"/>
              <a:gd name="T25" fmla="*/ 3 h 188"/>
              <a:gd name="T26" fmla="*/ 112 w 156"/>
              <a:gd name="T27" fmla="*/ 7 h 188"/>
              <a:gd name="T28" fmla="*/ 118 w 156"/>
              <a:gd name="T29" fmla="*/ 20 h 188"/>
              <a:gd name="T30" fmla="*/ 124 w 156"/>
              <a:gd name="T31" fmla="*/ 24 h 188"/>
              <a:gd name="T32" fmla="*/ 121 w 156"/>
              <a:gd name="T33" fmla="*/ 28 h 188"/>
              <a:gd name="T34" fmla="*/ 123 w 156"/>
              <a:gd name="T35" fmla="*/ 34 h 188"/>
              <a:gd name="T36" fmla="*/ 110 w 156"/>
              <a:gd name="T37" fmla="*/ 14 h 188"/>
              <a:gd name="T38" fmla="*/ 107 w 156"/>
              <a:gd name="T39" fmla="*/ 15 h 188"/>
              <a:gd name="T40" fmla="*/ 113 w 156"/>
              <a:gd name="T41" fmla="*/ 24 h 188"/>
              <a:gd name="T42" fmla="*/ 117 w 156"/>
              <a:gd name="T43" fmla="*/ 30 h 188"/>
              <a:gd name="T44" fmla="*/ 121 w 156"/>
              <a:gd name="T45" fmla="*/ 38 h 188"/>
              <a:gd name="T46" fmla="*/ 127 w 156"/>
              <a:gd name="T47" fmla="*/ 35 h 188"/>
              <a:gd name="T48" fmla="*/ 125 w 156"/>
              <a:gd name="T49" fmla="*/ 44 h 188"/>
              <a:gd name="T50" fmla="*/ 131 w 156"/>
              <a:gd name="T51" fmla="*/ 47 h 188"/>
              <a:gd name="T52" fmla="*/ 128 w 156"/>
              <a:gd name="T53" fmla="*/ 57 h 188"/>
              <a:gd name="T54" fmla="*/ 119 w 156"/>
              <a:gd name="T55" fmla="*/ 53 h 188"/>
              <a:gd name="T56" fmla="*/ 124 w 156"/>
              <a:gd name="T57" fmla="*/ 48 h 188"/>
              <a:gd name="T58" fmla="*/ 113 w 156"/>
              <a:gd name="T59" fmla="*/ 43 h 188"/>
              <a:gd name="T60" fmla="*/ 111 w 156"/>
              <a:gd name="T61" fmla="*/ 51 h 188"/>
              <a:gd name="T62" fmla="*/ 111 w 156"/>
              <a:gd name="T63" fmla="*/ 58 h 188"/>
              <a:gd name="T64" fmla="*/ 120 w 156"/>
              <a:gd name="T65" fmla="*/ 69 h 188"/>
              <a:gd name="T66" fmla="*/ 126 w 156"/>
              <a:gd name="T67" fmla="*/ 71 h 188"/>
              <a:gd name="T68" fmla="*/ 121 w 156"/>
              <a:gd name="T69" fmla="*/ 74 h 188"/>
              <a:gd name="T70" fmla="*/ 123 w 156"/>
              <a:gd name="T71" fmla="*/ 80 h 188"/>
              <a:gd name="T72" fmla="*/ 118 w 156"/>
              <a:gd name="T73" fmla="*/ 79 h 188"/>
              <a:gd name="T74" fmla="*/ 120 w 156"/>
              <a:gd name="T75" fmla="*/ 90 h 188"/>
              <a:gd name="T76" fmla="*/ 125 w 156"/>
              <a:gd name="T77" fmla="*/ 83 h 188"/>
              <a:gd name="T78" fmla="*/ 126 w 156"/>
              <a:gd name="T79" fmla="*/ 79 h 188"/>
              <a:gd name="T80" fmla="*/ 128 w 156"/>
              <a:gd name="T81" fmla="*/ 87 h 188"/>
              <a:gd name="T82" fmla="*/ 127 w 156"/>
              <a:gd name="T83" fmla="*/ 100 h 188"/>
              <a:gd name="T84" fmla="*/ 125 w 156"/>
              <a:gd name="T85" fmla="*/ 113 h 188"/>
              <a:gd name="T86" fmla="*/ 129 w 156"/>
              <a:gd name="T87" fmla="*/ 122 h 188"/>
              <a:gd name="T88" fmla="*/ 142 w 156"/>
              <a:gd name="T89" fmla="*/ 139 h 188"/>
              <a:gd name="T90" fmla="*/ 156 w 156"/>
              <a:gd name="T91" fmla="*/ 159 h 188"/>
              <a:gd name="T92" fmla="*/ 154 w 156"/>
              <a:gd name="T93" fmla="*/ 169 h 188"/>
              <a:gd name="T94" fmla="*/ 150 w 156"/>
              <a:gd name="T95" fmla="*/ 167 h 188"/>
              <a:gd name="T96" fmla="*/ 153 w 156"/>
              <a:gd name="T97" fmla="*/ 164 h 188"/>
              <a:gd name="T98" fmla="*/ 146 w 156"/>
              <a:gd name="T99" fmla="*/ 167 h 188"/>
              <a:gd name="T100" fmla="*/ 141 w 156"/>
              <a:gd name="T101" fmla="*/ 1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8">
                <a:moveTo>
                  <a:pt x="141" y="172"/>
                </a:moveTo>
                <a:lnTo>
                  <a:pt x="138" y="170"/>
                </a:lnTo>
                <a:lnTo>
                  <a:pt x="136" y="169"/>
                </a:lnTo>
                <a:lnTo>
                  <a:pt x="132" y="168"/>
                </a:lnTo>
                <a:lnTo>
                  <a:pt x="128" y="168"/>
                </a:lnTo>
                <a:lnTo>
                  <a:pt x="119" y="169"/>
                </a:lnTo>
                <a:lnTo>
                  <a:pt x="112" y="168"/>
                </a:lnTo>
                <a:lnTo>
                  <a:pt x="107" y="169"/>
                </a:lnTo>
                <a:lnTo>
                  <a:pt x="104" y="169"/>
                </a:lnTo>
                <a:lnTo>
                  <a:pt x="100" y="171"/>
                </a:lnTo>
                <a:lnTo>
                  <a:pt x="96" y="173"/>
                </a:lnTo>
                <a:lnTo>
                  <a:pt x="92" y="177"/>
                </a:lnTo>
                <a:lnTo>
                  <a:pt x="86" y="184"/>
                </a:lnTo>
                <a:lnTo>
                  <a:pt x="83" y="186"/>
                </a:lnTo>
                <a:lnTo>
                  <a:pt x="80" y="188"/>
                </a:lnTo>
                <a:lnTo>
                  <a:pt x="73" y="188"/>
                </a:lnTo>
                <a:lnTo>
                  <a:pt x="60" y="183"/>
                </a:lnTo>
                <a:lnTo>
                  <a:pt x="43" y="179"/>
                </a:lnTo>
                <a:lnTo>
                  <a:pt x="39" y="177"/>
                </a:lnTo>
                <a:lnTo>
                  <a:pt x="30" y="173"/>
                </a:lnTo>
                <a:lnTo>
                  <a:pt x="19" y="166"/>
                </a:lnTo>
                <a:lnTo>
                  <a:pt x="15" y="163"/>
                </a:lnTo>
                <a:lnTo>
                  <a:pt x="13" y="160"/>
                </a:lnTo>
                <a:lnTo>
                  <a:pt x="0" y="140"/>
                </a:lnTo>
                <a:lnTo>
                  <a:pt x="1" y="131"/>
                </a:lnTo>
                <a:lnTo>
                  <a:pt x="5" y="125"/>
                </a:lnTo>
                <a:lnTo>
                  <a:pt x="9" y="121"/>
                </a:lnTo>
                <a:lnTo>
                  <a:pt x="13" y="118"/>
                </a:lnTo>
                <a:lnTo>
                  <a:pt x="29" y="109"/>
                </a:lnTo>
                <a:lnTo>
                  <a:pt x="36" y="104"/>
                </a:lnTo>
                <a:lnTo>
                  <a:pt x="40" y="100"/>
                </a:lnTo>
                <a:lnTo>
                  <a:pt x="42" y="97"/>
                </a:lnTo>
                <a:lnTo>
                  <a:pt x="42" y="94"/>
                </a:lnTo>
                <a:lnTo>
                  <a:pt x="41" y="92"/>
                </a:lnTo>
                <a:lnTo>
                  <a:pt x="38" y="86"/>
                </a:lnTo>
                <a:lnTo>
                  <a:pt x="37" y="84"/>
                </a:lnTo>
                <a:lnTo>
                  <a:pt x="37" y="80"/>
                </a:lnTo>
                <a:lnTo>
                  <a:pt x="38" y="76"/>
                </a:lnTo>
                <a:lnTo>
                  <a:pt x="37" y="72"/>
                </a:lnTo>
                <a:lnTo>
                  <a:pt x="36" y="69"/>
                </a:lnTo>
                <a:lnTo>
                  <a:pt x="33" y="62"/>
                </a:lnTo>
                <a:lnTo>
                  <a:pt x="32" y="58"/>
                </a:lnTo>
                <a:lnTo>
                  <a:pt x="31" y="53"/>
                </a:lnTo>
                <a:lnTo>
                  <a:pt x="32" y="28"/>
                </a:lnTo>
                <a:lnTo>
                  <a:pt x="48" y="32"/>
                </a:lnTo>
                <a:lnTo>
                  <a:pt x="55" y="32"/>
                </a:lnTo>
                <a:lnTo>
                  <a:pt x="61" y="31"/>
                </a:lnTo>
                <a:lnTo>
                  <a:pt x="78" y="25"/>
                </a:lnTo>
                <a:lnTo>
                  <a:pt x="81" y="22"/>
                </a:lnTo>
                <a:lnTo>
                  <a:pt x="93" y="8"/>
                </a:lnTo>
                <a:lnTo>
                  <a:pt x="97" y="6"/>
                </a:lnTo>
                <a:lnTo>
                  <a:pt x="107" y="3"/>
                </a:lnTo>
                <a:lnTo>
                  <a:pt x="111" y="1"/>
                </a:lnTo>
                <a:lnTo>
                  <a:pt x="112" y="0"/>
                </a:lnTo>
                <a:lnTo>
                  <a:pt x="112" y="2"/>
                </a:lnTo>
                <a:lnTo>
                  <a:pt x="112" y="7"/>
                </a:lnTo>
                <a:lnTo>
                  <a:pt x="113" y="11"/>
                </a:lnTo>
                <a:lnTo>
                  <a:pt x="114" y="16"/>
                </a:lnTo>
                <a:lnTo>
                  <a:pt x="116" y="19"/>
                </a:lnTo>
                <a:lnTo>
                  <a:pt x="118" y="20"/>
                </a:lnTo>
                <a:lnTo>
                  <a:pt x="118" y="21"/>
                </a:lnTo>
                <a:lnTo>
                  <a:pt x="120" y="23"/>
                </a:lnTo>
                <a:lnTo>
                  <a:pt x="123" y="24"/>
                </a:lnTo>
                <a:lnTo>
                  <a:pt x="124" y="24"/>
                </a:lnTo>
                <a:lnTo>
                  <a:pt x="125" y="26"/>
                </a:lnTo>
                <a:lnTo>
                  <a:pt x="125" y="28"/>
                </a:lnTo>
                <a:lnTo>
                  <a:pt x="124" y="28"/>
                </a:lnTo>
                <a:lnTo>
                  <a:pt x="121" y="28"/>
                </a:lnTo>
                <a:lnTo>
                  <a:pt x="121" y="29"/>
                </a:lnTo>
                <a:lnTo>
                  <a:pt x="122" y="30"/>
                </a:lnTo>
                <a:lnTo>
                  <a:pt x="122" y="31"/>
                </a:lnTo>
                <a:lnTo>
                  <a:pt x="123" y="34"/>
                </a:lnTo>
                <a:lnTo>
                  <a:pt x="121" y="32"/>
                </a:lnTo>
                <a:lnTo>
                  <a:pt x="117" y="25"/>
                </a:lnTo>
                <a:lnTo>
                  <a:pt x="115" y="19"/>
                </a:lnTo>
                <a:lnTo>
                  <a:pt x="110" y="14"/>
                </a:lnTo>
                <a:lnTo>
                  <a:pt x="108" y="10"/>
                </a:lnTo>
                <a:lnTo>
                  <a:pt x="107" y="10"/>
                </a:lnTo>
                <a:lnTo>
                  <a:pt x="106" y="14"/>
                </a:lnTo>
                <a:lnTo>
                  <a:pt x="107" y="15"/>
                </a:lnTo>
                <a:lnTo>
                  <a:pt x="109" y="16"/>
                </a:lnTo>
                <a:lnTo>
                  <a:pt x="111" y="17"/>
                </a:lnTo>
                <a:lnTo>
                  <a:pt x="112" y="19"/>
                </a:lnTo>
                <a:lnTo>
                  <a:pt x="113" y="24"/>
                </a:lnTo>
                <a:lnTo>
                  <a:pt x="113" y="26"/>
                </a:lnTo>
                <a:lnTo>
                  <a:pt x="116" y="28"/>
                </a:lnTo>
                <a:lnTo>
                  <a:pt x="117" y="29"/>
                </a:lnTo>
                <a:lnTo>
                  <a:pt x="117" y="30"/>
                </a:lnTo>
                <a:lnTo>
                  <a:pt x="117" y="31"/>
                </a:lnTo>
                <a:lnTo>
                  <a:pt x="116" y="31"/>
                </a:lnTo>
                <a:lnTo>
                  <a:pt x="117" y="33"/>
                </a:lnTo>
                <a:lnTo>
                  <a:pt x="121" y="38"/>
                </a:lnTo>
                <a:lnTo>
                  <a:pt x="123" y="38"/>
                </a:lnTo>
                <a:lnTo>
                  <a:pt x="124" y="37"/>
                </a:lnTo>
                <a:lnTo>
                  <a:pt x="124" y="36"/>
                </a:lnTo>
                <a:lnTo>
                  <a:pt x="127" y="35"/>
                </a:lnTo>
                <a:lnTo>
                  <a:pt x="126" y="37"/>
                </a:lnTo>
                <a:lnTo>
                  <a:pt x="124" y="40"/>
                </a:lnTo>
                <a:lnTo>
                  <a:pt x="124" y="41"/>
                </a:lnTo>
                <a:lnTo>
                  <a:pt x="125" y="44"/>
                </a:lnTo>
                <a:lnTo>
                  <a:pt x="126" y="45"/>
                </a:lnTo>
                <a:lnTo>
                  <a:pt x="129" y="46"/>
                </a:lnTo>
                <a:lnTo>
                  <a:pt x="130" y="45"/>
                </a:lnTo>
                <a:lnTo>
                  <a:pt x="131" y="47"/>
                </a:lnTo>
                <a:lnTo>
                  <a:pt x="130" y="49"/>
                </a:lnTo>
                <a:lnTo>
                  <a:pt x="130" y="51"/>
                </a:lnTo>
                <a:lnTo>
                  <a:pt x="129" y="55"/>
                </a:lnTo>
                <a:lnTo>
                  <a:pt x="128" y="57"/>
                </a:lnTo>
                <a:lnTo>
                  <a:pt x="125" y="58"/>
                </a:lnTo>
                <a:lnTo>
                  <a:pt x="124" y="56"/>
                </a:lnTo>
                <a:lnTo>
                  <a:pt x="119" y="55"/>
                </a:lnTo>
                <a:lnTo>
                  <a:pt x="119" y="53"/>
                </a:lnTo>
                <a:lnTo>
                  <a:pt x="120" y="52"/>
                </a:lnTo>
                <a:lnTo>
                  <a:pt x="122" y="51"/>
                </a:lnTo>
                <a:lnTo>
                  <a:pt x="124" y="50"/>
                </a:lnTo>
                <a:lnTo>
                  <a:pt x="124" y="48"/>
                </a:lnTo>
                <a:lnTo>
                  <a:pt x="123" y="46"/>
                </a:lnTo>
                <a:lnTo>
                  <a:pt x="117" y="42"/>
                </a:lnTo>
                <a:lnTo>
                  <a:pt x="115" y="42"/>
                </a:lnTo>
                <a:lnTo>
                  <a:pt x="113" y="43"/>
                </a:lnTo>
                <a:lnTo>
                  <a:pt x="112" y="44"/>
                </a:lnTo>
                <a:lnTo>
                  <a:pt x="111" y="48"/>
                </a:lnTo>
                <a:lnTo>
                  <a:pt x="112" y="49"/>
                </a:lnTo>
                <a:lnTo>
                  <a:pt x="111" y="51"/>
                </a:lnTo>
                <a:lnTo>
                  <a:pt x="111" y="52"/>
                </a:lnTo>
                <a:lnTo>
                  <a:pt x="113" y="54"/>
                </a:lnTo>
                <a:lnTo>
                  <a:pt x="112" y="56"/>
                </a:lnTo>
                <a:lnTo>
                  <a:pt x="111" y="58"/>
                </a:lnTo>
                <a:lnTo>
                  <a:pt x="111" y="61"/>
                </a:lnTo>
                <a:lnTo>
                  <a:pt x="114" y="62"/>
                </a:lnTo>
                <a:lnTo>
                  <a:pt x="117" y="67"/>
                </a:lnTo>
                <a:lnTo>
                  <a:pt x="120" y="69"/>
                </a:lnTo>
                <a:lnTo>
                  <a:pt x="122" y="67"/>
                </a:lnTo>
                <a:lnTo>
                  <a:pt x="124" y="67"/>
                </a:lnTo>
                <a:lnTo>
                  <a:pt x="125" y="69"/>
                </a:lnTo>
                <a:lnTo>
                  <a:pt x="126" y="71"/>
                </a:lnTo>
                <a:lnTo>
                  <a:pt x="125" y="73"/>
                </a:lnTo>
                <a:lnTo>
                  <a:pt x="124" y="74"/>
                </a:lnTo>
                <a:lnTo>
                  <a:pt x="121" y="74"/>
                </a:lnTo>
                <a:lnTo>
                  <a:pt x="121" y="74"/>
                </a:lnTo>
                <a:lnTo>
                  <a:pt x="122" y="75"/>
                </a:lnTo>
                <a:lnTo>
                  <a:pt x="123" y="76"/>
                </a:lnTo>
                <a:lnTo>
                  <a:pt x="123" y="78"/>
                </a:lnTo>
                <a:lnTo>
                  <a:pt x="123" y="80"/>
                </a:lnTo>
                <a:lnTo>
                  <a:pt x="122" y="79"/>
                </a:lnTo>
                <a:lnTo>
                  <a:pt x="120" y="78"/>
                </a:lnTo>
                <a:lnTo>
                  <a:pt x="119" y="77"/>
                </a:lnTo>
                <a:lnTo>
                  <a:pt x="118" y="79"/>
                </a:lnTo>
                <a:lnTo>
                  <a:pt x="117" y="79"/>
                </a:lnTo>
                <a:lnTo>
                  <a:pt x="116" y="80"/>
                </a:lnTo>
                <a:lnTo>
                  <a:pt x="118" y="87"/>
                </a:lnTo>
                <a:lnTo>
                  <a:pt x="120" y="90"/>
                </a:lnTo>
                <a:lnTo>
                  <a:pt x="123" y="92"/>
                </a:lnTo>
                <a:lnTo>
                  <a:pt x="122" y="86"/>
                </a:lnTo>
                <a:lnTo>
                  <a:pt x="123" y="84"/>
                </a:lnTo>
                <a:lnTo>
                  <a:pt x="125" y="83"/>
                </a:lnTo>
                <a:lnTo>
                  <a:pt x="125" y="82"/>
                </a:lnTo>
                <a:lnTo>
                  <a:pt x="125" y="80"/>
                </a:lnTo>
                <a:lnTo>
                  <a:pt x="125" y="79"/>
                </a:lnTo>
                <a:lnTo>
                  <a:pt x="126" y="79"/>
                </a:lnTo>
                <a:lnTo>
                  <a:pt x="127" y="80"/>
                </a:lnTo>
                <a:lnTo>
                  <a:pt x="128" y="82"/>
                </a:lnTo>
                <a:lnTo>
                  <a:pt x="128" y="84"/>
                </a:lnTo>
                <a:lnTo>
                  <a:pt x="128" y="87"/>
                </a:lnTo>
                <a:lnTo>
                  <a:pt x="128" y="89"/>
                </a:lnTo>
                <a:lnTo>
                  <a:pt x="125" y="94"/>
                </a:lnTo>
                <a:lnTo>
                  <a:pt x="125" y="96"/>
                </a:lnTo>
                <a:lnTo>
                  <a:pt x="127" y="100"/>
                </a:lnTo>
                <a:lnTo>
                  <a:pt x="126" y="103"/>
                </a:lnTo>
                <a:lnTo>
                  <a:pt x="125" y="106"/>
                </a:lnTo>
                <a:lnTo>
                  <a:pt x="125" y="109"/>
                </a:lnTo>
                <a:lnTo>
                  <a:pt x="125" y="113"/>
                </a:lnTo>
                <a:lnTo>
                  <a:pt x="127" y="115"/>
                </a:lnTo>
                <a:lnTo>
                  <a:pt x="129" y="118"/>
                </a:lnTo>
                <a:lnTo>
                  <a:pt x="130" y="120"/>
                </a:lnTo>
                <a:lnTo>
                  <a:pt x="129" y="122"/>
                </a:lnTo>
                <a:lnTo>
                  <a:pt x="132" y="124"/>
                </a:lnTo>
                <a:lnTo>
                  <a:pt x="133" y="126"/>
                </a:lnTo>
                <a:lnTo>
                  <a:pt x="138" y="133"/>
                </a:lnTo>
                <a:lnTo>
                  <a:pt x="142" y="139"/>
                </a:lnTo>
                <a:lnTo>
                  <a:pt x="146" y="145"/>
                </a:lnTo>
                <a:lnTo>
                  <a:pt x="154" y="154"/>
                </a:lnTo>
                <a:lnTo>
                  <a:pt x="156" y="156"/>
                </a:lnTo>
                <a:lnTo>
                  <a:pt x="156" y="159"/>
                </a:lnTo>
                <a:lnTo>
                  <a:pt x="156" y="163"/>
                </a:lnTo>
                <a:lnTo>
                  <a:pt x="155" y="166"/>
                </a:lnTo>
                <a:lnTo>
                  <a:pt x="154" y="168"/>
                </a:lnTo>
                <a:lnTo>
                  <a:pt x="154" y="169"/>
                </a:lnTo>
                <a:lnTo>
                  <a:pt x="150" y="170"/>
                </a:lnTo>
                <a:lnTo>
                  <a:pt x="149" y="170"/>
                </a:lnTo>
                <a:lnTo>
                  <a:pt x="149" y="168"/>
                </a:lnTo>
                <a:lnTo>
                  <a:pt x="150" y="167"/>
                </a:lnTo>
                <a:lnTo>
                  <a:pt x="151" y="167"/>
                </a:lnTo>
                <a:lnTo>
                  <a:pt x="152" y="166"/>
                </a:lnTo>
                <a:lnTo>
                  <a:pt x="153" y="165"/>
                </a:lnTo>
                <a:lnTo>
                  <a:pt x="153" y="164"/>
                </a:lnTo>
                <a:lnTo>
                  <a:pt x="153" y="164"/>
                </a:lnTo>
                <a:lnTo>
                  <a:pt x="151" y="163"/>
                </a:lnTo>
                <a:lnTo>
                  <a:pt x="147" y="166"/>
                </a:lnTo>
                <a:lnTo>
                  <a:pt x="146" y="167"/>
                </a:lnTo>
                <a:lnTo>
                  <a:pt x="145" y="170"/>
                </a:lnTo>
                <a:lnTo>
                  <a:pt x="144" y="171"/>
                </a:lnTo>
                <a:lnTo>
                  <a:pt x="142" y="172"/>
                </a:lnTo>
                <a:lnTo>
                  <a:pt x="141" y="172"/>
                </a:lnTo>
                <a:lnTo>
                  <a:pt x="141" y="172"/>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73"/>
          <p:cNvSpPr/>
          <p:nvPr/>
        </p:nvSpPr>
        <p:spPr bwMode="auto">
          <a:xfrm>
            <a:off x="3020196" y="4686221"/>
            <a:ext cx="290684" cy="350312"/>
          </a:xfrm>
          <a:custGeom>
            <a:avLst/>
            <a:gdLst>
              <a:gd name="T0" fmla="*/ 276 w 326"/>
              <a:gd name="T1" fmla="*/ 351 h 392"/>
              <a:gd name="T2" fmla="*/ 224 w 326"/>
              <a:gd name="T3" fmla="*/ 352 h 392"/>
              <a:gd name="T4" fmla="*/ 191 w 326"/>
              <a:gd name="T5" fmla="*/ 369 h 392"/>
              <a:gd name="T6" fmla="*/ 152 w 326"/>
              <a:gd name="T7" fmla="*/ 392 h 392"/>
              <a:gd name="T8" fmla="*/ 64 w 326"/>
              <a:gd name="T9" fmla="*/ 361 h 392"/>
              <a:gd name="T10" fmla="*/ 0 w 326"/>
              <a:gd name="T11" fmla="*/ 291 h 392"/>
              <a:gd name="T12" fmla="*/ 28 w 326"/>
              <a:gd name="T13" fmla="*/ 246 h 392"/>
              <a:gd name="T14" fmla="*/ 87 w 326"/>
              <a:gd name="T15" fmla="*/ 202 h 392"/>
              <a:gd name="T16" fmla="*/ 78 w 326"/>
              <a:gd name="T17" fmla="*/ 174 h 392"/>
              <a:gd name="T18" fmla="*/ 76 w 326"/>
              <a:gd name="T19" fmla="*/ 143 h 392"/>
              <a:gd name="T20" fmla="*/ 67 w 326"/>
              <a:gd name="T21" fmla="*/ 59 h 392"/>
              <a:gd name="T22" fmla="*/ 162 w 326"/>
              <a:gd name="T23" fmla="*/ 52 h 392"/>
              <a:gd name="T24" fmla="*/ 223 w 326"/>
              <a:gd name="T25" fmla="*/ 6 h 392"/>
              <a:gd name="T26" fmla="*/ 234 w 326"/>
              <a:gd name="T27" fmla="*/ 15 h 392"/>
              <a:gd name="T28" fmla="*/ 246 w 326"/>
              <a:gd name="T29" fmla="*/ 42 h 392"/>
              <a:gd name="T30" fmla="*/ 259 w 326"/>
              <a:gd name="T31" fmla="*/ 50 h 392"/>
              <a:gd name="T32" fmla="*/ 253 w 326"/>
              <a:gd name="T33" fmla="*/ 59 h 392"/>
              <a:gd name="T34" fmla="*/ 256 w 326"/>
              <a:gd name="T35" fmla="*/ 70 h 392"/>
              <a:gd name="T36" fmla="*/ 229 w 326"/>
              <a:gd name="T37" fmla="*/ 28 h 392"/>
              <a:gd name="T38" fmla="*/ 224 w 326"/>
              <a:gd name="T39" fmla="*/ 31 h 392"/>
              <a:gd name="T40" fmla="*/ 235 w 326"/>
              <a:gd name="T41" fmla="*/ 49 h 392"/>
              <a:gd name="T42" fmla="*/ 245 w 326"/>
              <a:gd name="T43" fmla="*/ 62 h 392"/>
              <a:gd name="T44" fmla="*/ 253 w 326"/>
              <a:gd name="T45" fmla="*/ 79 h 392"/>
              <a:gd name="T46" fmla="*/ 264 w 326"/>
              <a:gd name="T47" fmla="*/ 73 h 392"/>
              <a:gd name="T48" fmla="*/ 260 w 326"/>
              <a:gd name="T49" fmla="*/ 91 h 392"/>
              <a:gd name="T50" fmla="*/ 274 w 326"/>
              <a:gd name="T51" fmla="*/ 97 h 392"/>
              <a:gd name="T52" fmla="*/ 266 w 326"/>
              <a:gd name="T53" fmla="*/ 118 h 392"/>
              <a:gd name="T54" fmla="*/ 248 w 326"/>
              <a:gd name="T55" fmla="*/ 111 h 392"/>
              <a:gd name="T56" fmla="*/ 259 w 326"/>
              <a:gd name="T57" fmla="*/ 99 h 392"/>
              <a:gd name="T58" fmla="*/ 236 w 326"/>
              <a:gd name="T59" fmla="*/ 89 h 392"/>
              <a:gd name="T60" fmla="*/ 232 w 326"/>
              <a:gd name="T61" fmla="*/ 105 h 392"/>
              <a:gd name="T62" fmla="*/ 232 w 326"/>
              <a:gd name="T63" fmla="*/ 120 h 392"/>
              <a:gd name="T64" fmla="*/ 250 w 326"/>
              <a:gd name="T65" fmla="*/ 144 h 392"/>
              <a:gd name="T66" fmla="*/ 262 w 326"/>
              <a:gd name="T67" fmla="*/ 148 h 392"/>
              <a:gd name="T68" fmla="*/ 253 w 326"/>
              <a:gd name="T69" fmla="*/ 155 h 392"/>
              <a:gd name="T70" fmla="*/ 256 w 326"/>
              <a:gd name="T71" fmla="*/ 166 h 392"/>
              <a:gd name="T72" fmla="*/ 246 w 326"/>
              <a:gd name="T73" fmla="*/ 165 h 392"/>
              <a:gd name="T74" fmla="*/ 251 w 326"/>
              <a:gd name="T75" fmla="*/ 187 h 392"/>
              <a:gd name="T76" fmla="*/ 261 w 326"/>
              <a:gd name="T77" fmla="*/ 172 h 392"/>
              <a:gd name="T78" fmla="*/ 262 w 326"/>
              <a:gd name="T79" fmla="*/ 164 h 392"/>
              <a:gd name="T80" fmla="*/ 267 w 326"/>
              <a:gd name="T81" fmla="*/ 182 h 392"/>
              <a:gd name="T82" fmla="*/ 264 w 326"/>
              <a:gd name="T83" fmla="*/ 208 h 392"/>
              <a:gd name="T84" fmla="*/ 261 w 326"/>
              <a:gd name="T85" fmla="*/ 235 h 392"/>
              <a:gd name="T86" fmla="*/ 270 w 326"/>
              <a:gd name="T87" fmla="*/ 255 h 392"/>
              <a:gd name="T88" fmla="*/ 297 w 326"/>
              <a:gd name="T89" fmla="*/ 289 h 392"/>
              <a:gd name="T90" fmla="*/ 326 w 326"/>
              <a:gd name="T91" fmla="*/ 332 h 392"/>
              <a:gd name="T92" fmla="*/ 320 w 326"/>
              <a:gd name="T93" fmla="*/ 352 h 392"/>
              <a:gd name="T94" fmla="*/ 312 w 326"/>
              <a:gd name="T95" fmla="*/ 349 h 392"/>
              <a:gd name="T96" fmla="*/ 319 w 326"/>
              <a:gd name="T97" fmla="*/ 342 h 392"/>
              <a:gd name="T98" fmla="*/ 304 w 326"/>
              <a:gd name="T99" fmla="*/ 348 h 392"/>
              <a:gd name="T100" fmla="*/ 293 w 326"/>
              <a:gd name="T101" fmla="*/ 35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92">
                <a:moveTo>
                  <a:pt x="293" y="359"/>
                </a:moveTo>
                <a:lnTo>
                  <a:pt x="288" y="355"/>
                </a:lnTo>
                <a:lnTo>
                  <a:pt x="283" y="352"/>
                </a:lnTo>
                <a:lnTo>
                  <a:pt x="276" y="351"/>
                </a:lnTo>
                <a:lnTo>
                  <a:pt x="267" y="351"/>
                </a:lnTo>
                <a:lnTo>
                  <a:pt x="249" y="352"/>
                </a:lnTo>
                <a:lnTo>
                  <a:pt x="233" y="351"/>
                </a:lnTo>
                <a:lnTo>
                  <a:pt x="224" y="352"/>
                </a:lnTo>
                <a:lnTo>
                  <a:pt x="216" y="353"/>
                </a:lnTo>
                <a:lnTo>
                  <a:pt x="208" y="356"/>
                </a:lnTo>
                <a:lnTo>
                  <a:pt x="200" y="361"/>
                </a:lnTo>
                <a:lnTo>
                  <a:pt x="191" y="369"/>
                </a:lnTo>
                <a:lnTo>
                  <a:pt x="179" y="384"/>
                </a:lnTo>
                <a:lnTo>
                  <a:pt x="173" y="389"/>
                </a:lnTo>
                <a:lnTo>
                  <a:pt x="167" y="392"/>
                </a:lnTo>
                <a:lnTo>
                  <a:pt x="152" y="392"/>
                </a:lnTo>
                <a:lnTo>
                  <a:pt x="125" y="381"/>
                </a:lnTo>
                <a:lnTo>
                  <a:pt x="91" y="373"/>
                </a:lnTo>
                <a:lnTo>
                  <a:pt x="81" y="370"/>
                </a:lnTo>
                <a:lnTo>
                  <a:pt x="64" y="361"/>
                </a:lnTo>
                <a:lnTo>
                  <a:pt x="40" y="346"/>
                </a:lnTo>
                <a:lnTo>
                  <a:pt x="32" y="339"/>
                </a:lnTo>
                <a:lnTo>
                  <a:pt x="27" y="333"/>
                </a:lnTo>
                <a:lnTo>
                  <a:pt x="0" y="291"/>
                </a:lnTo>
                <a:lnTo>
                  <a:pt x="2" y="274"/>
                </a:lnTo>
                <a:lnTo>
                  <a:pt x="11" y="260"/>
                </a:lnTo>
                <a:lnTo>
                  <a:pt x="19" y="253"/>
                </a:lnTo>
                <a:lnTo>
                  <a:pt x="28" y="246"/>
                </a:lnTo>
                <a:lnTo>
                  <a:pt x="62" y="227"/>
                </a:lnTo>
                <a:lnTo>
                  <a:pt x="75" y="217"/>
                </a:lnTo>
                <a:lnTo>
                  <a:pt x="83" y="209"/>
                </a:lnTo>
                <a:lnTo>
                  <a:pt x="87" y="202"/>
                </a:lnTo>
                <a:lnTo>
                  <a:pt x="88" y="196"/>
                </a:lnTo>
                <a:lnTo>
                  <a:pt x="86" y="191"/>
                </a:lnTo>
                <a:lnTo>
                  <a:pt x="80" y="180"/>
                </a:lnTo>
                <a:lnTo>
                  <a:pt x="78" y="174"/>
                </a:lnTo>
                <a:lnTo>
                  <a:pt x="78" y="166"/>
                </a:lnTo>
                <a:lnTo>
                  <a:pt x="79" y="158"/>
                </a:lnTo>
                <a:lnTo>
                  <a:pt x="78" y="150"/>
                </a:lnTo>
                <a:lnTo>
                  <a:pt x="76" y="143"/>
                </a:lnTo>
                <a:lnTo>
                  <a:pt x="69" y="128"/>
                </a:lnTo>
                <a:lnTo>
                  <a:pt x="67" y="120"/>
                </a:lnTo>
                <a:lnTo>
                  <a:pt x="65" y="111"/>
                </a:lnTo>
                <a:lnTo>
                  <a:pt x="67" y="59"/>
                </a:lnTo>
                <a:lnTo>
                  <a:pt x="101" y="67"/>
                </a:lnTo>
                <a:lnTo>
                  <a:pt x="115" y="67"/>
                </a:lnTo>
                <a:lnTo>
                  <a:pt x="128" y="65"/>
                </a:lnTo>
                <a:lnTo>
                  <a:pt x="162" y="52"/>
                </a:lnTo>
                <a:lnTo>
                  <a:pt x="170" y="46"/>
                </a:lnTo>
                <a:lnTo>
                  <a:pt x="195" y="16"/>
                </a:lnTo>
                <a:lnTo>
                  <a:pt x="203" y="11"/>
                </a:lnTo>
                <a:lnTo>
                  <a:pt x="223" y="6"/>
                </a:lnTo>
                <a:lnTo>
                  <a:pt x="232" y="1"/>
                </a:lnTo>
                <a:lnTo>
                  <a:pt x="233" y="0"/>
                </a:lnTo>
                <a:lnTo>
                  <a:pt x="234" y="3"/>
                </a:lnTo>
                <a:lnTo>
                  <a:pt x="234" y="15"/>
                </a:lnTo>
                <a:lnTo>
                  <a:pt x="235" y="23"/>
                </a:lnTo>
                <a:lnTo>
                  <a:pt x="237" y="32"/>
                </a:lnTo>
                <a:lnTo>
                  <a:pt x="241" y="39"/>
                </a:lnTo>
                <a:lnTo>
                  <a:pt x="246" y="42"/>
                </a:lnTo>
                <a:lnTo>
                  <a:pt x="247" y="43"/>
                </a:lnTo>
                <a:lnTo>
                  <a:pt x="251" y="47"/>
                </a:lnTo>
                <a:lnTo>
                  <a:pt x="257" y="50"/>
                </a:lnTo>
                <a:lnTo>
                  <a:pt x="259" y="50"/>
                </a:lnTo>
                <a:lnTo>
                  <a:pt x="260" y="54"/>
                </a:lnTo>
                <a:lnTo>
                  <a:pt x="260" y="57"/>
                </a:lnTo>
                <a:lnTo>
                  <a:pt x="258" y="58"/>
                </a:lnTo>
                <a:lnTo>
                  <a:pt x="253" y="59"/>
                </a:lnTo>
                <a:lnTo>
                  <a:pt x="253" y="61"/>
                </a:lnTo>
                <a:lnTo>
                  <a:pt x="255" y="63"/>
                </a:lnTo>
                <a:lnTo>
                  <a:pt x="255" y="64"/>
                </a:lnTo>
                <a:lnTo>
                  <a:pt x="256" y="70"/>
                </a:lnTo>
                <a:lnTo>
                  <a:pt x="253" y="66"/>
                </a:lnTo>
                <a:lnTo>
                  <a:pt x="244" y="51"/>
                </a:lnTo>
                <a:lnTo>
                  <a:pt x="239" y="40"/>
                </a:lnTo>
                <a:lnTo>
                  <a:pt x="229" y="28"/>
                </a:lnTo>
                <a:lnTo>
                  <a:pt x="226" y="21"/>
                </a:lnTo>
                <a:lnTo>
                  <a:pt x="223" y="21"/>
                </a:lnTo>
                <a:lnTo>
                  <a:pt x="222" y="28"/>
                </a:lnTo>
                <a:lnTo>
                  <a:pt x="224" y="31"/>
                </a:lnTo>
                <a:lnTo>
                  <a:pt x="228" y="33"/>
                </a:lnTo>
                <a:lnTo>
                  <a:pt x="231" y="36"/>
                </a:lnTo>
                <a:lnTo>
                  <a:pt x="233" y="40"/>
                </a:lnTo>
                <a:lnTo>
                  <a:pt x="235" y="49"/>
                </a:lnTo>
                <a:lnTo>
                  <a:pt x="236" y="53"/>
                </a:lnTo>
                <a:lnTo>
                  <a:pt x="242" y="58"/>
                </a:lnTo>
                <a:lnTo>
                  <a:pt x="245" y="60"/>
                </a:lnTo>
                <a:lnTo>
                  <a:pt x="245" y="62"/>
                </a:lnTo>
                <a:lnTo>
                  <a:pt x="243" y="64"/>
                </a:lnTo>
                <a:lnTo>
                  <a:pt x="242" y="64"/>
                </a:lnTo>
                <a:lnTo>
                  <a:pt x="245" y="68"/>
                </a:lnTo>
                <a:lnTo>
                  <a:pt x="253" y="79"/>
                </a:lnTo>
                <a:lnTo>
                  <a:pt x="256" y="79"/>
                </a:lnTo>
                <a:lnTo>
                  <a:pt x="258" y="76"/>
                </a:lnTo>
                <a:lnTo>
                  <a:pt x="259" y="75"/>
                </a:lnTo>
                <a:lnTo>
                  <a:pt x="264" y="73"/>
                </a:lnTo>
                <a:lnTo>
                  <a:pt x="263" y="77"/>
                </a:lnTo>
                <a:lnTo>
                  <a:pt x="259" y="82"/>
                </a:lnTo>
                <a:lnTo>
                  <a:pt x="259" y="86"/>
                </a:lnTo>
                <a:lnTo>
                  <a:pt x="260" y="91"/>
                </a:lnTo>
                <a:lnTo>
                  <a:pt x="263" y="94"/>
                </a:lnTo>
                <a:lnTo>
                  <a:pt x="268" y="95"/>
                </a:lnTo>
                <a:lnTo>
                  <a:pt x="272" y="93"/>
                </a:lnTo>
                <a:lnTo>
                  <a:pt x="274" y="97"/>
                </a:lnTo>
                <a:lnTo>
                  <a:pt x="271" y="102"/>
                </a:lnTo>
                <a:lnTo>
                  <a:pt x="272" y="107"/>
                </a:lnTo>
                <a:lnTo>
                  <a:pt x="268" y="115"/>
                </a:lnTo>
                <a:lnTo>
                  <a:pt x="266" y="118"/>
                </a:lnTo>
                <a:lnTo>
                  <a:pt x="261" y="121"/>
                </a:lnTo>
                <a:lnTo>
                  <a:pt x="258" y="117"/>
                </a:lnTo>
                <a:lnTo>
                  <a:pt x="249" y="115"/>
                </a:lnTo>
                <a:lnTo>
                  <a:pt x="248" y="111"/>
                </a:lnTo>
                <a:lnTo>
                  <a:pt x="250" y="108"/>
                </a:lnTo>
                <a:lnTo>
                  <a:pt x="254" y="106"/>
                </a:lnTo>
                <a:lnTo>
                  <a:pt x="258" y="104"/>
                </a:lnTo>
                <a:lnTo>
                  <a:pt x="259" y="99"/>
                </a:lnTo>
                <a:lnTo>
                  <a:pt x="256" y="96"/>
                </a:lnTo>
                <a:lnTo>
                  <a:pt x="243" y="87"/>
                </a:lnTo>
                <a:lnTo>
                  <a:pt x="239" y="87"/>
                </a:lnTo>
                <a:lnTo>
                  <a:pt x="236" y="89"/>
                </a:lnTo>
                <a:lnTo>
                  <a:pt x="234" y="92"/>
                </a:lnTo>
                <a:lnTo>
                  <a:pt x="231" y="99"/>
                </a:lnTo>
                <a:lnTo>
                  <a:pt x="233" y="102"/>
                </a:lnTo>
                <a:lnTo>
                  <a:pt x="232" y="105"/>
                </a:lnTo>
                <a:lnTo>
                  <a:pt x="232" y="109"/>
                </a:lnTo>
                <a:lnTo>
                  <a:pt x="236" y="113"/>
                </a:lnTo>
                <a:lnTo>
                  <a:pt x="233" y="116"/>
                </a:lnTo>
                <a:lnTo>
                  <a:pt x="232" y="120"/>
                </a:lnTo>
                <a:lnTo>
                  <a:pt x="231" y="127"/>
                </a:lnTo>
                <a:lnTo>
                  <a:pt x="238" y="130"/>
                </a:lnTo>
                <a:lnTo>
                  <a:pt x="245" y="140"/>
                </a:lnTo>
                <a:lnTo>
                  <a:pt x="250" y="144"/>
                </a:lnTo>
                <a:lnTo>
                  <a:pt x="255" y="139"/>
                </a:lnTo>
                <a:lnTo>
                  <a:pt x="258" y="139"/>
                </a:lnTo>
                <a:lnTo>
                  <a:pt x="261" y="144"/>
                </a:lnTo>
                <a:lnTo>
                  <a:pt x="262" y="148"/>
                </a:lnTo>
                <a:lnTo>
                  <a:pt x="261" y="151"/>
                </a:lnTo>
                <a:lnTo>
                  <a:pt x="258" y="153"/>
                </a:lnTo>
                <a:lnTo>
                  <a:pt x="253" y="153"/>
                </a:lnTo>
                <a:lnTo>
                  <a:pt x="253" y="155"/>
                </a:lnTo>
                <a:lnTo>
                  <a:pt x="255" y="157"/>
                </a:lnTo>
                <a:lnTo>
                  <a:pt x="256" y="159"/>
                </a:lnTo>
                <a:lnTo>
                  <a:pt x="256" y="162"/>
                </a:lnTo>
                <a:lnTo>
                  <a:pt x="256" y="166"/>
                </a:lnTo>
                <a:lnTo>
                  <a:pt x="254" y="165"/>
                </a:lnTo>
                <a:lnTo>
                  <a:pt x="250" y="163"/>
                </a:lnTo>
                <a:lnTo>
                  <a:pt x="248" y="161"/>
                </a:lnTo>
                <a:lnTo>
                  <a:pt x="246" y="165"/>
                </a:lnTo>
                <a:lnTo>
                  <a:pt x="245" y="165"/>
                </a:lnTo>
                <a:lnTo>
                  <a:pt x="242" y="166"/>
                </a:lnTo>
                <a:lnTo>
                  <a:pt x="247" y="181"/>
                </a:lnTo>
                <a:lnTo>
                  <a:pt x="251" y="187"/>
                </a:lnTo>
                <a:lnTo>
                  <a:pt x="256" y="192"/>
                </a:lnTo>
                <a:lnTo>
                  <a:pt x="255" y="179"/>
                </a:lnTo>
                <a:lnTo>
                  <a:pt x="257" y="174"/>
                </a:lnTo>
                <a:lnTo>
                  <a:pt x="261" y="172"/>
                </a:lnTo>
                <a:lnTo>
                  <a:pt x="261" y="170"/>
                </a:lnTo>
                <a:lnTo>
                  <a:pt x="260" y="166"/>
                </a:lnTo>
                <a:lnTo>
                  <a:pt x="260" y="164"/>
                </a:lnTo>
                <a:lnTo>
                  <a:pt x="262" y="164"/>
                </a:lnTo>
                <a:lnTo>
                  <a:pt x="264" y="166"/>
                </a:lnTo>
                <a:lnTo>
                  <a:pt x="266" y="170"/>
                </a:lnTo>
                <a:lnTo>
                  <a:pt x="267" y="174"/>
                </a:lnTo>
                <a:lnTo>
                  <a:pt x="267" y="182"/>
                </a:lnTo>
                <a:lnTo>
                  <a:pt x="266" y="186"/>
                </a:lnTo>
                <a:lnTo>
                  <a:pt x="261" y="195"/>
                </a:lnTo>
                <a:lnTo>
                  <a:pt x="261" y="199"/>
                </a:lnTo>
                <a:lnTo>
                  <a:pt x="264" y="208"/>
                </a:lnTo>
                <a:lnTo>
                  <a:pt x="263" y="215"/>
                </a:lnTo>
                <a:lnTo>
                  <a:pt x="261" y="221"/>
                </a:lnTo>
                <a:lnTo>
                  <a:pt x="260" y="227"/>
                </a:lnTo>
                <a:lnTo>
                  <a:pt x="261" y="235"/>
                </a:lnTo>
                <a:lnTo>
                  <a:pt x="265" y="240"/>
                </a:lnTo>
                <a:lnTo>
                  <a:pt x="269" y="246"/>
                </a:lnTo>
                <a:lnTo>
                  <a:pt x="271" y="251"/>
                </a:lnTo>
                <a:lnTo>
                  <a:pt x="270" y="255"/>
                </a:lnTo>
                <a:lnTo>
                  <a:pt x="275" y="258"/>
                </a:lnTo>
                <a:lnTo>
                  <a:pt x="278" y="262"/>
                </a:lnTo>
                <a:lnTo>
                  <a:pt x="287" y="277"/>
                </a:lnTo>
                <a:lnTo>
                  <a:pt x="297" y="289"/>
                </a:lnTo>
                <a:lnTo>
                  <a:pt x="305" y="302"/>
                </a:lnTo>
                <a:lnTo>
                  <a:pt x="322" y="321"/>
                </a:lnTo>
                <a:lnTo>
                  <a:pt x="325" y="326"/>
                </a:lnTo>
                <a:lnTo>
                  <a:pt x="326" y="332"/>
                </a:lnTo>
                <a:lnTo>
                  <a:pt x="326" y="340"/>
                </a:lnTo>
                <a:lnTo>
                  <a:pt x="324" y="347"/>
                </a:lnTo>
                <a:lnTo>
                  <a:pt x="322" y="351"/>
                </a:lnTo>
                <a:lnTo>
                  <a:pt x="320" y="352"/>
                </a:lnTo>
                <a:lnTo>
                  <a:pt x="313" y="354"/>
                </a:lnTo>
                <a:lnTo>
                  <a:pt x="311" y="354"/>
                </a:lnTo>
                <a:lnTo>
                  <a:pt x="310" y="351"/>
                </a:lnTo>
                <a:lnTo>
                  <a:pt x="312" y="349"/>
                </a:lnTo>
                <a:lnTo>
                  <a:pt x="315" y="348"/>
                </a:lnTo>
                <a:lnTo>
                  <a:pt x="317" y="346"/>
                </a:lnTo>
                <a:lnTo>
                  <a:pt x="318" y="344"/>
                </a:lnTo>
                <a:lnTo>
                  <a:pt x="319" y="342"/>
                </a:lnTo>
                <a:lnTo>
                  <a:pt x="319" y="341"/>
                </a:lnTo>
                <a:lnTo>
                  <a:pt x="314" y="340"/>
                </a:lnTo>
                <a:lnTo>
                  <a:pt x="306" y="346"/>
                </a:lnTo>
                <a:lnTo>
                  <a:pt x="304" y="348"/>
                </a:lnTo>
                <a:lnTo>
                  <a:pt x="302" y="354"/>
                </a:lnTo>
                <a:lnTo>
                  <a:pt x="300" y="357"/>
                </a:lnTo>
                <a:lnTo>
                  <a:pt x="297" y="358"/>
                </a:lnTo>
                <a:lnTo>
                  <a:pt x="293" y="358"/>
                </a:lnTo>
                <a:lnTo>
                  <a:pt x="293" y="35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96" name="Freeform 74"/>
          <p:cNvSpPr/>
          <p:nvPr/>
        </p:nvSpPr>
        <p:spPr bwMode="auto">
          <a:xfrm>
            <a:off x="2054685" y="5351148"/>
            <a:ext cx="229194" cy="249690"/>
          </a:xfrm>
          <a:custGeom>
            <a:avLst/>
            <a:gdLst>
              <a:gd name="T0" fmla="*/ 65 w 123"/>
              <a:gd name="T1" fmla="*/ 45 h 134"/>
              <a:gd name="T2" fmla="*/ 67 w 123"/>
              <a:gd name="T3" fmla="*/ 39 h 134"/>
              <a:gd name="T4" fmla="*/ 74 w 123"/>
              <a:gd name="T5" fmla="*/ 41 h 134"/>
              <a:gd name="T6" fmla="*/ 72 w 123"/>
              <a:gd name="T7" fmla="*/ 46 h 134"/>
              <a:gd name="T8" fmla="*/ 75 w 123"/>
              <a:gd name="T9" fmla="*/ 49 h 134"/>
              <a:gd name="T10" fmla="*/ 84 w 123"/>
              <a:gd name="T11" fmla="*/ 44 h 134"/>
              <a:gd name="T12" fmla="*/ 91 w 123"/>
              <a:gd name="T13" fmla="*/ 44 h 134"/>
              <a:gd name="T14" fmla="*/ 121 w 123"/>
              <a:gd name="T15" fmla="*/ 53 h 134"/>
              <a:gd name="T16" fmla="*/ 115 w 123"/>
              <a:gd name="T17" fmla="*/ 72 h 134"/>
              <a:gd name="T18" fmla="*/ 121 w 123"/>
              <a:gd name="T19" fmla="*/ 79 h 134"/>
              <a:gd name="T20" fmla="*/ 122 w 123"/>
              <a:gd name="T21" fmla="*/ 90 h 134"/>
              <a:gd name="T22" fmla="*/ 109 w 123"/>
              <a:gd name="T23" fmla="*/ 104 h 134"/>
              <a:gd name="T24" fmla="*/ 102 w 123"/>
              <a:gd name="T25" fmla="*/ 102 h 134"/>
              <a:gd name="T26" fmla="*/ 96 w 123"/>
              <a:gd name="T27" fmla="*/ 99 h 134"/>
              <a:gd name="T28" fmla="*/ 89 w 123"/>
              <a:gd name="T29" fmla="*/ 100 h 134"/>
              <a:gd name="T30" fmla="*/ 86 w 123"/>
              <a:gd name="T31" fmla="*/ 106 h 134"/>
              <a:gd name="T32" fmla="*/ 86 w 123"/>
              <a:gd name="T33" fmla="*/ 113 h 134"/>
              <a:gd name="T34" fmla="*/ 90 w 123"/>
              <a:gd name="T35" fmla="*/ 119 h 134"/>
              <a:gd name="T36" fmla="*/ 95 w 123"/>
              <a:gd name="T37" fmla="*/ 125 h 134"/>
              <a:gd name="T38" fmla="*/ 86 w 123"/>
              <a:gd name="T39" fmla="*/ 131 h 134"/>
              <a:gd name="T40" fmla="*/ 74 w 123"/>
              <a:gd name="T41" fmla="*/ 133 h 134"/>
              <a:gd name="T42" fmla="*/ 65 w 123"/>
              <a:gd name="T43" fmla="*/ 122 h 134"/>
              <a:gd name="T44" fmla="*/ 54 w 123"/>
              <a:gd name="T45" fmla="*/ 105 h 134"/>
              <a:gd name="T46" fmla="*/ 52 w 123"/>
              <a:gd name="T47" fmla="*/ 102 h 134"/>
              <a:gd name="T48" fmla="*/ 45 w 123"/>
              <a:gd name="T49" fmla="*/ 100 h 134"/>
              <a:gd name="T50" fmla="*/ 33 w 123"/>
              <a:gd name="T51" fmla="*/ 82 h 134"/>
              <a:gd name="T52" fmla="*/ 17 w 123"/>
              <a:gd name="T53" fmla="*/ 85 h 134"/>
              <a:gd name="T54" fmla="*/ 10 w 123"/>
              <a:gd name="T55" fmla="*/ 73 h 134"/>
              <a:gd name="T56" fmla="*/ 7 w 123"/>
              <a:gd name="T57" fmla="*/ 69 h 134"/>
              <a:gd name="T58" fmla="*/ 5 w 123"/>
              <a:gd name="T59" fmla="*/ 64 h 134"/>
              <a:gd name="T60" fmla="*/ 1 w 123"/>
              <a:gd name="T61" fmla="*/ 55 h 134"/>
              <a:gd name="T62" fmla="*/ 0 w 123"/>
              <a:gd name="T63" fmla="*/ 41 h 134"/>
              <a:gd name="T64" fmla="*/ 7 w 123"/>
              <a:gd name="T65" fmla="*/ 23 h 134"/>
              <a:gd name="T66" fmla="*/ 14 w 123"/>
              <a:gd name="T67" fmla="*/ 16 h 134"/>
              <a:gd name="T68" fmla="*/ 27 w 123"/>
              <a:gd name="T69" fmla="*/ 3 h 134"/>
              <a:gd name="T70" fmla="*/ 33 w 123"/>
              <a:gd name="T71" fmla="*/ 9 h 134"/>
              <a:gd name="T72" fmla="*/ 35 w 123"/>
              <a:gd name="T73" fmla="*/ 13 h 134"/>
              <a:gd name="T74" fmla="*/ 39 w 123"/>
              <a:gd name="T75" fmla="*/ 15 h 134"/>
              <a:gd name="T76" fmla="*/ 50 w 123"/>
              <a:gd name="T77" fmla="*/ 21 h 134"/>
              <a:gd name="T78" fmla="*/ 54 w 123"/>
              <a:gd name="T79" fmla="*/ 25 h 134"/>
              <a:gd name="T80" fmla="*/ 53 w 123"/>
              <a:gd name="T81" fmla="*/ 34 h 134"/>
              <a:gd name="T82" fmla="*/ 55 w 123"/>
              <a:gd name="T83" fmla="*/ 41 h 134"/>
              <a:gd name="T84" fmla="*/ 57 w 123"/>
              <a:gd name="T85"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3" h="134">
                <a:moveTo>
                  <a:pt x="59" y="47"/>
                </a:moveTo>
                <a:lnTo>
                  <a:pt x="63" y="46"/>
                </a:lnTo>
                <a:lnTo>
                  <a:pt x="65" y="45"/>
                </a:lnTo>
                <a:lnTo>
                  <a:pt x="67" y="43"/>
                </a:lnTo>
                <a:lnTo>
                  <a:pt x="67" y="41"/>
                </a:lnTo>
                <a:lnTo>
                  <a:pt x="67" y="39"/>
                </a:lnTo>
                <a:lnTo>
                  <a:pt x="69" y="38"/>
                </a:lnTo>
                <a:lnTo>
                  <a:pt x="71" y="38"/>
                </a:lnTo>
                <a:lnTo>
                  <a:pt x="74" y="41"/>
                </a:lnTo>
                <a:lnTo>
                  <a:pt x="74" y="43"/>
                </a:lnTo>
                <a:lnTo>
                  <a:pt x="74" y="44"/>
                </a:lnTo>
                <a:lnTo>
                  <a:pt x="72" y="46"/>
                </a:lnTo>
                <a:lnTo>
                  <a:pt x="72" y="48"/>
                </a:lnTo>
                <a:lnTo>
                  <a:pt x="73" y="49"/>
                </a:lnTo>
                <a:lnTo>
                  <a:pt x="75" y="49"/>
                </a:lnTo>
                <a:lnTo>
                  <a:pt x="80" y="48"/>
                </a:lnTo>
                <a:lnTo>
                  <a:pt x="82" y="46"/>
                </a:lnTo>
                <a:lnTo>
                  <a:pt x="84" y="44"/>
                </a:lnTo>
                <a:lnTo>
                  <a:pt x="84" y="43"/>
                </a:lnTo>
                <a:lnTo>
                  <a:pt x="87" y="43"/>
                </a:lnTo>
                <a:lnTo>
                  <a:pt x="91" y="44"/>
                </a:lnTo>
                <a:lnTo>
                  <a:pt x="105" y="50"/>
                </a:lnTo>
                <a:lnTo>
                  <a:pt x="115" y="53"/>
                </a:lnTo>
                <a:lnTo>
                  <a:pt x="121" y="53"/>
                </a:lnTo>
                <a:lnTo>
                  <a:pt x="115" y="67"/>
                </a:lnTo>
                <a:lnTo>
                  <a:pt x="114" y="70"/>
                </a:lnTo>
                <a:lnTo>
                  <a:pt x="115" y="72"/>
                </a:lnTo>
                <a:lnTo>
                  <a:pt x="117" y="73"/>
                </a:lnTo>
                <a:lnTo>
                  <a:pt x="119" y="76"/>
                </a:lnTo>
                <a:lnTo>
                  <a:pt x="121" y="79"/>
                </a:lnTo>
                <a:lnTo>
                  <a:pt x="123" y="85"/>
                </a:lnTo>
                <a:lnTo>
                  <a:pt x="123" y="88"/>
                </a:lnTo>
                <a:lnTo>
                  <a:pt x="122" y="90"/>
                </a:lnTo>
                <a:lnTo>
                  <a:pt x="119" y="97"/>
                </a:lnTo>
                <a:lnTo>
                  <a:pt x="111" y="103"/>
                </a:lnTo>
                <a:lnTo>
                  <a:pt x="109" y="104"/>
                </a:lnTo>
                <a:lnTo>
                  <a:pt x="106" y="104"/>
                </a:lnTo>
                <a:lnTo>
                  <a:pt x="104" y="104"/>
                </a:lnTo>
                <a:lnTo>
                  <a:pt x="102" y="102"/>
                </a:lnTo>
                <a:lnTo>
                  <a:pt x="100" y="101"/>
                </a:lnTo>
                <a:lnTo>
                  <a:pt x="98" y="100"/>
                </a:lnTo>
                <a:lnTo>
                  <a:pt x="96" y="99"/>
                </a:lnTo>
                <a:lnTo>
                  <a:pt x="94" y="98"/>
                </a:lnTo>
                <a:lnTo>
                  <a:pt x="92" y="99"/>
                </a:lnTo>
                <a:lnTo>
                  <a:pt x="89" y="100"/>
                </a:lnTo>
                <a:lnTo>
                  <a:pt x="86" y="102"/>
                </a:lnTo>
                <a:lnTo>
                  <a:pt x="86" y="104"/>
                </a:lnTo>
                <a:lnTo>
                  <a:pt x="86" y="106"/>
                </a:lnTo>
                <a:lnTo>
                  <a:pt x="86" y="108"/>
                </a:lnTo>
                <a:lnTo>
                  <a:pt x="86" y="111"/>
                </a:lnTo>
                <a:lnTo>
                  <a:pt x="86" y="113"/>
                </a:lnTo>
                <a:lnTo>
                  <a:pt x="87" y="115"/>
                </a:lnTo>
                <a:lnTo>
                  <a:pt x="88" y="117"/>
                </a:lnTo>
                <a:lnTo>
                  <a:pt x="90" y="119"/>
                </a:lnTo>
                <a:lnTo>
                  <a:pt x="92" y="121"/>
                </a:lnTo>
                <a:lnTo>
                  <a:pt x="94" y="123"/>
                </a:lnTo>
                <a:lnTo>
                  <a:pt x="95" y="125"/>
                </a:lnTo>
                <a:lnTo>
                  <a:pt x="96" y="131"/>
                </a:lnTo>
                <a:lnTo>
                  <a:pt x="89" y="130"/>
                </a:lnTo>
                <a:lnTo>
                  <a:pt x="86" y="131"/>
                </a:lnTo>
                <a:lnTo>
                  <a:pt x="79" y="133"/>
                </a:lnTo>
                <a:lnTo>
                  <a:pt x="76" y="134"/>
                </a:lnTo>
                <a:lnTo>
                  <a:pt x="74" y="133"/>
                </a:lnTo>
                <a:lnTo>
                  <a:pt x="72" y="133"/>
                </a:lnTo>
                <a:lnTo>
                  <a:pt x="69" y="129"/>
                </a:lnTo>
                <a:lnTo>
                  <a:pt x="65" y="122"/>
                </a:lnTo>
                <a:lnTo>
                  <a:pt x="61" y="116"/>
                </a:lnTo>
                <a:lnTo>
                  <a:pt x="54" y="107"/>
                </a:lnTo>
                <a:lnTo>
                  <a:pt x="54" y="105"/>
                </a:lnTo>
                <a:lnTo>
                  <a:pt x="54" y="104"/>
                </a:lnTo>
                <a:lnTo>
                  <a:pt x="53" y="103"/>
                </a:lnTo>
                <a:lnTo>
                  <a:pt x="52" y="102"/>
                </a:lnTo>
                <a:lnTo>
                  <a:pt x="49" y="102"/>
                </a:lnTo>
                <a:lnTo>
                  <a:pt x="47" y="102"/>
                </a:lnTo>
                <a:lnTo>
                  <a:pt x="45" y="100"/>
                </a:lnTo>
                <a:lnTo>
                  <a:pt x="37" y="85"/>
                </a:lnTo>
                <a:lnTo>
                  <a:pt x="35" y="83"/>
                </a:lnTo>
                <a:lnTo>
                  <a:pt x="33" y="82"/>
                </a:lnTo>
                <a:lnTo>
                  <a:pt x="30" y="82"/>
                </a:lnTo>
                <a:lnTo>
                  <a:pt x="28" y="82"/>
                </a:lnTo>
                <a:lnTo>
                  <a:pt x="17" y="85"/>
                </a:lnTo>
                <a:lnTo>
                  <a:pt x="16" y="78"/>
                </a:lnTo>
                <a:lnTo>
                  <a:pt x="13" y="75"/>
                </a:lnTo>
                <a:lnTo>
                  <a:pt x="10" y="73"/>
                </a:lnTo>
                <a:lnTo>
                  <a:pt x="8" y="72"/>
                </a:lnTo>
                <a:lnTo>
                  <a:pt x="8" y="70"/>
                </a:lnTo>
                <a:lnTo>
                  <a:pt x="7" y="69"/>
                </a:lnTo>
                <a:lnTo>
                  <a:pt x="7" y="67"/>
                </a:lnTo>
                <a:lnTo>
                  <a:pt x="6" y="66"/>
                </a:lnTo>
                <a:lnTo>
                  <a:pt x="5" y="64"/>
                </a:lnTo>
                <a:lnTo>
                  <a:pt x="4" y="63"/>
                </a:lnTo>
                <a:lnTo>
                  <a:pt x="2" y="58"/>
                </a:lnTo>
                <a:lnTo>
                  <a:pt x="1" y="55"/>
                </a:lnTo>
                <a:lnTo>
                  <a:pt x="0" y="52"/>
                </a:lnTo>
                <a:lnTo>
                  <a:pt x="0" y="49"/>
                </a:lnTo>
                <a:lnTo>
                  <a:pt x="0" y="41"/>
                </a:lnTo>
                <a:lnTo>
                  <a:pt x="1" y="37"/>
                </a:lnTo>
                <a:lnTo>
                  <a:pt x="2" y="34"/>
                </a:lnTo>
                <a:lnTo>
                  <a:pt x="7" y="23"/>
                </a:lnTo>
                <a:lnTo>
                  <a:pt x="9" y="21"/>
                </a:lnTo>
                <a:lnTo>
                  <a:pt x="12" y="18"/>
                </a:lnTo>
                <a:lnTo>
                  <a:pt x="14" y="16"/>
                </a:lnTo>
                <a:lnTo>
                  <a:pt x="17" y="12"/>
                </a:lnTo>
                <a:lnTo>
                  <a:pt x="24" y="0"/>
                </a:lnTo>
                <a:lnTo>
                  <a:pt x="27" y="3"/>
                </a:lnTo>
                <a:lnTo>
                  <a:pt x="30" y="5"/>
                </a:lnTo>
                <a:lnTo>
                  <a:pt x="32" y="7"/>
                </a:lnTo>
                <a:lnTo>
                  <a:pt x="33" y="9"/>
                </a:lnTo>
                <a:lnTo>
                  <a:pt x="34" y="10"/>
                </a:lnTo>
                <a:lnTo>
                  <a:pt x="34" y="13"/>
                </a:lnTo>
                <a:lnTo>
                  <a:pt x="35" y="13"/>
                </a:lnTo>
                <a:lnTo>
                  <a:pt x="35" y="14"/>
                </a:lnTo>
                <a:lnTo>
                  <a:pt x="37" y="15"/>
                </a:lnTo>
                <a:lnTo>
                  <a:pt x="39" y="15"/>
                </a:lnTo>
                <a:lnTo>
                  <a:pt x="42" y="16"/>
                </a:lnTo>
                <a:lnTo>
                  <a:pt x="45" y="17"/>
                </a:lnTo>
                <a:lnTo>
                  <a:pt x="50" y="21"/>
                </a:lnTo>
                <a:lnTo>
                  <a:pt x="53" y="22"/>
                </a:lnTo>
                <a:lnTo>
                  <a:pt x="54" y="24"/>
                </a:lnTo>
                <a:lnTo>
                  <a:pt x="54" y="25"/>
                </a:lnTo>
                <a:lnTo>
                  <a:pt x="54" y="30"/>
                </a:lnTo>
                <a:lnTo>
                  <a:pt x="53" y="32"/>
                </a:lnTo>
                <a:lnTo>
                  <a:pt x="53" y="34"/>
                </a:lnTo>
                <a:lnTo>
                  <a:pt x="53" y="36"/>
                </a:lnTo>
                <a:lnTo>
                  <a:pt x="54" y="38"/>
                </a:lnTo>
                <a:lnTo>
                  <a:pt x="55" y="41"/>
                </a:lnTo>
                <a:lnTo>
                  <a:pt x="56" y="42"/>
                </a:lnTo>
                <a:lnTo>
                  <a:pt x="56" y="45"/>
                </a:lnTo>
                <a:lnTo>
                  <a:pt x="57" y="46"/>
                </a:lnTo>
                <a:lnTo>
                  <a:pt x="59" y="47"/>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75"/>
          <p:cNvSpPr/>
          <p:nvPr/>
        </p:nvSpPr>
        <p:spPr bwMode="auto">
          <a:xfrm>
            <a:off x="2181685" y="5478148"/>
            <a:ext cx="229194" cy="249690"/>
          </a:xfrm>
          <a:custGeom>
            <a:avLst/>
            <a:gdLst>
              <a:gd name="T0" fmla="*/ 136 w 256"/>
              <a:gd name="T1" fmla="*/ 94 h 280"/>
              <a:gd name="T2" fmla="*/ 141 w 256"/>
              <a:gd name="T3" fmla="*/ 81 h 280"/>
              <a:gd name="T4" fmla="*/ 154 w 256"/>
              <a:gd name="T5" fmla="*/ 86 h 280"/>
              <a:gd name="T6" fmla="*/ 151 w 256"/>
              <a:gd name="T7" fmla="*/ 97 h 280"/>
              <a:gd name="T8" fmla="*/ 157 w 256"/>
              <a:gd name="T9" fmla="*/ 102 h 280"/>
              <a:gd name="T10" fmla="*/ 175 w 256"/>
              <a:gd name="T11" fmla="*/ 93 h 280"/>
              <a:gd name="T12" fmla="*/ 190 w 256"/>
              <a:gd name="T13" fmla="*/ 92 h 280"/>
              <a:gd name="T14" fmla="*/ 252 w 256"/>
              <a:gd name="T15" fmla="*/ 111 h 280"/>
              <a:gd name="T16" fmla="*/ 240 w 256"/>
              <a:gd name="T17" fmla="*/ 151 h 280"/>
              <a:gd name="T18" fmla="*/ 252 w 256"/>
              <a:gd name="T19" fmla="*/ 165 h 280"/>
              <a:gd name="T20" fmla="*/ 255 w 256"/>
              <a:gd name="T21" fmla="*/ 189 h 280"/>
              <a:gd name="T22" fmla="*/ 227 w 256"/>
              <a:gd name="T23" fmla="*/ 217 h 280"/>
              <a:gd name="T24" fmla="*/ 212 w 256"/>
              <a:gd name="T25" fmla="*/ 214 h 280"/>
              <a:gd name="T26" fmla="*/ 201 w 256"/>
              <a:gd name="T27" fmla="*/ 206 h 280"/>
              <a:gd name="T28" fmla="*/ 186 w 256"/>
              <a:gd name="T29" fmla="*/ 209 h 280"/>
              <a:gd name="T30" fmla="*/ 180 w 256"/>
              <a:gd name="T31" fmla="*/ 221 h 280"/>
              <a:gd name="T32" fmla="*/ 180 w 256"/>
              <a:gd name="T33" fmla="*/ 236 h 280"/>
              <a:gd name="T34" fmla="*/ 188 w 256"/>
              <a:gd name="T35" fmla="*/ 249 h 280"/>
              <a:gd name="T36" fmla="*/ 199 w 256"/>
              <a:gd name="T37" fmla="*/ 262 h 280"/>
              <a:gd name="T38" fmla="*/ 180 w 256"/>
              <a:gd name="T39" fmla="*/ 273 h 280"/>
              <a:gd name="T40" fmla="*/ 154 w 256"/>
              <a:gd name="T41" fmla="*/ 279 h 280"/>
              <a:gd name="T42" fmla="*/ 135 w 256"/>
              <a:gd name="T43" fmla="*/ 255 h 280"/>
              <a:gd name="T44" fmla="*/ 112 w 256"/>
              <a:gd name="T45" fmla="*/ 220 h 280"/>
              <a:gd name="T46" fmla="*/ 109 w 256"/>
              <a:gd name="T47" fmla="*/ 214 h 280"/>
              <a:gd name="T48" fmla="*/ 94 w 256"/>
              <a:gd name="T49" fmla="*/ 208 h 280"/>
              <a:gd name="T50" fmla="*/ 70 w 256"/>
              <a:gd name="T51" fmla="*/ 172 h 280"/>
              <a:gd name="T52" fmla="*/ 36 w 256"/>
              <a:gd name="T53" fmla="*/ 177 h 280"/>
              <a:gd name="T54" fmla="*/ 21 w 256"/>
              <a:gd name="T55" fmla="*/ 152 h 280"/>
              <a:gd name="T56" fmla="*/ 16 w 256"/>
              <a:gd name="T57" fmla="*/ 144 h 280"/>
              <a:gd name="T58" fmla="*/ 12 w 256"/>
              <a:gd name="T59" fmla="*/ 134 h 280"/>
              <a:gd name="T60" fmla="*/ 3 w 256"/>
              <a:gd name="T61" fmla="*/ 116 h 280"/>
              <a:gd name="T62" fmla="*/ 1 w 256"/>
              <a:gd name="T63" fmla="*/ 86 h 280"/>
              <a:gd name="T64" fmla="*/ 16 w 256"/>
              <a:gd name="T65" fmla="*/ 48 h 280"/>
              <a:gd name="T66" fmla="*/ 29 w 256"/>
              <a:gd name="T67" fmla="*/ 34 h 280"/>
              <a:gd name="T68" fmla="*/ 57 w 256"/>
              <a:gd name="T69" fmla="*/ 6 h 280"/>
              <a:gd name="T70" fmla="*/ 70 w 256"/>
              <a:gd name="T71" fmla="*/ 19 h 280"/>
              <a:gd name="T72" fmla="*/ 73 w 256"/>
              <a:gd name="T73" fmla="*/ 28 h 280"/>
              <a:gd name="T74" fmla="*/ 82 w 256"/>
              <a:gd name="T75" fmla="*/ 32 h 280"/>
              <a:gd name="T76" fmla="*/ 105 w 256"/>
              <a:gd name="T77" fmla="*/ 43 h 280"/>
              <a:gd name="T78" fmla="*/ 113 w 256"/>
              <a:gd name="T79" fmla="*/ 53 h 280"/>
              <a:gd name="T80" fmla="*/ 110 w 256"/>
              <a:gd name="T81" fmla="*/ 72 h 280"/>
              <a:gd name="T82" fmla="*/ 116 w 256"/>
              <a:gd name="T83" fmla="*/ 85 h 280"/>
              <a:gd name="T84" fmla="*/ 120 w 256"/>
              <a:gd name="T85" fmla="*/ 9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80">
                <a:moveTo>
                  <a:pt x="124" y="98"/>
                </a:moveTo>
                <a:lnTo>
                  <a:pt x="132" y="97"/>
                </a:lnTo>
                <a:lnTo>
                  <a:pt x="136" y="94"/>
                </a:lnTo>
                <a:lnTo>
                  <a:pt x="139" y="90"/>
                </a:lnTo>
                <a:lnTo>
                  <a:pt x="139" y="85"/>
                </a:lnTo>
                <a:lnTo>
                  <a:pt x="141" y="81"/>
                </a:lnTo>
                <a:lnTo>
                  <a:pt x="144" y="80"/>
                </a:lnTo>
                <a:lnTo>
                  <a:pt x="148" y="80"/>
                </a:lnTo>
                <a:lnTo>
                  <a:pt x="154" y="86"/>
                </a:lnTo>
                <a:lnTo>
                  <a:pt x="155" y="89"/>
                </a:lnTo>
                <a:lnTo>
                  <a:pt x="155" y="92"/>
                </a:lnTo>
                <a:lnTo>
                  <a:pt x="151" y="97"/>
                </a:lnTo>
                <a:lnTo>
                  <a:pt x="150" y="100"/>
                </a:lnTo>
                <a:lnTo>
                  <a:pt x="152" y="102"/>
                </a:lnTo>
                <a:lnTo>
                  <a:pt x="157" y="102"/>
                </a:lnTo>
                <a:lnTo>
                  <a:pt x="167" y="100"/>
                </a:lnTo>
                <a:lnTo>
                  <a:pt x="171" y="96"/>
                </a:lnTo>
                <a:lnTo>
                  <a:pt x="175" y="93"/>
                </a:lnTo>
                <a:lnTo>
                  <a:pt x="176" y="90"/>
                </a:lnTo>
                <a:lnTo>
                  <a:pt x="182" y="90"/>
                </a:lnTo>
                <a:lnTo>
                  <a:pt x="190" y="92"/>
                </a:lnTo>
                <a:lnTo>
                  <a:pt x="220" y="105"/>
                </a:lnTo>
                <a:lnTo>
                  <a:pt x="239" y="111"/>
                </a:lnTo>
                <a:lnTo>
                  <a:pt x="252" y="111"/>
                </a:lnTo>
                <a:lnTo>
                  <a:pt x="240" y="140"/>
                </a:lnTo>
                <a:lnTo>
                  <a:pt x="238" y="146"/>
                </a:lnTo>
                <a:lnTo>
                  <a:pt x="240" y="151"/>
                </a:lnTo>
                <a:lnTo>
                  <a:pt x="244" y="153"/>
                </a:lnTo>
                <a:lnTo>
                  <a:pt x="248" y="158"/>
                </a:lnTo>
                <a:lnTo>
                  <a:pt x="252" y="165"/>
                </a:lnTo>
                <a:lnTo>
                  <a:pt x="256" y="178"/>
                </a:lnTo>
                <a:lnTo>
                  <a:pt x="256" y="184"/>
                </a:lnTo>
                <a:lnTo>
                  <a:pt x="255" y="189"/>
                </a:lnTo>
                <a:lnTo>
                  <a:pt x="248" y="202"/>
                </a:lnTo>
                <a:lnTo>
                  <a:pt x="231" y="216"/>
                </a:lnTo>
                <a:lnTo>
                  <a:pt x="227" y="217"/>
                </a:lnTo>
                <a:lnTo>
                  <a:pt x="222" y="218"/>
                </a:lnTo>
                <a:lnTo>
                  <a:pt x="217" y="217"/>
                </a:lnTo>
                <a:lnTo>
                  <a:pt x="212" y="214"/>
                </a:lnTo>
                <a:lnTo>
                  <a:pt x="208" y="211"/>
                </a:lnTo>
                <a:lnTo>
                  <a:pt x="204" y="208"/>
                </a:lnTo>
                <a:lnTo>
                  <a:pt x="201" y="206"/>
                </a:lnTo>
                <a:lnTo>
                  <a:pt x="197" y="205"/>
                </a:lnTo>
                <a:lnTo>
                  <a:pt x="191" y="207"/>
                </a:lnTo>
                <a:lnTo>
                  <a:pt x="186" y="209"/>
                </a:lnTo>
                <a:lnTo>
                  <a:pt x="180" y="214"/>
                </a:lnTo>
                <a:lnTo>
                  <a:pt x="179" y="217"/>
                </a:lnTo>
                <a:lnTo>
                  <a:pt x="180" y="221"/>
                </a:lnTo>
                <a:lnTo>
                  <a:pt x="180" y="225"/>
                </a:lnTo>
                <a:lnTo>
                  <a:pt x="180" y="233"/>
                </a:lnTo>
                <a:lnTo>
                  <a:pt x="180" y="236"/>
                </a:lnTo>
                <a:lnTo>
                  <a:pt x="182" y="240"/>
                </a:lnTo>
                <a:lnTo>
                  <a:pt x="184" y="244"/>
                </a:lnTo>
                <a:lnTo>
                  <a:pt x="188" y="249"/>
                </a:lnTo>
                <a:lnTo>
                  <a:pt x="192" y="253"/>
                </a:lnTo>
                <a:lnTo>
                  <a:pt x="196" y="258"/>
                </a:lnTo>
                <a:lnTo>
                  <a:pt x="199" y="262"/>
                </a:lnTo>
                <a:lnTo>
                  <a:pt x="200" y="274"/>
                </a:lnTo>
                <a:lnTo>
                  <a:pt x="185" y="271"/>
                </a:lnTo>
                <a:lnTo>
                  <a:pt x="180" y="273"/>
                </a:lnTo>
                <a:lnTo>
                  <a:pt x="165" y="278"/>
                </a:lnTo>
                <a:lnTo>
                  <a:pt x="159" y="280"/>
                </a:lnTo>
                <a:lnTo>
                  <a:pt x="154" y="279"/>
                </a:lnTo>
                <a:lnTo>
                  <a:pt x="150" y="277"/>
                </a:lnTo>
                <a:lnTo>
                  <a:pt x="145" y="269"/>
                </a:lnTo>
                <a:lnTo>
                  <a:pt x="135" y="255"/>
                </a:lnTo>
                <a:lnTo>
                  <a:pt x="127" y="242"/>
                </a:lnTo>
                <a:lnTo>
                  <a:pt x="112" y="224"/>
                </a:lnTo>
                <a:lnTo>
                  <a:pt x="112" y="220"/>
                </a:lnTo>
                <a:lnTo>
                  <a:pt x="112" y="217"/>
                </a:lnTo>
                <a:lnTo>
                  <a:pt x="111" y="215"/>
                </a:lnTo>
                <a:lnTo>
                  <a:pt x="109" y="214"/>
                </a:lnTo>
                <a:lnTo>
                  <a:pt x="102" y="214"/>
                </a:lnTo>
                <a:lnTo>
                  <a:pt x="98" y="213"/>
                </a:lnTo>
                <a:lnTo>
                  <a:pt x="94" y="208"/>
                </a:lnTo>
                <a:lnTo>
                  <a:pt x="77" y="178"/>
                </a:lnTo>
                <a:lnTo>
                  <a:pt x="73" y="174"/>
                </a:lnTo>
                <a:lnTo>
                  <a:pt x="70" y="172"/>
                </a:lnTo>
                <a:lnTo>
                  <a:pt x="64" y="172"/>
                </a:lnTo>
                <a:lnTo>
                  <a:pt x="59" y="172"/>
                </a:lnTo>
                <a:lnTo>
                  <a:pt x="36" y="177"/>
                </a:lnTo>
                <a:lnTo>
                  <a:pt x="33" y="164"/>
                </a:lnTo>
                <a:lnTo>
                  <a:pt x="27" y="157"/>
                </a:lnTo>
                <a:lnTo>
                  <a:pt x="21" y="152"/>
                </a:lnTo>
                <a:lnTo>
                  <a:pt x="18" y="150"/>
                </a:lnTo>
                <a:lnTo>
                  <a:pt x="17" y="147"/>
                </a:lnTo>
                <a:lnTo>
                  <a:pt x="16" y="144"/>
                </a:lnTo>
                <a:lnTo>
                  <a:pt x="15" y="141"/>
                </a:lnTo>
                <a:lnTo>
                  <a:pt x="13" y="137"/>
                </a:lnTo>
                <a:lnTo>
                  <a:pt x="12" y="134"/>
                </a:lnTo>
                <a:lnTo>
                  <a:pt x="9" y="131"/>
                </a:lnTo>
                <a:lnTo>
                  <a:pt x="5" y="122"/>
                </a:lnTo>
                <a:lnTo>
                  <a:pt x="3" y="116"/>
                </a:lnTo>
                <a:lnTo>
                  <a:pt x="1" y="109"/>
                </a:lnTo>
                <a:lnTo>
                  <a:pt x="0" y="103"/>
                </a:lnTo>
                <a:lnTo>
                  <a:pt x="1" y="86"/>
                </a:lnTo>
                <a:lnTo>
                  <a:pt x="3" y="78"/>
                </a:lnTo>
                <a:lnTo>
                  <a:pt x="5" y="71"/>
                </a:lnTo>
                <a:lnTo>
                  <a:pt x="16" y="48"/>
                </a:lnTo>
                <a:lnTo>
                  <a:pt x="19" y="43"/>
                </a:lnTo>
                <a:lnTo>
                  <a:pt x="25" y="37"/>
                </a:lnTo>
                <a:lnTo>
                  <a:pt x="29" y="34"/>
                </a:lnTo>
                <a:lnTo>
                  <a:pt x="37" y="25"/>
                </a:lnTo>
                <a:lnTo>
                  <a:pt x="50" y="0"/>
                </a:lnTo>
                <a:lnTo>
                  <a:pt x="57" y="6"/>
                </a:lnTo>
                <a:lnTo>
                  <a:pt x="63" y="10"/>
                </a:lnTo>
                <a:lnTo>
                  <a:pt x="67" y="15"/>
                </a:lnTo>
                <a:lnTo>
                  <a:pt x="70" y="19"/>
                </a:lnTo>
                <a:lnTo>
                  <a:pt x="72" y="22"/>
                </a:lnTo>
                <a:lnTo>
                  <a:pt x="72" y="27"/>
                </a:lnTo>
                <a:lnTo>
                  <a:pt x="73" y="28"/>
                </a:lnTo>
                <a:lnTo>
                  <a:pt x="74" y="30"/>
                </a:lnTo>
                <a:lnTo>
                  <a:pt x="77" y="31"/>
                </a:lnTo>
                <a:lnTo>
                  <a:pt x="82" y="32"/>
                </a:lnTo>
                <a:lnTo>
                  <a:pt x="87" y="33"/>
                </a:lnTo>
                <a:lnTo>
                  <a:pt x="94" y="36"/>
                </a:lnTo>
                <a:lnTo>
                  <a:pt x="105" y="43"/>
                </a:lnTo>
                <a:lnTo>
                  <a:pt x="110" y="47"/>
                </a:lnTo>
                <a:lnTo>
                  <a:pt x="112" y="51"/>
                </a:lnTo>
                <a:lnTo>
                  <a:pt x="113" y="53"/>
                </a:lnTo>
                <a:lnTo>
                  <a:pt x="112" y="62"/>
                </a:lnTo>
                <a:lnTo>
                  <a:pt x="111" y="68"/>
                </a:lnTo>
                <a:lnTo>
                  <a:pt x="110" y="72"/>
                </a:lnTo>
                <a:lnTo>
                  <a:pt x="111" y="76"/>
                </a:lnTo>
                <a:lnTo>
                  <a:pt x="112" y="79"/>
                </a:lnTo>
                <a:lnTo>
                  <a:pt x="116" y="85"/>
                </a:lnTo>
                <a:lnTo>
                  <a:pt x="118" y="88"/>
                </a:lnTo>
                <a:lnTo>
                  <a:pt x="118" y="94"/>
                </a:lnTo>
                <a:lnTo>
                  <a:pt x="120" y="97"/>
                </a:lnTo>
                <a:lnTo>
                  <a:pt x="124" y="98"/>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98" name="Freeform 76"/>
          <p:cNvSpPr/>
          <p:nvPr/>
        </p:nvSpPr>
        <p:spPr bwMode="auto">
          <a:xfrm>
            <a:off x="2073318" y="5073508"/>
            <a:ext cx="363356" cy="376399"/>
          </a:xfrm>
          <a:custGeom>
            <a:avLst/>
            <a:gdLst>
              <a:gd name="T0" fmla="*/ 179 w 195"/>
              <a:gd name="T1" fmla="*/ 118 h 202"/>
              <a:gd name="T2" fmla="*/ 172 w 195"/>
              <a:gd name="T3" fmla="*/ 132 h 202"/>
              <a:gd name="T4" fmla="*/ 177 w 195"/>
              <a:gd name="T5" fmla="*/ 141 h 202"/>
              <a:gd name="T6" fmla="*/ 163 w 195"/>
              <a:gd name="T7" fmla="*/ 154 h 202"/>
              <a:gd name="T8" fmla="*/ 138 w 195"/>
              <a:gd name="T9" fmla="*/ 164 h 202"/>
              <a:gd name="T10" fmla="*/ 134 w 195"/>
              <a:gd name="T11" fmla="*/ 173 h 202"/>
              <a:gd name="T12" fmla="*/ 133 w 195"/>
              <a:gd name="T13" fmla="*/ 179 h 202"/>
              <a:gd name="T14" fmla="*/ 127 w 195"/>
              <a:gd name="T15" fmla="*/ 188 h 202"/>
              <a:gd name="T16" fmla="*/ 118 w 195"/>
              <a:gd name="T17" fmla="*/ 196 h 202"/>
              <a:gd name="T18" fmla="*/ 115 w 195"/>
              <a:gd name="T19" fmla="*/ 200 h 202"/>
              <a:gd name="T20" fmla="*/ 95 w 195"/>
              <a:gd name="T21" fmla="*/ 199 h 202"/>
              <a:gd name="T22" fmla="*/ 74 w 195"/>
              <a:gd name="T23" fmla="*/ 192 h 202"/>
              <a:gd name="T24" fmla="*/ 70 w 195"/>
              <a:gd name="T25" fmla="*/ 197 h 202"/>
              <a:gd name="T26" fmla="*/ 62 w 195"/>
              <a:gd name="T27" fmla="*/ 197 h 202"/>
              <a:gd name="T28" fmla="*/ 64 w 195"/>
              <a:gd name="T29" fmla="*/ 192 h 202"/>
              <a:gd name="T30" fmla="*/ 59 w 195"/>
              <a:gd name="T31" fmla="*/ 187 h 202"/>
              <a:gd name="T32" fmla="*/ 57 w 195"/>
              <a:gd name="T33" fmla="*/ 192 h 202"/>
              <a:gd name="T34" fmla="*/ 49 w 195"/>
              <a:gd name="T35" fmla="*/ 196 h 202"/>
              <a:gd name="T36" fmla="*/ 46 w 195"/>
              <a:gd name="T37" fmla="*/ 191 h 202"/>
              <a:gd name="T38" fmla="*/ 43 w 195"/>
              <a:gd name="T39" fmla="*/ 185 h 202"/>
              <a:gd name="T40" fmla="*/ 44 w 195"/>
              <a:gd name="T41" fmla="*/ 179 h 202"/>
              <a:gd name="T42" fmla="*/ 43 w 195"/>
              <a:gd name="T43" fmla="*/ 171 h 202"/>
              <a:gd name="T44" fmla="*/ 32 w 195"/>
              <a:gd name="T45" fmla="*/ 165 h 202"/>
              <a:gd name="T46" fmla="*/ 25 w 195"/>
              <a:gd name="T47" fmla="*/ 163 h 202"/>
              <a:gd name="T48" fmla="*/ 24 w 195"/>
              <a:gd name="T49" fmla="*/ 159 h 202"/>
              <a:gd name="T50" fmla="*/ 20 w 195"/>
              <a:gd name="T51" fmla="*/ 154 h 202"/>
              <a:gd name="T52" fmla="*/ 16 w 195"/>
              <a:gd name="T53" fmla="*/ 148 h 202"/>
              <a:gd name="T54" fmla="*/ 19 w 195"/>
              <a:gd name="T55" fmla="*/ 147 h 202"/>
              <a:gd name="T56" fmla="*/ 15 w 195"/>
              <a:gd name="T57" fmla="*/ 129 h 202"/>
              <a:gd name="T58" fmla="*/ 7 w 195"/>
              <a:gd name="T59" fmla="*/ 120 h 202"/>
              <a:gd name="T60" fmla="*/ 2 w 195"/>
              <a:gd name="T61" fmla="*/ 105 h 202"/>
              <a:gd name="T62" fmla="*/ 5 w 195"/>
              <a:gd name="T63" fmla="*/ 98 h 202"/>
              <a:gd name="T64" fmla="*/ 8 w 195"/>
              <a:gd name="T65" fmla="*/ 88 h 202"/>
              <a:gd name="T66" fmla="*/ 2 w 195"/>
              <a:gd name="T67" fmla="*/ 72 h 202"/>
              <a:gd name="T68" fmla="*/ 5 w 195"/>
              <a:gd name="T69" fmla="*/ 66 h 202"/>
              <a:gd name="T70" fmla="*/ 11 w 195"/>
              <a:gd name="T71" fmla="*/ 67 h 202"/>
              <a:gd name="T72" fmla="*/ 16 w 195"/>
              <a:gd name="T73" fmla="*/ 70 h 202"/>
              <a:gd name="T74" fmla="*/ 47 w 195"/>
              <a:gd name="T75" fmla="*/ 68 h 202"/>
              <a:gd name="T76" fmla="*/ 60 w 195"/>
              <a:gd name="T77" fmla="*/ 67 h 202"/>
              <a:gd name="T78" fmla="*/ 69 w 195"/>
              <a:gd name="T79" fmla="*/ 51 h 202"/>
              <a:gd name="T80" fmla="*/ 80 w 195"/>
              <a:gd name="T81" fmla="*/ 47 h 202"/>
              <a:gd name="T82" fmla="*/ 108 w 195"/>
              <a:gd name="T83" fmla="*/ 45 h 202"/>
              <a:gd name="T84" fmla="*/ 133 w 195"/>
              <a:gd name="T85" fmla="*/ 21 h 202"/>
              <a:gd name="T86" fmla="*/ 142 w 195"/>
              <a:gd name="T87" fmla="*/ 12 h 202"/>
              <a:gd name="T88" fmla="*/ 162 w 195"/>
              <a:gd name="T89" fmla="*/ 0 h 202"/>
              <a:gd name="T90" fmla="*/ 168 w 195"/>
              <a:gd name="T91" fmla="*/ 57 h 202"/>
              <a:gd name="T92" fmla="*/ 185 w 195"/>
              <a:gd name="T93" fmla="*/ 73 h 202"/>
              <a:gd name="T94" fmla="*/ 190 w 195"/>
              <a:gd name="T95" fmla="*/ 91 h 202"/>
              <a:gd name="T96" fmla="*/ 195 w 195"/>
              <a:gd name="T97" fmla="*/ 99 h 202"/>
              <a:gd name="T98" fmla="*/ 194 w 195"/>
              <a:gd name="T99" fmla="*/ 11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5" h="202">
                <a:moveTo>
                  <a:pt x="194" y="110"/>
                </a:moveTo>
                <a:lnTo>
                  <a:pt x="181" y="117"/>
                </a:lnTo>
                <a:lnTo>
                  <a:pt x="179" y="118"/>
                </a:lnTo>
                <a:lnTo>
                  <a:pt x="177" y="122"/>
                </a:lnTo>
                <a:lnTo>
                  <a:pt x="173" y="129"/>
                </a:lnTo>
                <a:lnTo>
                  <a:pt x="172" y="132"/>
                </a:lnTo>
                <a:lnTo>
                  <a:pt x="172" y="135"/>
                </a:lnTo>
                <a:lnTo>
                  <a:pt x="175" y="138"/>
                </a:lnTo>
                <a:lnTo>
                  <a:pt x="177" y="141"/>
                </a:lnTo>
                <a:lnTo>
                  <a:pt x="177" y="143"/>
                </a:lnTo>
                <a:lnTo>
                  <a:pt x="178" y="147"/>
                </a:lnTo>
                <a:lnTo>
                  <a:pt x="163" y="154"/>
                </a:lnTo>
                <a:lnTo>
                  <a:pt x="145" y="160"/>
                </a:lnTo>
                <a:lnTo>
                  <a:pt x="141" y="162"/>
                </a:lnTo>
                <a:lnTo>
                  <a:pt x="138" y="164"/>
                </a:lnTo>
                <a:lnTo>
                  <a:pt x="136" y="168"/>
                </a:lnTo>
                <a:lnTo>
                  <a:pt x="135" y="170"/>
                </a:lnTo>
                <a:lnTo>
                  <a:pt x="134" y="173"/>
                </a:lnTo>
                <a:lnTo>
                  <a:pt x="134" y="176"/>
                </a:lnTo>
                <a:lnTo>
                  <a:pt x="134" y="178"/>
                </a:lnTo>
                <a:lnTo>
                  <a:pt x="133" y="179"/>
                </a:lnTo>
                <a:lnTo>
                  <a:pt x="131" y="182"/>
                </a:lnTo>
                <a:lnTo>
                  <a:pt x="129" y="186"/>
                </a:lnTo>
                <a:lnTo>
                  <a:pt x="127" y="188"/>
                </a:lnTo>
                <a:lnTo>
                  <a:pt x="123" y="192"/>
                </a:lnTo>
                <a:lnTo>
                  <a:pt x="120" y="195"/>
                </a:lnTo>
                <a:lnTo>
                  <a:pt x="118" y="196"/>
                </a:lnTo>
                <a:lnTo>
                  <a:pt x="117" y="197"/>
                </a:lnTo>
                <a:lnTo>
                  <a:pt x="117" y="199"/>
                </a:lnTo>
                <a:lnTo>
                  <a:pt x="115" y="200"/>
                </a:lnTo>
                <a:lnTo>
                  <a:pt x="111" y="202"/>
                </a:lnTo>
                <a:lnTo>
                  <a:pt x="105" y="202"/>
                </a:lnTo>
                <a:lnTo>
                  <a:pt x="95" y="199"/>
                </a:lnTo>
                <a:lnTo>
                  <a:pt x="81" y="193"/>
                </a:lnTo>
                <a:lnTo>
                  <a:pt x="77" y="192"/>
                </a:lnTo>
                <a:lnTo>
                  <a:pt x="74" y="192"/>
                </a:lnTo>
                <a:lnTo>
                  <a:pt x="74" y="193"/>
                </a:lnTo>
                <a:lnTo>
                  <a:pt x="72" y="195"/>
                </a:lnTo>
                <a:lnTo>
                  <a:pt x="70" y="197"/>
                </a:lnTo>
                <a:lnTo>
                  <a:pt x="65" y="198"/>
                </a:lnTo>
                <a:lnTo>
                  <a:pt x="63" y="198"/>
                </a:lnTo>
                <a:lnTo>
                  <a:pt x="62" y="197"/>
                </a:lnTo>
                <a:lnTo>
                  <a:pt x="62" y="195"/>
                </a:lnTo>
                <a:lnTo>
                  <a:pt x="64" y="193"/>
                </a:lnTo>
                <a:lnTo>
                  <a:pt x="64" y="192"/>
                </a:lnTo>
                <a:lnTo>
                  <a:pt x="64" y="190"/>
                </a:lnTo>
                <a:lnTo>
                  <a:pt x="61" y="187"/>
                </a:lnTo>
                <a:lnTo>
                  <a:pt x="59" y="187"/>
                </a:lnTo>
                <a:lnTo>
                  <a:pt x="57" y="188"/>
                </a:lnTo>
                <a:lnTo>
                  <a:pt x="57" y="190"/>
                </a:lnTo>
                <a:lnTo>
                  <a:pt x="57" y="192"/>
                </a:lnTo>
                <a:lnTo>
                  <a:pt x="55" y="194"/>
                </a:lnTo>
                <a:lnTo>
                  <a:pt x="53" y="195"/>
                </a:lnTo>
                <a:lnTo>
                  <a:pt x="49" y="196"/>
                </a:lnTo>
                <a:lnTo>
                  <a:pt x="47" y="195"/>
                </a:lnTo>
                <a:lnTo>
                  <a:pt x="46" y="194"/>
                </a:lnTo>
                <a:lnTo>
                  <a:pt x="46" y="191"/>
                </a:lnTo>
                <a:lnTo>
                  <a:pt x="45" y="190"/>
                </a:lnTo>
                <a:lnTo>
                  <a:pt x="44" y="187"/>
                </a:lnTo>
                <a:lnTo>
                  <a:pt x="43" y="185"/>
                </a:lnTo>
                <a:lnTo>
                  <a:pt x="43" y="183"/>
                </a:lnTo>
                <a:lnTo>
                  <a:pt x="43" y="181"/>
                </a:lnTo>
                <a:lnTo>
                  <a:pt x="44" y="179"/>
                </a:lnTo>
                <a:lnTo>
                  <a:pt x="44" y="174"/>
                </a:lnTo>
                <a:lnTo>
                  <a:pt x="44" y="173"/>
                </a:lnTo>
                <a:lnTo>
                  <a:pt x="43" y="171"/>
                </a:lnTo>
                <a:lnTo>
                  <a:pt x="40" y="170"/>
                </a:lnTo>
                <a:lnTo>
                  <a:pt x="35" y="166"/>
                </a:lnTo>
                <a:lnTo>
                  <a:pt x="32" y="165"/>
                </a:lnTo>
                <a:lnTo>
                  <a:pt x="29" y="164"/>
                </a:lnTo>
                <a:lnTo>
                  <a:pt x="27" y="164"/>
                </a:lnTo>
                <a:lnTo>
                  <a:pt x="25" y="163"/>
                </a:lnTo>
                <a:lnTo>
                  <a:pt x="25" y="162"/>
                </a:lnTo>
                <a:lnTo>
                  <a:pt x="24" y="162"/>
                </a:lnTo>
                <a:lnTo>
                  <a:pt x="24" y="159"/>
                </a:lnTo>
                <a:lnTo>
                  <a:pt x="23" y="158"/>
                </a:lnTo>
                <a:lnTo>
                  <a:pt x="22" y="156"/>
                </a:lnTo>
                <a:lnTo>
                  <a:pt x="20" y="154"/>
                </a:lnTo>
                <a:lnTo>
                  <a:pt x="17" y="152"/>
                </a:lnTo>
                <a:lnTo>
                  <a:pt x="14" y="149"/>
                </a:lnTo>
                <a:lnTo>
                  <a:pt x="16" y="148"/>
                </a:lnTo>
                <a:lnTo>
                  <a:pt x="17" y="148"/>
                </a:lnTo>
                <a:lnTo>
                  <a:pt x="18" y="148"/>
                </a:lnTo>
                <a:lnTo>
                  <a:pt x="19" y="147"/>
                </a:lnTo>
                <a:lnTo>
                  <a:pt x="19" y="145"/>
                </a:lnTo>
                <a:lnTo>
                  <a:pt x="18" y="141"/>
                </a:lnTo>
                <a:lnTo>
                  <a:pt x="15" y="129"/>
                </a:lnTo>
                <a:lnTo>
                  <a:pt x="13" y="126"/>
                </a:lnTo>
                <a:lnTo>
                  <a:pt x="8" y="125"/>
                </a:lnTo>
                <a:lnTo>
                  <a:pt x="7" y="120"/>
                </a:lnTo>
                <a:lnTo>
                  <a:pt x="1" y="111"/>
                </a:lnTo>
                <a:lnTo>
                  <a:pt x="1" y="108"/>
                </a:lnTo>
                <a:lnTo>
                  <a:pt x="2" y="105"/>
                </a:lnTo>
                <a:lnTo>
                  <a:pt x="4" y="102"/>
                </a:lnTo>
                <a:lnTo>
                  <a:pt x="5" y="100"/>
                </a:lnTo>
                <a:lnTo>
                  <a:pt x="5" y="98"/>
                </a:lnTo>
                <a:lnTo>
                  <a:pt x="5" y="94"/>
                </a:lnTo>
                <a:lnTo>
                  <a:pt x="6" y="93"/>
                </a:lnTo>
                <a:lnTo>
                  <a:pt x="8" y="88"/>
                </a:lnTo>
                <a:lnTo>
                  <a:pt x="9" y="88"/>
                </a:lnTo>
                <a:lnTo>
                  <a:pt x="7" y="83"/>
                </a:lnTo>
                <a:lnTo>
                  <a:pt x="2" y="72"/>
                </a:lnTo>
                <a:lnTo>
                  <a:pt x="0" y="68"/>
                </a:lnTo>
                <a:lnTo>
                  <a:pt x="0" y="67"/>
                </a:lnTo>
                <a:lnTo>
                  <a:pt x="5" y="66"/>
                </a:lnTo>
                <a:lnTo>
                  <a:pt x="7" y="66"/>
                </a:lnTo>
                <a:lnTo>
                  <a:pt x="9" y="66"/>
                </a:lnTo>
                <a:lnTo>
                  <a:pt x="11" y="67"/>
                </a:lnTo>
                <a:lnTo>
                  <a:pt x="12" y="69"/>
                </a:lnTo>
                <a:lnTo>
                  <a:pt x="13" y="70"/>
                </a:lnTo>
                <a:lnTo>
                  <a:pt x="16" y="70"/>
                </a:lnTo>
                <a:lnTo>
                  <a:pt x="21" y="66"/>
                </a:lnTo>
                <a:lnTo>
                  <a:pt x="31" y="66"/>
                </a:lnTo>
                <a:lnTo>
                  <a:pt x="47" y="68"/>
                </a:lnTo>
                <a:lnTo>
                  <a:pt x="46" y="66"/>
                </a:lnTo>
                <a:lnTo>
                  <a:pt x="56" y="68"/>
                </a:lnTo>
                <a:lnTo>
                  <a:pt x="60" y="67"/>
                </a:lnTo>
                <a:lnTo>
                  <a:pt x="64" y="62"/>
                </a:lnTo>
                <a:lnTo>
                  <a:pt x="66" y="55"/>
                </a:lnTo>
                <a:lnTo>
                  <a:pt x="69" y="51"/>
                </a:lnTo>
                <a:lnTo>
                  <a:pt x="73" y="48"/>
                </a:lnTo>
                <a:lnTo>
                  <a:pt x="77" y="47"/>
                </a:lnTo>
                <a:lnTo>
                  <a:pt x="80" y="47"/>
                </a:lnTo>
                <a:lnTo>
                  <a:pt x="94" y="48"/>
                </a:lnTo>
                <a:lnTo>
                  <a:pt x="101" y="48"/>
                </a:lnTo>
                <a:lnTo>
                  <a:pt x="108" y="45"/>
                </a:lnTo>
                <a:lnTo>
                  <a:pt x="113" y="42"/>
                </a:lnTo>
                <a:lnTo>
                  <a:pt x="127" y="28"/>
                </a:lnTo>
                <a:lnTo>
                  <a:pt x="133" y="21"/>
                </a:lnTo>
                <a:lnTo>
                  <a:pt x="138" y="17"/>
                </a:lnTo>
                <a:lnTo>
                  <a:pt x="140" y="15"/>
                </a:lnTo>
                <a:lnTo>
                  <a:pt x="142" y="12"/>
                </a:lnTo>
                <a:lnTo>
                  <a:pt x="147" y="6"/>
                </a:lnTo>
                <a:lnTo>
                  <a:pt x="159" y="0"/>
                </a:lnTo>
                <a:lnTo>
                  <a:pt x="162" y="0"/>
                </a:lnTo>
                <a:lnTo>
                  <a:pt x="162" y="1"/>
                </a:lnTo>
                <a:lnTo>
                  <a:pt x="166" y="48"/>
                </a:lnTo>
                <a:lnTo>
                  <a:pt x="168" y="57"/>
                </a:lnTo>
                <a:lnTo>
                  <a:pt x="170" y="62"/>
                </a:lnTo>
                <a:lnTo>
                  <a:pt x="182" y="69"/>
                </a:lnTo>
                <a:lnTo>
                  <a:pt x="185" y="73"/>
                </a:lnTo>
                <a:lnTo>
                  <a:pt x="187" y="77"/>
                </a:lnTo>
                <a:lnTo>
                  <a:pt x="189" y="81"/>
                </a:lnTo>
                <a:lnTo>
                  <a:pt x="190" y="91"/>
                </a:lnTo>
                <a:lnTo>
                  <a:pt x="192" y="94"/>
                </a:lnTo>
                <a:lnTo>
                  <a:pt x="193" y="97"/>
                </a:lnTo>
                <a:lnTo>
                  <a:pt x="195" y="99"/>
                </a:lnTo>
                <a:lnTo>
                  <a:pt x="195" y="101"/>
                </a:lnTo>
                <a:lnTo>
                  <a:pt x="195" y="103"/>
                </a:lnTo>
                <a:lnTo>
                  <a:pt x="194" y="11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77"/>
          <p:cNvSpPr/>
          <p:nvPr/>
        </p:nvSpPr>
        <p:spPr bwMode="auto">
          <a:xfrm>
            <a:off x="2200318" y="5200508"/>
            <a:ext cx="363356" cy="376399"/>
          </a:xfrm>
          <a:custGeom>
            <a:avLst/>
            <a:gdLst>
              <a:gd name="T0" fmla="*/ 372 w 406"/>
              <a:gd name="T1" fmla="*/ 248 h 423"/>
              <a:gd name="T2" fmla="*/ 357 w 406"/>
              <a:gd name="T3" fmla="*/ 277 h 423"/>
              <a:gd name="T4" fmla="*/ 367 w 406"/>
              <a:gd name="T5" fmla="*/ 295 h 423"/>
              <a:gd name="T6" fmla="*/ 339 w 406"/>
              <a:gd name="T7" fmla="*/ 323 h 423"/>
              <a:gd name="T8" fmla="*/ 286 w 406"/>
              <a:gd name="T9" fmla="*/ 344 h 423"/>
              <a:gd name="T10" fmla="*/ 279 w 406"/>
              <a:gd name="T11" fmla="*/ 362 h 423"/>
              <a:gd name="T12" fmla="*/ 277 w 406"/>
              <a:gd name="T13" fmla="*/ 374 h 423"/>
              <a:gd name="T14" fmla="*/ 263 w 406"/>
              <a:gd name="T15" fmla="*/ 394 h 423"/>
              <a:gd name="T16" fmla="*/ 245 w 406"/>
              <a:gd name="T17" fmla="*/ 411 h 423"/>
              <a:gd name="T18" fmla="*/ 239 w 406"/>
              <a:gd name="T19" fmla="*/ 419 h 423"/>
              <a:gd name="T20" fmla="*/ 198 w 406"/>
              <a:gd name="T21" fmla="*/ 417 h 423"/>
              <a:gd name="T22" fmla="*/ 154 w 406"/>
              <a:gd name="T23" fmla="*/ 402 h 423"/>
              <a:gd name="T24" fmla="*/ 145 w 406"/>
              <a:gd name="T25" fmla="*/ 412 h 423"/>
              <a:gd name="T26" fmla="*/ 128 w 406"/>
              <a:gd name="T27" fmla="*/ 412 h 423"/>
              <a:gd name="T28" fmla="*/ 133 w 406"/>
              <a:gd name="T29" fmla="*/ 401 h 423"/>
              <a:gd name="T30" fmla="*/ 122 w 406"/>
              <a:gd name="T31" fmla="*/ 392 h 423"/>
              <a:gd name="T32" fmla="*/ 117 w 406"/>
              <a:gd name="T33" fmla="*/ 402 h 423"/>
              <a:gd name="T34" fmla="*/ 102 w 406"/>
              <a:gd name="T35" fmla="*/ 410 h 423"/>
              <a:gd name="T36" fmla="*/ 96 w 406"/>
              <a:gd name="T37" fmla="*/ 400 h 423"/>
              <a:gd name="T38" fmla="*/ 89 w 406"/>
              <a:gd name="T39" fmla="*/ 388 h 423"/>
              <a:gd name="T40" fmla="*/ 90 w 406"/>
              <a:gd name="T41" fmla="*/ 374 h 423"/>
              <a:gd name="T42" fmla="*/ 88 w 406"/>
              <a:gd name="T43" fmla="*/ 359 h 423"/>
              <a:gd name="T44" fmla="*/ 65 w 406"/>
              <a:gd name="T45" fmla="*/ 345 h 423"/>
              <a:gd name="T46" fmla="*/ 52 w 406"/>
              <a:gd name="T47" fmla="*/ 342 h 423"/>
              <a:gd name="T48" fmla="*/ 50 w 406"/>
              <a:gd name="T49" fmla="*/ 334 h 423"/>
              <a:gd name="T50" fmla="*/ 41 w 406"/>
              <a:gd name="T51" fmla="*/ 322 h 423"/>
              <a:gd name="T52" fmla="*/ 32 w 406"/>
              <a:gd name="T53" fmla="*/ 311 h 423"/>
              <a:gd name="T54" fmla="*/ 38 w 406"/>
              <a:gd name="T55" fmla="*/ 309 h 423"/>
              <a:gd name="T56" fmla="*/ 31 w 406"/>
              <a:gd name="T57" fmla="*/ 271 h 423"/>
              <a:gd name="T58" fmla="*/ 13 w 406"/>
              <a:gd name="T59" fmla="*/ 252 h 423"/>
              <a:gd name="T60" fmla="*/ 3 w 406"/>
              <a:gd name="T61" fmla="*/ 221 h 423"/>
              <a:gd name="T62" fmla="*/ 10 w 406"/>
              <a:gd name="T63" fmla="*/ 206 h 423"/>
              <a:gd name="T64" fmla="*/ 17 w 406"/>
              <a:gd name="T65" fmla="*/ 185 h 423"/>
              <a:gd name="T66" fmla="*/ 3 w 406"/>
              <a:gd name="T67" fmla="*/ 152 h 423"/>
              <a:gd name="T68" fmla="*/ 9 w 406"/>
              <a:gd name="T69" fmla="*/ 138 h 423"/>
              <a:gd name="T70" fmla="*/ 23 w 406"/>
              <a:gd name="T71" fmla="*/ 141 h 423"/>
              <a:gd name="T72" fmla="*/ 32 w 406"/>
              <a:gd name="T73" fmla="*/ 148 h 423"/>
              <a:gd name="T74" fmla="*/ 98 w 406"/>
              <a:gd name="T75" fmla="*/ 144 h 423"/>
              <a:gd name="T76" fmla="*/ 124 w 406"/>
              <a:gd name="T77" fmla="*/ 140 h 423"/>
              <a:gd name="T78" fmla="*/ 143 w 406"/>
              <a:gd name="T79" fmla="*/ 107 h 423"/>
              <a:gd name="T80" fmla="*/ 165 w 406"/>
              <a:gd name="T81" fmla="*/ 100 h 423"/>
              <a:gd name="T82" fmla="*/ 225 w 406"/>
              <a:gd name="T83" fmla="*/ 95 h 423"/>
              <a:gd name="T84" fmla="*/ 276 w 406"/>
              <a:gd name="T85" fmla="*/ 44 h 423"/>
              <a:gd name="T86" fmla="*/ 294 w 406"/>
              <a:gd name="T87" fmla="*/ 27 h 423"/>
              <a:gd name="T88" fmla="*/ 336 w 406"/>
              <a:gd name="T89" fmla="*/ 0 h 423"/>
              <a:gd name="T90" fmla="*/ 348 w 406"/>
              <a:gd name="T91" fmla="*/ 120 h 423"/>
              <a:gd name="T92" fmla="*/ 384 w 406"/>
              <a:gd name="T93" fmla="*/ 153 h 423"/>
              <a:gd name="T94" fmla="*/ 395 w 406"/>
              <a:gd name="T95" fmla="*/ 190 h 423"/>
              <a:gd name="T96" fmla="*/ 404 w 406"/>
              <a:gd name="T97" fmla="*/ 208 h 423"/>
              <a:gd name="T98" fmla="*/ 402 w 406"/>
              <a:gd name="T99" fmla="*/ 23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6" h="423">
                <a:moveTo>
                  <a:pt x="402" y="231"/>
                </a:moveTo>
                <a:lnTo>
                  <a:pt x="376" y="245"/>
                </a:lnTo>
                <a:lnTo>
                  <a:pt x="372" y="248"/>
                </a:lnTo>
                <a:lnTo>
                  <a:pt x="367" y="255"/>
                </a:lnTo>
                <a:lnTo>
                  <a:pt x="359" y="270"/>
                </a:lnTo>
                <a:lnTo>
                  <a:pt x="357" y="277"/>
                </a:lnTo>
                <a:lnTo>
                  <a:pt x="358" y="282"/>
                </a:lnTo>
                <a:lnTo>
                  <a:pt x="364" y="289"/>
                </a:lnTo>
                <a:lnTo>
                  <a:pt x="367" y="295"/>
                </a:lnTo>
                <a:lnTo>
                  <a:pt x="368" y="299"/>
                </a:lnTo>
                <a:lnTo>
                  <a:pt x="369" y="307"/>
                </a:lnTo>
                <a:lnTo>
                  <a:pt x="339" y="323"/>
                </a:lnTo>
                <a:lnTo>
                  <a:pt x="301" y="335"/>
                </a:lnTo>
                <a:lnTo>
                  <a:pt x="292" y="339"/>
                </a:lnTo>
                <a:lnTo>
                  <a:pt x="286" y="344"/>
                </a:lnTo>
                <a:lnTo>
                  <a:pt x="283" y="351"/>
                </a:lnTo>
                <a:lnTo>
                  <a:pt x="281" y="356"/>
                </a:lnTo>
                <a:lnTo>
                  <a:pt x="279" y="362"/>
                </a:lnTo>
                <a:lnTo>
                  <a:pt x="279" y="369"/>
                </a:lnTo>
                <a:lnTo>
                  <a:pt x="278" y="372"/>
                </a:lnTo>
                <a:lnTo>
                  <a:pt x="277" y="374"/>
                </a:lnTo>
                <a:lnTo>
                  <a:pt x="271" y="381"/>
                </a:lnTo>
                <a:lnTo>
                  <a:pt x="267" y="389"/>
                </a:lnTo>
                <a:lnTo>
                  <a:pt x="263" y="394"/>
                </a:lnTo>
                <a:lnTo>
                  <a:pt x="255" y="403"/>
                </a:lnTo>
                <a:lnTo>
                  <a:pt x="248" y="408"/>
                </a:lnTo>
                <a:lnTo>
                  <a:pt x="245" y="411"/>
                </a:lnTo>
                <a:lnTo>
                  <a:pt x="243" y="413"/>
                </a:lnTo>
                <a:lnTo>
                  <a:pt x="242" y="417"/>
                </a:lnTo>
                <a:lnTo>
                  <a:pt x="239" y="419"/>
                </a:lnTo>
                <a:lnTo>
                  <a:pt x="230" y="423"/>
                </a:lnTo>
                <a:lnTo>
                  <a:pt x="217" y="423"/>
                </a:lnTo>
                <a:lnTo>
                  <a:pt x="198" y="417"/>
                </a:lnTo>
                <a:lnTo>
                  <a:pt x="168" y="404"/>
                </a:lnTo>
                <a:lnTo>
                  <a:pt x="160" y="402"/>
                </a:lnTo>
                <a:lnTo>
                  <a:pt x="154" y="402"/>
                </a:lnTo>
                <a:lnTo>
                  <a:pt x="153" y="405"/>
                </a:lnTo>
                <a:lnTo>
                  <a:pt x="149" y="408"/>
                </a:lnTo>
                <a:lnTo>
                  <a:pt x="145" y="412"/>
                </a:lnTo>
                <a:lnTo>
                  <a:pt x="135" y="414"/>
                </a:lnTo>
                <a:lnTo>
                  <a:pt x="130" y="414"/>
                </a:lnTo>
                <a:lnTo>
                  <a:pt x="128" y="412"/>
                </a:lnTo>
                <a:lnTo>
                  <a:pt x="129" y="409"/>
                </a:lnTo>
                <a:lnTo>
                  <a:pt x="133" y="404"/>
                </a:lnTo>
                <a:lnTo>
                  <a:pt x="133" y="401"/>
                </a:lnTo>
                <a:lnTo>
                  <a:pt x="132" y="398"/>
                </a:lnTo>
                <a:lnTo>
                  <a:pt x="126" y="392"/>
                </a:lnTo>
                <a:lnTo>
                  <a:pt x="122" y="392"/>
                </a:lnTo>
                <a:lnTo>
                  <a:pt x="119" y="393"/>
                </a:lnTo>
                <a:lnTo>
                  <a:pt x="117" y="397"/>
                </a:lnTo>
                <a:lnTo>
                  <a:pt x="117" y="402"/>
                </a:lnTo>
                <a:lnTo>
                  <a:pt x="114" y="406"/>
                </a:lnTo>
                <a:lnTo>
                  <a:pt x="110" y="409"/>
                </a:lnTo>
                <a:lnTo>
                  <a:pt x="102" y="410"/>
                </a:lnTo>
                <a:lnTo>
                  <a:pt x="98" y="409"/>
                </a:lnTo>
                <a:lnTo>
                  <a:pt x="96" y="406"/>
                </a:lnTo>
                <a:lnTo>
                  <a:pt x="96" y="400"/>
                </a:lnTo>
                <a:lnTo>
                  <a:pt x="94" y="397"/>
                </a:lnTo>
                <a:lnTo>
                  <a:pt x="90" y="391"/>
                </a:lnTo>
                <a:lnTo>
                  <a:pt x="89" y="388"/>
                </a:lnTo>
                <a:lnTo>
                  <a:pt x="88" y="384"/>
                </a:lnTo>
                <a:lnTo>
                  <a:pt x="89" y="380"/>
                </a:lnTo>
                <a:lnTo>
                  <a:pt x="90" y="374"/>
                </a:lnTo>
                <a:lnTo>
                  <a:pt x="91" y="365"/>
                </a:lnTo>
                <a:lnTo>
                  <a:pt x="90" y="363"/>
                </a:lnTo>
                <a:lnTo>
                  <a:pt x="88" y="359"/>
                </a:lnTo>
                <a:lnTo>
                  <a:pt x="83" y="355"/>
                </a:lnTo>
                <a:lnTo>
                  <a:pt x="72" y="348"/>
                </a:lnTo>
                <a:lnTo>
                  <a:pt x="65" y="345"/>
                </a:lnTo>
                <a:lnTo>
                  <a:pt x="60" y="344"/>
                </a:lnTo>
                <a:lnTo>
                  <a:pt x="55" y="343"/>
                </a:lnTo>
                <a:lnTo>
                  <a:pt x="52" y="342"/>
                </a:lnTo>
                <a:lnTo>
                  <a:pt x="51" y="340"/>
                </a:lnTo>
                <a:lnTo>
                  <a:pt x="50" y="339"/>
                </a:lnTo>
                <a:lnTo>
                  <a:pt x="50" y="334"/>
                </a:lnTo>
                <a:lnTo>
                  <a:pt x="48" y="331"/>
                </a:lnTo>
                <a:lnTo>
                  <a:pt x="45" y="327"/>
                </a:lnTo>
                <a:lnTo>
                  <a:pt x="41" y="322"/>
                </a:lnTo>
                <a:lnTo>
                  <a:pt x="35" y="318"/>
                </a:lnTo>
                <a:lnTo>
                  <a:pt x="28" y="312"/>
                </a:lnTo>
                <a:lnTo>
                  <a:pt x="32" y="311"/>
                </a:lnTo>
                <a:lnTo>
                  <a:pt x="34" y="311"/>
                </a:lnTo>
                <a:lnTo>
                  <a:pt x="36" y="310"/>
                </a:lnTo>
                <a:lnTo>
                  <a:pt x="38" y="309"/>
                </a:lnTo>
                <a:lnTo>
                  <a:pt x="38" y="304"/>
                </a:lnTo>
                <a:lnTo>
                  <a:pt x="37" y="296"/>
                </a:lnTo>
                <a:lnTo>
                  <a:pt x="31" y="271"/>
                </a:lnTo>
                <a:lnTo>
                  <a:pt x="26" y="264"/>
                </a:lnTo>
                <a:lnTo>
                  <a:pt x="16" y="261"/>
                </a:lnTo>
                <a:lnTo>
                  <a:pt x="13" y="252"/>
                </a:lnTo>
                <a:lnTo>
                  <a:pt x="2" y="233"/>
                </a:lnTo>
                <a:lnTo>
                  <a:pt x="1" y="226"/>
                </a:lnTo>
                <a:lnTo>
                  <a:pt x="3" y="221"/>
                </a:lnTo>
                <a:lnTo>
                  <a:pt x="7" y="215"/>
                </a:lnTo>
                <a:lnTo>
                  <a:pt x="9" y="209"/>
                </a:lnTo>
                <a:lnTo>
                  <a:pt x="10" y="206"/>
                </a:lnTo>
                <a:lnTo>
                  <a:pt x="10" y="198"/>
                </a:lnTo>
                <a:lnTo>
                  <a:pt x="11" y="195"/>
                </a:lnTo>
                <a:lnTo>
                  <a:pt x="17" y="185"/>
                </a:lnTo>
                <a:lnTo>
                  <a:pt x="18" y="184"/>
                </a:lnTo>
                <a:lnTo>
                  <a:pt x="15" y="174"/>
                </a:lnTo>
                <a:lnTo>
                  <a:pt x="3" y="152"/>
                </a:lnTo>
                <a:lnTo>
                  <a:pt x="0" y="142"/>
                </a:lnTo>
                <a:lnTo>
                  <a:pt x="0" y="141"/>
                </a:lnTo>
                <a:lnTo>
                  <a:pt x="9" y="138"/>
                </a:lnTo>
                <a:lnTo>
                  <a:pt x="14" y="138"/>
                </a:lnTo>
                <a:lnTo>
                  <a:pt x="19" y="139"/>
                </a:lnTo>
                <a:lnTo>
                  <a:pt x="23" y="141"/>
                </a:lnTo>
                <a:lnTo>
                  <a:pt x="24" y="145"/>
                </a:lnTo>
                <a:lnTo>
                  <a:pt x="26" y="148"/>
                </a:lnTo>
                <a:lnTo>
                  <a:pt x="32" y="148"/>
                </a:lnTo>
                <a:lnTo>
                  <a:pt x="44" y="139"/>
                </a:lnTo>
                <a:lnTo>
                  <a:pt x="64" y="139"/>
                </a:lnTo>
                <a:lnTo>
                  <a:pt x="98" y="144"/>
                </a:lnTo>
                <a:lnTo>
                  <a:pt x="95" y="138"/>
                </a:lnTo>
                <a:lnTo>
                  <a:pt x="115" y="143"/>
                </a:lnTo>
                <a:lnTo>
                  <a:pt x="124" y="140"/>
                </a:lnTo>
                <a:lnTo>
                  <a:pt x="132" y="130"/>
                </a:lnTo>
                <a:lnTo>
                  <a:pt x="136" y="116"/>
                </a:lnTo>
                <a:lnTo>
                  <a:pt x="143" y="107"/>
                </a:lnTo>
                <a:lnTo>
                  <a:pt x="152" y="101"/>
                </a:lnTo>
                <a:lnTo>
                  <a:pt x="160" y="100"/>
                </a:lnTo>
                <a:lnTo>
                  <a:pt x="165" y="100"/>
                </a:lnTo>
                <a:lnTo>
                  <a:pt x="195" y="102"/>
                </a:lnTo>
                <a:lnTo>
                  <a:pt x="210" y="101"/>
                </a:lnTo>
                <a:lnTo>
                  <a:pt x="225" y="95"/>
                </a:lnTo>
                <a:lnTo>
                  <a:pt x="235" y="88"/>
                </a:lnTo>
                <a:lnTo>
                  <a:pt x="263" y="60"/>
                </a:lnTo>
                <a:lnTo>
                  <a:pt x="276" y="44"/>
                </a:lnTo>
                <a:lnTo>
                  <a:pt x="286" y="37"/>
                </a:lnTo>
                <a:lnTo>
                  <a:pt x="291" y="32"/>
                </a:lnTo>
                <a:lnTo>
                  <a:pt x="294" y="27"/>
                </a:lnTo>
                <a:lnTo>
                  <a:pt x="306" y="14"/>
                </a:lnTo>
                <a:lnTo>
                  <a:pt x="330" y="2"/>
                </a:lnTo>
                <a:lnTo>
                  <a:pt x="336" y="0"/>
                </a:lnTo>
                <a:lnTo>
                  <a:pt x="337" y="4"/>
                </a:lnTo>
                <a:lnTo>
                  <a:pt x="344" y="101"/>
                </a:lnTo>
                <a:lnTo>
                  <a:pt x="348" y="120"/>
                </a:lnTo>
                <a:lnTo>
                  <a:pt x="354" y="130"/>
                </a:lnTo>
                <a:lnTo>
                  <a:pt x="377" y="146"/>
                </a:lnTo>
                <a:lnTo>
                  <a:pt x="384" y="153"/>
                </a:lnTo>
                <a:lnTo>
                  <a:pt x="389" y="162"/>
                </a:lnTo>
                <a:lnTo>
                  <a:pt x="392" y="171"/>
                </a:lnTo>
                <a:lnTo>
                  <a:pt x="395" y="190"/>
                </a:lnTo>
                <a:lnTo>
                  <a:pt x="398" y="197"/>
                </a:lnTo>
                <a:lnTo>
                  <a:pt x="401" y="203"/>
                </a:lnTo>
                <a:lnTo>
                  <a:pt x="404" y="208"/>
                </a:lnTo>
                <a:lnTo>
                  <a:pt x="406" y="212"/>
                </a:lnTo>
                <a:lnTo>
                  <a:pt x="406" y="217"/>
                </a:lnTo>
                <a:lnTo>
                  <a:pt x="402" y="23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00" name="Freeform 78"/>
          <p:cNvSpPr/>
          <p:nvPr/>
        </p:nvSpPr>
        <p:spPr bwMode="auto">
          <a:xfrm>
            <a:off x="2883879" y="4194003"/>
            <a:ext cx="242237" cy="424846"/>
          </a:xfrm>
          <a:custGeom>
            <a:avLst/>
            <a:gdLst>
              <a:gd name="T0" fmla="*/ 86 w 130"/>
              <a:gd name="T1" fmla="*/ 15 h 228"/>
              <a:gd name="T2" fmla="*/ 88 w 130"/>
              <a:gd name="T3" fmla="*/ 19 h 228"/>
              <a:gd name="T4" fmla="*/ 85 w 130"/>
              <a:gd name="T5" fmla="*/ 20 h 228"/>
              <a:gd name="T6" fmla="*/ 83 w 130"/>
              <a:gd name="T7" fmla="*/ 22 h 228"/>
              <a:gd name="T8" fmla="*/ 84 w 130"/>
              <a:gd name="T9" fmla="*/ 26 h 228"/>
              <a:gd name="T10" fmla="*/ 85 w 130"/>
              <a:gd name="T11" fmla="*/ 21 h 228"/>
              <a:gd name="T12" fmla="*/ 95 w 130"/>
              <a:gd name="T13" fmla="*/ 44 h 228"/>
              <a:gd name="T14" fmla="*/ 96 w 130"/>
              <a:gd name="T15" fmla="*/ 57 h 228"/>
              <a:gd name="T16" fmla="*/ 97 w 130"/>
              <a:gd name="T17" fmla="*/ 63 h 228"/>
              <a:gd name="T18" fmla="*/ 106 w 130"/>
              <a:gd name="T19" fmla="*/ 76 h 228"/>
              <a:gd name="T20" fmla="*/ 109 w 130"/>
              <a:gd name="T21" fmla="*/ 81 h 228"/>
              <a:gd name="T22" fmla="*/ 108 w 130"/>
              <a:gd name="T23" fmla="*/ 92 h 228"/>
              <a:gd name="T24" fmla="*/ 117 w 130"/>
              <a:gd name="T25" fmla="*/ 110 h 228"/>
              <a:gd name="T26" fmla="*/ 112 w 130"/>
              <a:gd name="T27" fmla="*/ 108 h 228"/>
              <a:gd name="T28" fmla="*/ 109 w 130"/>
              <a:gd name="T29" fmla="*/ 103 h 228"/>
              <a:gd name="T30" fmla="*/ 104 w 130"/>
              <a:gd name="T31" fmla="*/ 105 h 228"/>
              <a:gd name="T32" fmla="*/ 112 w 130"/>
              <a:gd name="T33" fmla="*/ 112 h 228"/>
              <a:gd name="T34" fmla="*/ 120 w 130"/>
              <a:gd name="T35" fmla="*/ 130 h 228"/>
              <a:gd name="T36" fmla="*/ 124 w 130"/>
              <a:gd name="T37" fmla="*/ 155 h 228"/>
              <a:gd name="T38" fmla="*/ 130 w 130"/>
              <a:gd name="T39" fmla="*/ 161 h 228"/>
              <a:gd name="T40" fmla="*/ 130 w 130"/>
              <a:gd name="T41" fmla="*/ 184 h 228"/>
              <a:gd name="T42" fmla="*/ 123 w 130"/>
              <a:gd name="T43" fmla="*/ 185 h 228"/>
              <a:gd name="T44" fmla="*/ 124 w 130"/>
              <a:gd name="T45" fmla="*/ 171 h 228"/>
              <a:gd name="T46" fmla="*/ 120 w 130"/>
              <a:gd name="T47" fmla="*/ 158 h 228"/>
              <a:gd name="T48" fmla="*/ 117 w 130"/>
              <a:gd name="T49" fmla="*/ 162 h 228"/>
              <a:gd name="T50" fmla="*/ 114 w 130"/>
              <a:gd name="T51" fmla="*/ 173 h 228"/>
              <a:gd name="T52" fmla="*/ 116 w 130"/>
              <a:gd name="T53" fmla="*/ 174 h 228"/>
              <a:gd name="T54" fmla="*/ 119 w 130"/>
              <a:gd name="T55" fmla="*/ 180 h 228"/>
              <a:gd name="T56" fmla="*/ 119 w 130"/>
              <a:gd name="T57" fmla="*/ 183 h 228"/>
              <a:gd name="T58" fmla="*/ 115 w 130"/>
              <a:gd name="T59" fmla="*/ 187 h 228"/>
              <a:gd name="T60" fmla="*/ 117 w 130"/>
              <a:gd name="T61" fmla="*/ 196 h 228"/>
              <a:gd name="T62" fmla="*/ 117 w 130"/>
              <a:gd name="T63" fmla="*/ 196 h 228"/>
              <a:gd name="T64" fmla="*/ 112 w 130"/>
              <a:gd name="T65" fmla="*/ 199 h 228"/>
              <a:gd name="T66" fmla="*/ 98 w 130"/>
              <a:gd name="T67" fmla="*/ 204 h 228"/>
              <a:gd name="T68" fmla="*/ 83 w 130"/>
              <a:gd name="T69" fmla="*/ 221 h 228"/>
              <a:gd name="T70" fmla="*/ 60 w 130"/>
              <a:gd name="T71" fmla="*/ 228 h 228"/>
              <a:gd name="T72" fmla="*/ 37 w 130"/>
              <a:gd name="T73" fmla="*/ 224 h 228"/>
              <a:gd name="T74" fmla="*/ 34 w 130"/>
              <a:gd name="T75" fmla="*/ 187 h 228"/>
              <a:gd name="T76" fmla="*/ 27 w 130"/>
              <a:gd name="T77" fmla="*/ 172 h 228"/>
              <a:gd name="T78" fmla="*/ 16 w 130"/>
              <a:gd name="T79" fmla="*/ 155 h 228"/>
              <a:gd name="T80" fmla="*/ 15 w 130"/>
              <a:gd name="T81" fmla="*/ 145 h 228"/>
              <a:gd name="T82" fmla="*/ 16 w 130"/>
              <a:gd name="T83" fmla="*/ 137 h 228"/>
              <a:gd name="T84" fmla="*/ 13 w 130"/>
              <a:gd name="T85" fmla="*/ 132 h 228"/>
              <a:gd name="T86" fmla="*/ 5 w 130"/>
              <a:gd name="T87" fmla="*/ 121 h 228"/>
              <a:gd name="T88" fmla="*/ 0 w 130"/>
              <a:gd name="T89" fmla="*/ 106 h 228"/>
              <a:gd name="T90" fmla="*/ 8 w 130"/>
              <a:gd name="T91" fmla="*/ 62 h 228"/>
              <a:gd name="T92" fmla="*/ 9 w 130"/>
              <a:gd name="T93" fmla="*/ 31 h 228"/>
              <a:gd name="T94" fmla="*/ 15 w 130"/>
              <a:gd name="T95" fmla="*/ 12 h 228"/>
              <a:gd name="T96" fmla="*/ 30 w 130"/>
              <a:gd name="T97" fmla="*/ 3 h 228"/>
              <a:gd name="T98" fmla="*/ 44 w 130"/>
              <a:gd name="T99" fmla="*/ 1 h 228"/>
              <a:gd name="T100" fmla="*/ 77 w 130"/>
              <a:gd name="T101" fmla="*/ 0 h 228"/>
              <a:gd name="T102" fmla="*/ 84 w 130"/>
              <a:gd name="T103" fmla="*/ 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28">
                <a:moveTo>
                  <a:pt x="86" y="2"/>
                </a:moveTo>
                <a:lnTo>
                  <a:pt x="86" y="15"/>
                </a:lnTo>
                <a:lnTo>
                  <a:pt x="87" y="18"/>
                </a:lnTo>
                <a:lnTo>
                  <a:pt x="88" y="19"/>
                </a:lnTo>
                <a:lnTo>
                  <a:pt x="87" y="20"/>
                </a:lnTo>
                <a:lnTo>
                  <a:pt x="85" y="20"/>
                </a:lnTo>
                <a:lnTo>
                  <a:pt x="84" y="21"/>
                </a:lnTo>
                <a:lnTo>
                  <a:pt x="83" y="22"/>
                </a:lnTo>
                <a:lnTo>
                  <a:pt x="83" y="24"/>
                </a:lnTo>
                <a:lnTo>
                  <a:pt x="84" y="26"/>
                </a:lnTo>
                <a:lnTo>
                  <a:pt x="85" y="22"/>
                </a:lnTo>
                <a:lnTo>
                  <a:pt x="85" y="21"/>
                </a:lnTo>
                <a:lnTo>
                  <a:pt x="92" y="39"/>
                </a:lnTo>
                <a:lnTo>
                  <a:pt x="95" y="44"/>
                </a:lnTo>
                <a:lnTo>
                  <a:pt x="96" y="46"/>
                </a:lnTo>
                <a:lnTo>
                  <a:pt x="96" y="57"/>
                </a:lnTo>
                <a:lnTo>
                  <a:pt x="96" y="60"/>
                </a:lnTo>
                <a:lnTo>
                  <a:pt x="97" y="63"/>
                </a:lnTo>
                <a:lnTo>
                  <a:pt x="100" y="69"/>
                </a:lnTo>
                <a:lnTo>
                  <a:pt x="106" y="76"/>
                </a:lnTo>
                <a:lnTo>
                  <a:pt x="108" y="78"/>
                </a:lnTo>
                <a:lnTo>
                  <a:pt x="109" y="81"/>
                </a:lnTo>
                <a:lnTo>
                  <a:pt x="110" y="89"/>
                </a:lnTo>
                <a:lnTo>
                  <a:pt x="108" y="92"/>
                </a:lnTo>
                <a:lnTo>
                  <a:pt x="110" y="99"/>
                </a:lnTo>
                <a:lnTo>
                  <a:pt x="117" y="110"/>
                </a:lnTo>
                <a:lnTo>
                  <a:pt x="113" y="109"/>
                </a:lnTo>
                <a:lnTo>
                  <a:pt x="112" y="108"/>
                </a:lnTo>
                <a:lnTo>
                  <a:pt x="111" y="105"/>
                </a:lnTo>
                <a:lnTo>
                  <a:pt x="109" y="103"/>
                </a:lnTo>
                <a:lnTo>
                  <a:pt x="105" y="102"/>
                </a:lnTo>
                <a:lnTo>
                  <a:pt x="104" y="105"/>
                </a:lnTo>
                <a:lnTo>
                  <a:pt x="107" y="109"/>
                </a:lnTo>
                <a:lnTo>
                  <a:pt x="112" y="112"/>
                </a:lnTo>
                <a:lnTo>
                  <a:pt x="114" y="116"/>
                </a:lnTo>
                <a:lnTo>
                  <a:pt x="120" y="130"/>
                </a:lnTo>
                <a:lnTo>
                  <a:pt x="122" y="152"/>
                </a:lnTo>
                <a:lnTo>
                  <a:pt x="124" y="155"/>
                </a:lnTo>
                <a:lnTo>
                  <a:pt x="129" y="159"/>
                </a:lnTo>
                <a:lnTo>
                  <a:pt x="130" y="161"/>
                </a:lnTo>
                <a:lnTo>
                  <a:pt x="129" y="177"/>
                </a:lnTo>
                <a:lnTo>
                  <a:pt x="130" y="184"/>
                </a:lnTo>
                <a:lnTo>
                  <a:pt x="128" y="185"/>
                </a:lnTo>
                <a:lnTo>
                  <a:pt x="123" y="185"/>
                </a:lnTo>
                <a:lnTo>
                  <a:pt x="122" y="183"/>
                </a:lnTo>
                <a:lnTo>
                  <a:pt x="124" y="171"/>
                </a:lnTo>
                <a:lnTo>
                  <a:pt x="121" y="161"/>
                </a:lnTo>
                <a:lnTo>
                  <a:pt x="120" y="158"/>
                </a:lnTo>
                <a:lnTo>
                  <a:pt x="117" y="160"/>
                </a:lnTo>
                <a:lnTo>
                  <a:pt x="117" y="162"/>
                </a:lnTo>
                <a:lnTo>
                  <a:pt x="116" y="170"/>
                </a:lnTo>
                <a:lnTo>
                  <a:pt x="114" y="173"/>
                </a:lnTo>
                <a:lnTo>
                  <a:pt x="113" y="175"/>
                </a:lnTo>
                <a:lnTo>
                  <a:pt x="116" y="174"/>
                </a:lnTo>
                <a:lnTo>
                  <a:pt x="117" y="179"/>
                </a:lnTo>
                <a:lnTo>
                  <a:pt x="119" y="180"/>
                </a:lnTo>
                <a:lnTo>
                  <a:pt x="121" y="180"/>
                </a:lnTo>
                <a:lnTo>
                  <a:pt x="119" y="183"/>
                </a:lnTo>
                <a:lnTo>
                  <a:pt x="116" y="185"/>
                </a:lnTo>
                <a:lnTo>
                  <a:pt x="115" y="187"/>
                </a:lnTo>
                <a:lnTo>
                  <a:pt x="114" y="191"/>
                </a:lnTo>
                <a:lnTo>
                  <a:pt x="117" y="196"/>
                </a:lnTo>
                <a:lnTo>
                  <a:pt x="117" y="196"/>
                </a:lnTo>
                <a:lnTo>
                  <a:pt x="117" y="196"/>
                </a:lnTo>
                <a:lnTo>
                  <a:pt x="116" y="197"/>
                </a:lnTo>
                <a:lnTo>
                  <a:pt x="112" y="199"/>
                </a:lnTo>
                <a:lnTo>
                  <a:pt x="102" y="202"/>
                </a:lnTo>
                <a:lnTo>
                  <a:pt x="98" y="204"/>
                </a:lnTo>
                <a:lnTo>
                  <a:pt x="86" y="218"/>
                </a:lnTo>
                <a:lnTo>
                  <a:pt x="83" y="221"/>
                </a:lnTo>
                <a:lnTo>
                  <a:pt x="66" y="227"/>
                </a:lnTo>
                <a:lnTo>
                  <a:pt x="60" y="228"/>
                </a:lnTo>
                <a:lnTo>
                  <a:pt x="53" y="228"/>
                </a:lnTo>
                <a:lnTo>
                  <a:pt x="37" y="224"/>
                </a:lnTo>
                <a:lnTo>
                  <a:pt x="36" y="203"/>
                </a:lnTo>
                <a:lnTo>
                  <a:pt x="34" y="187"/>
                </a:lnTo>
                <a:lnTo>
                  <a:pt x="32" y="181"/>
                </a:lnTo>
                <a:lnTo>
                  <a:pt x="27" y="172"/>
                </a:lnTo>
                <a:lnTo>
                  <a:pt x="18" y="160"/>
                </a:lnTo>
                <a:lnTo>
                  <a:pt x="16" y="155"/>
                </a:lnTo>
                <a:lnTo>
                  <a:pt x="15" y="150"/>
                </a:lnTo>
                <a:lnTo>
                  <a:pt x="15" y="145"/>
                </a:lnTo>
                <a:lnTo>
                  <a:pt x="16" y="141"/>
                </a:lnTo>
                <a:lnTo>
                  <a:pt x="16" y="137"/>
                </a:lnTo>
                <a:lnTo>
                  <a:pt x="15" y="134"/>
                </a:lnTo>
                <a:lnTo>
                  <a:pt x="13" y="132"/>
                </a:lnTo>
                <a:lnTo>
                  <a:pt x="8" y="125"/>
                </a:lnTo>
                <a:lnTo>
                  <a:pt x="5" y="121"/>
                </a:lnTo>
                <a:lnTo>
                  <a:pt x="2" y="114"/>
                </a:lnTo>
                <a:lnTo>
                  <a:pt x="0" y="106"/>
                </a:lnTo>
                <a:lnTo>
                  <a:pt x="0" y="93"/>
                </a:lnTo>
                <a:lnTo>
                  <a:pt x="8" y="62"/>
                </a:lnTo>
                <a:lnTo>
                  <a:pt x="10" y="45"/>
                </a:lnTo>
                <a:lnTo>
                  <a:pt x="9" y="31"/>
                </a:lnTo>
                <a:lnTo>
                  <a:pt x="6" y="18"/>
                </a:lnTo>
                <a:lnTo>
                  <a:pt x="15" y="12"/>
                </a:lnTo>
                <a:lnTo>
                  <a:pt x="21" y="10"/>
                </a:lnTo>
                <a:lnTo>
                  <a:pt x="30" y="3"/>
                </a:lnTo>
                <a:lnTo>
                  <a:pt x="34" y="2"/>
                </a:lnTo>
                <a:lnTo>
                  <a:pt x="44" y="1"/>
                </a:lnTo>
                <a:lnTo>
                  <a:pt x="67" y="2"/>
                </a:lnTo>
                <a:lnTo>
                  <a:pt x="77" y="0"/>
                </a:lnTo>
                <a:lnTo>
                  <a:pt x="81" y="0"/>
                </a:lnTo>
                <a:lnTo>
                  <a:pt x="84" y="1"/>
                </a:lnTo>
                <a:lnTo>
                  <a:pt x="86" y="2"/>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79"/>
          <p:cNvSpPr/>
          <p:nvPr/>
        </p:nvSpPr>
        <p:spPr bwMode="auto">
          <a:xfrm>
            <a:off x="3010879" y="4321003"/>
            <a:ext cx="242237" cy="424846"/>
          </a:xfrm>
          <a:custGeom>
            <a:avLst/>
            <a:gdLst>
              <a:gd name="T0" fmla="*/ 180 w 271"/>
              <a:gd name="T1" fmla="*/ 32 h 477"/>
              <a:gd name="T2" fmla="*/ 183 w 271"/>
              <a:gd name="T3" fmla="*/ 39 h 477"/>
              <a:gd name="T4" fmla="*/ 178 w 271"/>
              <a:gd name="T5" fmla="*/ 41 h 477"/>
              <a:gd name="T6" fmla="*/ 173 w 271"/>
              <a:gd name="T7" fmla="*/ 47 h 477"/>
              <a:gd name="T8" fmla="*/ 174 w 271"/>
              <a:gd name="T9" fmla="*/ 55 h 477"/>
              <a:gd name="T10" fmla="*/ 177 w 271"/>
              <a:gd name="T11" fmla="*/ 44 h 477"/>
              <a:gd name="T12" fmla="*/ 198 w 271"/>
              <a:gd name="T13" fmla="*/ 91 h 477"/>
              <a:gd name="T14" fmla="*/ 199 w 271"/>
              <a:gd name="T15" fmla="*/ 119 h 477"/>
              <a:gd name="T16" fmla="*/ 202 w 271"/>
              <a:gd name="T17" fmla="*/ 132 h 477"/>
              <a:gd name="T18" fmla="*/ 221 w 271"/>
              <a:gd name="T19" fmla="*/ 158 h 477"/>
              <a:gd name="T20" fmla="*/ 226 w 271"/>
              <a:gd name="T21" fmla="*/ 169 h 477"/>
              <a:gd name="T22" fmla="*/ 224 w 271"/>
              <a:gd name="T23" fmla="*/ 193 h 477"/>
              <a:gd name="T24" fmla="*/ 244 w 271"/>
              <a:gd name="T25" fmla="*/ 229 h 477"/>
              <a:gd name="T26" fmla="*/ 233 w 271"/>
              <a:gd name="T27" fmla="*/ 225 h 477"/>
              <a:gd name="T28" fmla="*/ 227 w 271"/>
              <a:gd name="T29" fmla="*/ 215 h 477"/>
              <a:gd name="T30" fmla="*/ 217 w 271"/>
              <a:gd name="T31" fmla="*/ 220 h 477"/>
              <a:gd name="T32" fmla="*/ 234 w 271"/>
              <a:gd name="T33" fmla="*/ 235 h 477"/>
              <a:gd name="T34" fmla="*/ 249 w 271"/>
              <a:gd name="T35" fmla="*/ 271 h 477"/>
              <a:gd name="T36" fmla="*/ 258 w 271"/>
              <a:gd name="T37" fmla="*/ 324 h 477"/>
              <a:gd name="T38" fmla="*/ 271 w 271"/>
              <a:gd name="T39" fmla="*/ 336 h 477"/>
              <a:gd name="T40" fmla="*/ 270 w 271"/>
              <a:gd name="T41" fmla="*/ 385 h 477"/>
              <a:gd name="T42" fmla="*/ 256 w 271"/>
              <a:gd name="T43" fmla="*/ 386 h 477"/>
              <a:gd name="T44" fmla="*/ 258 w 271"/>
              <a:gd name="T45" fmla="*/ 358 h 477"/>
              <a:gd name="T46" fmla="*/ 249 w 271"/>
              <a:gd name="T47" fmla="*/ 330 h 477"/>
              <a:gd name="T48" fmla="*/ 243 w 271"/>
              <a:gd name="T49" fmla="*/ 339 h 477"/>
              <a:gd name="T50" fmla="*/ 237 w 271"/>
              <a:gd name="T51" fmla="*/ 362 h 477"/>
              <a:gd name="T52" fmla="*/ 241 w 271"/>
              <a:gd name="T53" fmla="*/ 363 h 477"/>
              <a:gd name="T54" fmla="*/ 247 w 271"/>
              <a:gd name="T55" fmla="*/ 376 h 477"/>
              <a:gd name="T56" fmla="*/ 247 w 271"/>
              <a:gd name="T57" fmla="*/ 382 h 477"/>
              <a:gd name="T58" fmla="*/ 239 w 271"/>
              <a:gd name="T59" fmla="*/ 391 h 477"/>
              <a:gd name="T60" fmla="*/ 243 w 271"/>
              <a:gd name="T61" fmla="*/ 410 h 477"/>
              <a:gd name="T62" fmla="*/ 243 w 271"/>
              <a:gd name="T63" fmla="*/ 410 h 477"/>
              <a:gd name="T64" fmla="*/ 233 w 271"/>
              <a:gd name="T65" fmla="*/ 416 h 477"/>
              <a:gd name="T66" fmla="*/ 205 w 271"/>
              <a:gd name="T67" fmla="*/ 426 h 477"/>
              <a:gd name="T68" fmla="*/ 172 w 271"/>
              <a:gd name="T69" fmla="*/ 462 h 477"/>
              <a:gd name="T70" fmla="*/ 125 w 271"/>
              <a:gd name="T71" fmla="*/ 477 h 477"/>
              <a:gd name="T72" fmla="*/ 77 w 271"/>
              <a:gd name="T73" fmla="*/ 469 h 477"/>
              <a:gd name="T74" fmla="*/ 70 w 271"/>
              <a:gd name="T75" fmla="*/ 390 h 477"/>
              <a:gd name="T76" fmla="*/ 56 w 271"/>
              <a:gd name="T77" fmla="*/ 359 h 477"/>
              <a:gd name="T78" fmla="*/ 33 w 271"/>
              <a:gd name="T79" fmla="*/ 323 h 477"/>
              <a:gd name="T80" fmla="*/ 32 w 271"/>
              <a:gd name="T81" fmla="*/ 303 h 477"/>
              <a:gd name="T82" fmla="*/ 34 w 271"/>
              <a:gd name="T83" fmla="*/ 287 h 477"/>
              <a:gd name="T84" fmla="*/ 28 w 271"/>
              <a:gd name="T85" fmla="*/ 275 h 477"/>
              <a:gd name="T86" fmla="*/ 10 w 271"/>
              <a:gd name="T87" fmla="*/ 253 h 477"/>
              <a:gd name="T88" fmla="*/ 0 w 271"/>
              <a:gd name="T89" fmla="*/ 221 h 477"/>
              <a:gd name="T90" fmla="*/ 16 w 271"/>
              <a:gd name="T91" fmla="*/ 129 h 477"/>
              <a:gd name="T92" fmla="*/ 19 w 271"/>
              <a:gd name="T93" fmla="*/ 65 h 477"/>
              <a:gd name="T94" fmla="*/ 31 w 271"/>
              <a:gd name="T95" fmla="*/ 26 h 477"/>
              <a:gd name="T96" fmla="*/ 63 w 271"/>
              <a:gd name="T97" fmla="*/ 7 h 477"/>
              <a:gd name="T98" fmla="*/ 92 w 271"/>
              <a:gd name="T99" fmla="*/ 2 h 477"/>
              <a:gd name="T100" fmla="*/ 161 w 271"/>
              <a:gd name="T101" fmla="*/ 1 h 477"/>
              <a:gd name="T102" fmla="*/ 176 w 271"/>
              <a:gd name="T103" fmla="*/ 3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1" h="477">
                <a:moveTo>
                  <a:pt x="179" y="5"/>
                </a:moveTo>
                <a:lnTo>
                  <a:pt x="180" y="32"/>
                </a:lnTo>
                <a:lnTo>
                  <a:pt x="182" y="37"/>
                </a:lnTo>
                <a:lnTo>
                  <a:pt x="183" y="39"/>
                </a:lnTo>
                <a:lnTo>
                  <a:pt x="182" y="41"/>
                </a:lnTo>
                <a:lnTo>
                  <a:pt x="178" y="41"/>
                </a:lnTo>
                <a:lnTo>
                  <a:pt x="176" y="45"/>
                </a:lnTo>
                <a:lnTo>
                  <a:pt x="173" y="47"/>
                </a:lnTo>
                <a:lnTo>
                  <a:pt x="172" y="50"/>
                </a:lnTo>
                <a:lnTo>
                  <a:pt x="174" y="55"/>
                </a:lnTo>
                <a:lnTo>
                  <a:pt x="177" y="47"/>
                </a:lnTo>
                <a:lnTo>
                  <a:pt x="177" y="44"/>
                </a:lnTo>
                <a:lnTo>
                  <a:pt x="191" y="81"/>
                </a:lnTo>
                <a:lnTo>
                  <a:pt x="198" y="91"/>
                </a:lnTo>
                <a:lnTo>
                  <a:pt x="200" y="97"/>
                </a:lnTo>
                <a:lnTo>
                  <a:pt x="199" y="119"/>
                </a:lnTo>
                <a:lnTo>
                  <a:pt x="200" y="125"/>
                </a:lnTo>
                <a:lnTo>
                  <a:pt x="202" y="132"/>
                </a:lnTo>
                <a:lnTo>
                  <a:pt x="208" y="144"/>
                </a:lnTo>
                <a:lnTo>
                  <a:pt x="221" y="158"/>
                </a:lnTo>
                <a:lnTo>
                  <a:pt x="224" y="164"/>
                </a:lnTo>
                <a:lnTo>
                  <a:pt x="226" y="169"/>
                </a:lnTo>
                <a:lnTo>
                  <a:pt x="229" y="187"/>
                </a:lnTo>
                <a:lnTo>
                  <a:pt x="224" y="193"/>
                </a:lnTo>
                <a:lnTo>
                  <a:pt x="230" y="207"/>
                </a:lnTo>
                <a:lnTo>
                  <a:pt x="244" y="229"/>
                </a:lnTo>
                <a:lnTo>
                  <a:pt x="236" y="228"/>
                </a:lnTo>
                <a:lnTo>
                  <a:pt x="233" y="225"/>
                </a:lnTo>
                <a:lnTo>
                  <a:pt x="231" y="219"/>
                </a:lnTo>
                <a:lnTo>
                  <a:pt x="227" y="215"/>
                </a:lnTo>
                <a:lnTo>
                  <a:pt x="218" y="213"/>
                </a:lnTo>
                <a:lnTo>
                  <a:pt x="217" y="220"/>
                </a:lnTo>
                <a:lnTo>
                  <a:pt x="222" y="228"/>
                </a:lnTo>
                <a:lnTo>
                  <a:pt x="234" y="235"/>
                </a:lnTo>
                <a:lnTo>
                  <a:pt x="238" y="242"/>
                </a:lnTo>
                <a:lnTo>
                  <a:pt x="249" y="271"/>
                </a:lnTo>
                <a:lnTo>
                  <a:pt x="255" y="318"/>
                </a:lnTo>
                <a:lnTo>
                  <a:pt x="258" y="324"/>
                </a:lnTo>
                <a:lnTo>
                  <a:pt x="269" y="332"/>
                </a:lnTo>
                <a:lnTo>
                  <a:pt x="271" y="336"/>
                </a:lnTo>
                <a:lnTo>
                  <a:pt x="269" y="369"/>
                </a:lnTo>
                <a:lnTo>
                  <a:pt x="270" y="385"/>
                </a:lnTo>
                <a:lnTo>
                  <a:pt x="267" y="386"/>
                </a:lnTo>
                <a:lnTo>
                  <a:pt x="256" y="386"/>
                </a:lnTo>
                <a:lnTo>
                  <a:pt x="255" y="382"/>
                </a:lnTo>
                <a:lnTo>
                  <a:pt x="258" y="358"/>
                </a:lnTo>
                <a:lnTo>
                  <a:pt x="252" y="337"/>
                </a:lnTo>
                <a:lnTo>
                  <a:pt x="249" y="330"/>
                </a:lnTo>
                <a:lnTo>
                  <a:pt x="244" y="335"/>
                </a:lnTo>
                <a:lnTo>
                  <a:pt x="243" y="339"/>
                </a:lnTo>
                <a:lnTo>
                  <a:pt x="241" y="355"/>
                </a:lnTo>
                <a:lnTo>
                  <a:pt x="237" y="362"/>
                </a:lnTo>
                <a:lnTo>
                  <a:pt x="236" y="365"/>
                </a:lnTo>
                <a:lnTo>
                  <a:pt x="241" y="363"/>
                </a:lnTo>
                <a:lnTo>
                  <a:pt x="244" y="373"/>
                </a:lnTo>
                <a:lnTo>
                  <a:pt x="247" y="376"/>
                </a:lnTo>
                <a:lnTo>
                  <a:pt x="252" y="377"/>
                </a:lnTo>
                <a:lnTo>
                  <a:pt x="247" y="382"/>
                </a:lnTo>
                <a:lnTo>
                  <a:pt x="242" y="386"/>
                </a:lnTo>
                <a:lnTo>
                  <a:pt x="239" y="391"/>
                </a:lnTo>
                <a:lnTo>
                  <a:pt x="238" y="400"/>
                </a:lnTo>
                <a:lnTo>
                  <a:pt x="243" y="410"/>
                </a:lnTo>
                <a:lnTo>
                  <a:pt x="243" y="410"/>
                </a:lnTo>
                <a:lnTo>
                  <a:pt x="243" y="410"/>
                </a:lnTo>
                <a:lnTo>
                  <a:pt x="242" y="411"/>
                </a:lnTo>
                <a:lnTo>
                  <a:pt x="233" y="416"/>
                </a:lnTo>
                <a:lnTo>
                  <a:pt x="213" y="421"/>
                </a:lnTo>
                <a:lnTo>
                  <a:pt x="205" y="426"/>
                </a:lnTo>
                <a:lnTo>
                  <a:pt x="180" y="456"/>
                </a:lnTo>
                <a:lnTo>
                  <a:pt x="172" y="462"/>
                </a:lnTo>
                <a:lnTo>
                  <a:pt x="138" y="475"/>
                </a:lnTo>
                <a:lnTo>
                  <a:pt x="125" y="477"/>
                </a:lnTo>
                <a:lnTo>
                  <a:pt x="111" y="477"/>
                </a:lnTo>
                <a:lnTo>
                  <a:pt x="77" y="469"/>
                </a:lnTo>
                <a:lnTo>
                  <a:pt x="75" y="424"/>
                </a:lnTo>
                <a:lnTo>
                  <a:pt x="70" y="390"/>
                </a:lnTo>
                <a:lnTo>
                  <a:pt x="66" y="378"/>
                </a:lnTo>
                <a:lnTo>
                  <a:pt x="56" y="359"/>
                </a:lnTo>
                <a:lnTo>
                  <a:pt x="38" y="334"/>
                </a:lnTo>
                <a:lnTo>
                  <a:pt x="33" y="323"/>
                </a:lnTo>
                <a:lnTo>
                  <a:pt x="31" y="314"/>
                </a:lnTo>
                <a:lnTo>
                  <a:pt x="32" y="303"/>
                </a:lnTo>
                <a:lnTo>
                  <a:pt x="34" y="294"/>
                </a:lnTo>
                <a:lnTo>
                  <a:pt x="34" y="287"/>
                </a:lnTo>
                <a:lnTo>
                  <a:pt x="32" y="281"/>
                </a:lnTo>
                <a:lnTo>
                  <a:pt x="28" y="275"/>
                </a:lnTo>
                <a:lnTo>
                  <a:pt x="16" y="262"/>
                </a:lnTo>
                <a:lnTo>
                  <a:pt x="10" y="253"/>
                </a:lnTo>
                <a:lnTo>
                  <a:pt x="4" y="239"/>
                </a:lnTo>
                <a:lnTo>
                  <a:pt x="0" y="221"/>
                </a:lnTo>
                <a:lnTo>
                  <a:pt x="0" y="194"/>
                </a:lnTo>
                <a:lnTo>
                  <a:pt x="16" y="129"/>
                </a:lnTo>
                <a:lnTo>
                  <a:pt x="21" y="94"/>
                </a:lnTo>
                <a:lnTo>
                  <a:pt x="19" y="65"/>
                </a:lnTo>
                <a:lnTo>
                  <a:pt x="13" y="37"/>
                </a:lnTo>
                <a:lnTo>
                  <a:pt x="31" y="26"/>
                </a:lnTo>
                <a:lnTo>
                  <a:pt x="44" y="20"/>
                </a:lnTo>
                <a:lnTo>
                  <a:pt x="63" y="7"/>
                </a:lnTo>
                <a:lnTo>
                  <a:pt x="72" y="4"/>
                </a:lnTo>
                <a:lnTo>
                  <a:pt x="92" y="2"/>
                </a:lnTo>
                <a:lnTo>
                  <a:pt x="139" y="4"/>
                </a:lnTo>
                <a:lnTo>
                  <a:pt x="161" y="1"/>
                </a:lnTo>
                <a:lnTo>
                  <a:pt x="168" y="0"/>
                </a:lnTo>
                <a:lnTo>
                  <a:pt x="176" y="3"/>
                </a:lnTo>
                <a:lnTo>
                  <a:pt x="179" y="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02" name="Freeform 80"/>
          <p:cNvSpPr/>
          <p:nvPr/>
        </p:nvSpPr>
        <p:spPr bwMode="auto">
          <a:xfrm>
            <a:off x="2408723" y="3921952"/>
            <a:ext cx="469567" cy="555281"/>
          </a:xfrm>
          <a:custGeom>
            <a:avLst/>
            <a:gdLst>
              <a:gd name="T0" fmla="*/ 122 w 252"/>
              <a:gd name="T1" fmla="*/ 37 h 298"/>
              <a:gd name="T2" fmla="*/ 145 w 252"/>
              <a:gd name="T3" fmla="*/ 55 h 298"/>
              <a:gd name="T4" fmla="*/ 145 w 252"/>
              <a:gd name="T5" fmla="*/ 72 h 298"/>
              <a:gd name="T6" fmla="*/ 154 w 252"/>
              <a:gd name="T7" fmla="*/ 88 h 298"/>
              <a:gd name="T8" fmla="*/ 164 w 252"/>
              <a:gd name="T9" fmla="*/ 89 h 298"/>
              <a:gd name="T10" fmla="*/ 170 w 252"/>
              <a:gd name="T11" fmla="*/ 74 h 298"/>
              <a:gd name="T12" fmla="*/ 183 w 252"/>
              <a:gd name="T13" fmla="*/ 72 h 298"/>
              <a:gd name="T14" fmla="*/ 208 w 252"/>
              <a:gd name="T15" fmla="*/ 90 h 298"/>
              <a:gd name="T16" fmla="*/ 226 w 252"/>
              <a:gd name="T17" fmla="*/ 113 h 298"/>
              <a:gd name="T18" fmla="*/ 240 w 252"/>
              <a:gd name="T19" fmla="*/ 121 h 298"/>
              <a:gd name="T20" fmla="*/ 227 w 252"/>
              <a:gd name="T21" fmla="*/ 161 h 298"/>
              <a:gd name="T22" fmla="*/ 217 w 252"/>
              <a:gd name="T23" fmla="*/ 157 h 298"/>
              <a:gd name="T24" fmla="*/ 211 w 252"/>
              <a:gd name="T25" fmla="*/ 160 h 298"/>
              <a:gd name="T26" fmla="*/ 214 w 252"/>
              <a:gd name="T27" fmla="*/ 169 h 298"/>
              <a:gd name="T28" fmla="*/ 197 w 252"/>
              <a:gd name="T29" fmla="*/ 196 h 298"/>
              <a:gd name="T30" fmla="*/ 77 w 252"/>
              <a:gd name="T31" fmla="*/ 246 h 298"/>
              <a:gd name="T32" fmla="*/ 60 w 252"/>
              <a:gd name="T33" fmla="*/ 266 h 298"/>
              <a:gd name="T34" fmla="*/ 28 w 252"/>
              <a:gd name="T35" fmla="*/ 296 h 298"/>
              <a:gd name="T36" fmla="*/ 21 w 252"/>
              <a:gd name="T37" fmla="*/ 289 h 298"/>
              <a:gd name="T38" fmla="*/ 17 w 252"/>
              <a:gd name="T39" fmla="*/ 282 h 298"/>
              <a:gd name="T40" fmla="*/ 4 w 252"/>
              <a:gd name="T41" fmla="*/ 274 h 298"/>
              <a:gd name="T42" fmla="*/ 1 w 252"/>
              <a:gd name="T43" fmla="*/ 261 h 298"/>
              <a:gd name="T44" fmla="*/ 8 w 252"/>
              <a:gd name="T45" fmla="*/ 228 h 298"/>
              <a:gd name="T46" fmla="*/ 5 w 252"/>
              <a:gd name="T47" fmla="*/ 218 h 298"/>
              <a:gd name="T48" fmla="*/ 12 w 252"/>
              <a:gd name="T49" fmla="*/ 201 h 298"/>
              <a:gd name="T50" fmla="*/ 17 w 252"/>
              <a:gd name="T51" fmla="*/ 196 h 298"/>
              <a:gd name="T52" fmla="*/ 24 w 252"/>
              <a:gd name="T53" fmla="*/ 198 h 298"/>
              <a:gd name="T54" fmla="*/ 31 w 252"/>
              <a:gd name="T55" fmla="*/ 185 h 298"/>
              <a:gd name="T56" fmla="*/ 36 w 252"/>
              <a:gd name="T57" fmla="*/ 174 h 298"/>
              <a:gd name="T58" fmla="*/ 40 w 252"/>
              <a:gd name="T59" fmla="*/ 152 h 298"/>
              <a:gd name="T60" fmla="*/ 38 w 252"/>
              <a:gd name="T61" fmla="*/ 137 h 298"/>
              <a:gd name="T62" fmla="*/ 36 w 252"/>
              <a:gd name="T63" fmla="*/ 128 h 298"/>
              <a:gd name="T64" fmla="*/ 42 w 252"/>
              <a:gd name="T65" fmla="*/ 111 h 298"/>
              <a:gd name="T66" fmla="*/ 33 w 252"/>
              <a:gd name="T67" fmla="*/ 95 h 298"/>
              <a:gd name="T68" fmla="*/ 25 w 252"/>
              <a:gd name="T69" fmla="*/ 87 h 298"/>
              <a:gd name="T70" fmla="*/ 26 w 252"/>
              <a:gd name="T71" fmla="*/ 76 h 298"/>
              <a:gd name="T72" fmla="*/ 41 w 252"/>
              <a:gd name="T73" fmla="*/ 73 h 298"/>
              <a:gd name="T74" fmla="*/ 52 w 252"/>
              <a:gd name="T75" fmla="*/ 69 h 298"/>
              <a:gd name="T76" fmla="*/ 54 w 252"/>
              <a:gd name="T77" fmla="*/ 60 h 298"/>
              <a:gd name="T78" fmla="*/ 59 w 252"/>
              <a:gd name="T79" fmla="*/ 45 h 298"/>
              <a:gd name="T80" fmla="*/ 64 w 252"/>
              <a:gd name="T81" fmla="*/ 43 h 298"/>
              <a:gd name="T82" fmla="*/ 66 w 252"/>
              <a:gd name="T83" fmla="*/ 29 h 298"/>
              <a:gd name="T84" fmla="*/ 52 w 252"/>
              <a:gd name="T85" fmla="*/ 14 h 298"/>
              <a:gd name="T86" fmla="*/ 54 w 252"/>
              <a:gd name="T87" fmla="*/ 0 h 298"/>
              <a:gd name="T88" fmla="*/ 74 w 252"/>
              <a:gd name="T89" fmla="*/ 11 h 298"/>
              <a:gd name="T90" fmla="*/ 77 w 252"/>
              <a:gd name="T91" fmla="*/ 21 h 298"/>
              <a:gd name="T92" fmla="*/ 92 w 252"/>
              <a:gd name="T93" fmla="*/ 26 h 298"/>
              <a:gd name="T94" fmla="*/ 105 w 252"/>
              <a:gd name="T95" fmla="*/ 3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298">
                <a:moveTo>
                  <a:pt x="108" y="38"/>
                </a:moveTo>
                <a:lnTo>
                  <a:pt x="114" y="37"/>
                </a:lnTo>
                <a:lnTo>
                  <a:pt x="118" y="37"/>
                </a:lnTo>
                <a:lnTo>
                  <a:pt x="122" y="37"/>
                </a:lnTo>
                <a:lnTo>
                  <a:pt x="127" y="40"/>
                </a:lnTo>
                <a:lnTo>
                  <a:pt x="133" y="44"/>
                </a:lnTo>
                <a:lnTo>
                  <a:pt x="144" y="54"/>
                </a:lnTo>
                <a:lnTo>
                  <a:pt x="145" y="55"/>
                </a:lnTo>
                <a:lnTo>
                  <a:pt x="146" y="58"/>
                </a:lnTo>
                <a:lnTo>
                  <a:pt x="146" y="62"/>
                </a:lnTo>
                <a:lnTo>
                  <a:pt x="145" y="69"/>
                </a:lnTo>
                <a:lnTo>
                  <a:pt x="145" y="72"/>
                </a:lnTo>
                <a:lnTo>
                  <a:pt x="146" y="75"/>
                </a:lnTo>
                <a:lnTo>
                  <a:pt x="151" y="79"/>
                </a:lnTo>
                <a:lnTo>
                  <a:pt x="152" y="82"/>
                </a:lnTo>
                <a:lnTo>
                  <a:pt x="154" y="88"/>
                </a:lnTo>
                <a:lnTo>
                  <a:pt x="156" y="90"/>
                </a:lnTo>
                <a:lnTo>
                  <a:pt x="159" y="91"/>
                </a:lnTo>
                <a:lnTo>
                  <a:pt x="161" y="91"/>
                </a:lnTo>
                <a:lnTo>
                  <a:pt x="164" y="89"/>
                </a:lnTo>
                <a:lnTo>
                  <a:pt x="168" y="85"/>
                </a:lnTo>
                <a:lnTo>
                  <a:pt x="170" y="82"/>
                </a:lnTo>
                <a:lnTo>
                  <a:pt x="171" y="79"/>
                </a:lnTo>
                <a:lnTo>
                  <a:pt x="170" y="74"/>
                </a:lnTo>
                <a:lnTo>
                  <a:pt x="170" y="71"/>
                </a:lnTo>
                <a:lnTo>
                  <a:pt x="171" y="70"/>
                </a:lnTo>
                <a:lnTo>
                  <a:pt x="174" y="69"/>
                </a:lnTo>
                <a:lnTo>
                  <a:pt x="183" y="72"/>
                </a:lnTo>
                <a:lnTo>
                  <a:pt x="189" y="73"/>
                </a:lnTo>
                <a:lnTo>
                  <a:pt x="197" y="80"/>
                </a:lnTo>
                <a:lnTo>
                  <a:pt x="200" y="82"/>
                </a:lnTo>
                <a:lnTo>
                  <a:pt x="208" y="90"/>
                </a:lnTo>
                <a:lnTo>
                  <a:pt x="215" y="104"/>
                </a:lnTo>
                <a:lnTo>
                  <a:pt x="217" y="107"/>
                </a:lnTo>
                <a:lnTo>
                  <a:pt x="222" y="111"/>
                </a:lnTo>
                <a:lnTo>
                  <a:pt x="226" y="113"/>
                </a:lnTo>
                <a:lnTo>
                  <a:pt x="229" y="115"/>
                </a:lnTo>
                <a:lnTo>
                  <a:pt x="236" y="117"/>
                </a:lnTo>
                <a:lnTo>
                  <a:pt x="238" y="118"/>
                </a:lnTo>
                <a:lnTo>
                  <a:pt x="240" y="121"/>
                </a:lnTo>
                <a:lnTo>
                  <a:pt x="243" y="126"/>
                </a:lnTo>
                <a:lnTo>
                  <a:pt x="247" y="144"/>
                </a:lnTo>
                <a:lnTo>
                  <a:pt x="252" y="155"/>
                </a:lnTo>
                <a:lnTo>
                  <a:pt x="227" y="161"/>
                </a:lnTo>
                <a:lnTo>
                  <a:pt x="226" y="161"/>
                </a:lnTo>
                <a:lnTo>
                  <a:pt x="224" y="160"/>
                </a:lnTo>
                <a:lnTo>
                  <a:pt x="219" y="158"/>
                </a:lnTo>
                <a:lnTo>
                  <a:pt x="217" y="157"/>
                </a:lnTo>
                <a:lnTo>
                  <a:pt x="214" y="157"/>
                </a:lnTo>
                <a:lnTo>
                  <a:pt x="213" y="158"/>
                </a:lnTo>
                <a:lnTo>
                  <a:pt x="211" y="158"/>
                </a:lnTo>
                <a:lnTo>
                  <a:pt x="211" y="160"/>
                </a:lnTo>
                <a:lnTo>
                  <a:pt x="211" y="162"/>
                </a:lnTo>
                <a:lnTo>
                  <a:pt x="214" y="165"/>
                </a:lnTo>
                <a:lnTo>
                  <a:pt x="214" y="167"/>
                </a:lnTo>
                <a:lnTo>
                  <a:pt x="214" y="169"/>
                </a:lnTo>
                <a:lnTo>
                  <a:pt x="214" y="174"/>
                </a:lnTo>
                <a:lnTo>
                  <a:pt x="212" y="179"/>
                </a:lnTo>
                <a:lnTo>
                  <a:pt x="206" y="188"/>
                </a:lnTo>
                <a:lnTo>
                  <a:pt x="197" y="196"/>
                </a:lnTo>
                <a:lnTo>
                  <a:pt x="182" y="207"/>
                </a:lnTo>
                <a:lnTo>
                  <a:pt x="162" y="216"/>
                </a:lnTo>
                <a:lnTo>
                  <a:pt x="90" y="239"/>
                </a:lnTo>
                <a:lnTo>
                  <a:pt x="77" y="246"/>
                </a:lnTo>
                <a:lnTo>
                  <a:pt x="70" y="251"/>
                </a:lnTo>
                <a:lnTo>
                  <a:pt x="65" y="255"/>
                </a:lnTo>
                <a:lnTo>
                  <a:pt x="63" y="260"/>
                </a:lnTo>
                <a:lnTo>
                  <a:pt x="60" y="266"/>
                </a:lnTo>
                <a:lnTo>
                  <a:pt x="56" y="272"/>
                </a:lnTo>
                <a:lnTo>
                  <a:pt x="49" y="280"/>
                </a:lnTo>
                <a:lnTo>
                  <a:pt x="41" y="287"/>
                </a:lnTo>
                <a:lnTo>
                  <a:pt x="28" y="296"/>
                </a:lnTo>
                <a:lnTo>
                  <a:pt x="24" y="298"/>
                </a:lnTo>
                <a:lnTo>
                  <a:pt x="24" y="297"/>
                </a:lnTo>
                <a:lnTo>
                  <a:pt x="21" y="291"/>
                </a:lnTo>
                <a:lnTo>
                  <a:pt x="21" y="289"/>
                </a:lnTo>
                <a:lnTo>
                  <a:pt x="21" y="287"/>
                </a:lnTo>
                <a:lnTo>
                  <a:pt x="21" y="285"/>
                </a:lnTo>
                <a:lnTo>
                  <a:pt x="20" y="283"/>
                </a:lnTo>
                <a:lnTo>
                  <a:pt x="17" y="282"/>
                </a:lnTo>
                <a:lnTo>
                  <a:pt x="10" y="283"/>
                </a:lnTo>
                <a:lnTo>
                  <a:pt x="6" y="282"/>
                </a:lnTo>
                <a:lnTo>
                  <a:pt x="4" y="278"/>
                </a:lnTo>
                <a:lnTo>
                  <a:pt x="4" y="274"/>
                </a:lnTo>
                <a:lnTo>
                  <a:pt x="5" y="270"/>
                </a:lnTo>
                <a:lnTo>
                  <a:pt x="4" y="266"/>
                </a:lnTo>
                <a:lnTo>
                  <a:pt x="2" y="263"/>
                </a:lnTo>
                <a:lnTo>
                  <a:pt x="1" y="261"/>
                </a:lnTo>
                <a:lnTo>
                  <a:pt x="0" y="258"/>
                </a:lnTo>
                <a:lnTo>
                  <a:pt x="1" y="254"/>
                </a:lnTo>
                <a:lnTo>
                  <a:pt x="7" y="235"/>
                </a:lnTo>
                <a:lnTo>
                  <a:pt x="8" y="228"/>
                </a:lnTo>
                <a:lnTo>
                  <a:pt x="8" y="226"/>
                </a:lnTo>
                <a:lnTo>
                  <a:pt x="8" y="224"/>
                </a:lnTo>
                <a:lnTo>
                  <a:pt x="6" y="220"/>
                </a:lnTo>
                <a:lnTo>
                  <a:pt x="5" y="218"/>
                </a:lnTo>
                <a:lnTo>
                  <a:pt x="6" y="214"/>
                </a:lnTo>
                <a:lnTo>
                  <a:pt x="7" y="211"/>
                </a:lnTo>
                <a:lnTo>
                  <a:pt x="11" y="203"/>
                </a:lnTo>
                <a:lnTo>
                  <a:pt x="12" y="201"/>
                </a:lnTo>
                <a:lnTo>
                  <a:pt x="12" y="200"/>
                </a:lnTo>
                <a:lnTo>
                  <a:pt x="13" y="198"/>
                </a:lnTo>
                <a:lnTo>
                  <a:pt x="15" y="197"/>
                </a:lnTo>
                <a:lnTo>
                  <a:pt x="17" y="196"/>
                </a:lnTo>
                <a:lnTo>
                  <a:pt x="18" y="197"/>
                </a:lnTo>
                <a:lnTo>
                  <a:pt x="19" y="198"/>
                </a:lnTo>
                <a:lnTo>
                  <a:pt x="20" y="199"/>
                </a:lnTo>
                <a:lnTo>
                  <a:pt x="24" y="198"/>
                </a:lnTo>
                <a:lnTo>
                  <a:pt x="26" y="196"/>
                </a:lnTo>
                <a:lnTo>
                  <a:pt x="28" y="193"/>
                </a:lnTo>
                <a:lnTo>
                  <a:pt x="30" y="188"/>
                </a:lnTo>
                <a:lnTo>
                  <a:pt x="31" y="185"/>
                </a:lnTo>
                <a:lnTo>
                  <a:pt x="31" y="183"/>
                </a:lnTo>
                <a:lnTo>
                  <a:pt x="32" y="181"/>
                </a:lnTo>
                <a:lnTo>
                  <a:pt x="35" y="177"/>
                </a:lnTo>
                <a:lnTo>
                  <a:pt x="36" y="174"/>
                </a:lnTo>
                <a:lnTo>
                  <a:pt x="36" y="171"/>
                </a:lnTo>
                <a:lnTo>
                  <a:pt x="35" y="165"/>
                </a:lnTo>
                <a:lnTo>
                  <a:pt x="36" y="162"/>
                </a:lnTo>
                <a:lnTo>
                  <a:pt x="40" y="152"/>
                </a:lnTo>
                <a:lnTo>
                  <a:pt x="41" y="147"/>
                </a:lnTo>
                <a:lnTo>
                  <a:pt x="39" y="142"/>
                </a:lnTo>
                <a:lnTo>
                  <a:pt x="39" y="139"/>
                </a:lnTo>
                <a:lnTo>
                  <a:pt x="38" y="137"/>
                </a:lnTo>
                <a:lnTo>
                  <a:pt x="36" y="135"/>
                </a:lnTo>
                <a:lnTo>
                  <a:pt x="34" y="134"/>
                </a:lnTo>
                <a:lnTo>
                  <a:pt x="37" y="131"/>
                </a:lnTo>
                <a:lnTo>
                  <a:pt x="36" y="128"/>
                </a:lnTo>
                <a:lnTo>
                  <a:pt x="34" y="125"/>
                </a:lnTo>
                <a:lnTo>
                  <a:pt x="33" y="122"/>
                </a:lnTo>
                <a:lnTo>
                  <a:pt x="35" y="119"/>
                </a:lnTo>
                <a:lnTo>
                  <a:pt x="42" y="111"/>
                </a:lnTo>
                <a:lnTo>
                  <a:pt x="45" y="108"/>
                </a:lnTo>
                <a:lnTo>
                  <a:pt x="46" y="105"/>
                </a:lnTo>
                <a:lnTo>
                  <a:pt x="44" y="104"/>
                </a:lnTo>
                <a:lnTo>
                  <a:pt x="33" y="95"/>
                </a:lnTo>
                <a:lnTo>
                  <a:pt x="29" y="93"/>
                </a:lnTo>
                <a:lnTo>
                  <a:pt x="27" y="91"/>
                </a:lnTo>
                <a:lnTo>
                  <a:pt x="26" y="89"/>
                </a:lnTo>
                <a:lnTo>
                  <a:pt x="25" y="87"/>
                </a:lnTo>
                <a:lnTo>
                  <a:pt x="25" y="84"/>
                </a:lnTo>
                <a:lnTo>
                  <a:pt x="24" y="80"/>
                </a:lnTo>
                <a:lnTo>
                  <a:pt x="24" y="77"/>
                </a:lnTo>
                <a:lnTo>
                  <a:pt x="26" y="76"/>
                </a:lnTo>
                <a:lnTo>
                  <a:pt x="29" y="76"/>
                </a:lnTo>
                <a:lnTo>
                  <a:pt x="35" y="74"/>
                </a:lnTo>
                <a:lnTo>
                  <a:pt x="39" y="73"/>
                </a:lnTo>
                <a:lnTo>
                  <a:pt x="41" y="73"/>
                </a:lnTo>
                <a:lnTo>
                  <a:pt x="47" y="74"/>
                </a:lnTo>
                <a:lnTo>
                  <a:pt x="50" y="73"/>
                </a:lnTo>
                <a:lnTo>
                  <a:pt x="52" y="71"/>
                </a:lnTo>
                <a:lnTo>
                  <a:pt x="52" y="69"/>
                </a:lnTo>
                <a:lnTo>
                  <a:pt x="51" y="66"/>
                </a:lnTo>
                <a:lnTo>
                  <a:pt x="50" y="63"/>
                </a:lnTo>
                <a:lnTo>
                  <a:pt x="51" y="62"/>
                </a:lnTo>
                <a:lnTo>
                  <a:pt x="54" y="60"/>
                </a:lnTo>
                <a:lnTo>
                  <a:pt x="55" y="59"/>
                </a:lnTo>
                <a:lnTo>
                  <a:pt x="57" y="55"/>
                </a:lnTo>
                <a:lnTo>
                  <a:pt x="58" y="52"/>
                </a:lnTo>
                <a:lnTo>
                  <a:pt x="59" y="45"/>
                </a:lnTo>
                <a:lnTo>
                  <a:pt x="59" y="43"/>
                </a:lnTo>
                <a:lnTo>
                  <a:pt x="61" y="42"/>
                </a:lnTo>
                <a:lnTo>
                  <a:pt x="63" y="42"/>
                </a:lnTo>
                <a:lnTo>
                  <a:pt x="64" y="43"/>
                </a:lnTo>
                <a:lnTo>
                  <a:pt x="64" y="43"/>
                </a:lnTo>
                <a:lnTo>
                  <a:pt x="65" y="42"/>
                </a:lnTo>
                <a:lnTo>
                  <a:pt x="66" y="32"/>
                </a:lnTo>
                <a:lnTo>
                  <a:pt x="66" y="29"/>
                </a:lnTo>
                <a:lnTo>
                  <a:pt x="65" y="26"/>
                </a:lnTo>
                <a:lnTo>
                  <a:pt x="63" y="23"/>
                </a:lnTo>
                <a:lnTo>
                  <a:pt x="54" y="17"/>
                </a:lnTo>
                <a:lnTo>
                  <a:pt x="52" y="14"/>
                </a:lnTo>
                <a:lnTo>
                  <a:pt x="50" y="10"/>
                </a:lnTo>
                <a:lnTo>
                  <a:pt x="50" y="3"/>
                </a:lnTo>
                <a:lnTo>
                  <a:pt x="50" y="2"/>
                </a:lnTo>
                <a:lnTo>
                  <a:pt x="54" y="0"/>
                </a:lnTo>
                <a:lnTo>
                  <a:pt x="60" y="2"/>
                </a:lnTo>
                <a:lnTo>
                  <a:pt x="64" y="3"/>
                </a:lnTo>
                <a:lnTo>
                  <a:pt x="71" y="9"/>
                </a:lnTo>
                <a:lnTo>
                  <a:pt x="74" y="11"/>
                </a:lnTo>
                <a:lnTo>
                  <a:pt x="76" y="14"/>
                </a:lnTo>
                <a:lnTo>
                  <a:pt x="76" y="17"/>
                </a:lnTo>
                <a:lnTo>
                  <a:pt x="77" y="20"/>
                </a:lnTo>
                <a:lnTo>
                  <a:pt x="77" y="21"/>
                </a:lnTo>
                <a:lnTo>
                  <a:pt x="79" y="22"/>
                </a:lnTo>
                <a:lnTo>
                  <a:pt x="85" y="23"/>
                </a:lnTo>
                <a:lnTo>
                  <a:pt x="89" y="23"/>
                </a:lnTo>
                <a:lnTo>
                  <a:pt x="92" y="26"/>
                </a:lnTo>
                <a:lnTo>
                  <a:pt x="95" y="29"/>
                </a:lnTo>
                <a:lnTo>
                  <a:pt x="100" y="35"/>
                </a:lnTo>
                <a:lnTo>
                  <a:pt x="102" y="37"/>
                </a:lnTo>
                <a:lnTo>
                  <a:pt x="105" y="38"/>
                </a:lnTo>
                <a:lnTo>
                  <a:pt x="108" y="3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81"/>
          <p:cNvSpPr/>
          <p:nvPr/>
        </p:nvSpPr>
        <p:spPr bwMode="auto">
          <a:xfrm>
            <a:off x="2535723" y="4048952"/>
            <a:ext cx="469567" cy="555281"/>
          </a:xfrm>
          <a:custGeom>
            <a:avLst/>
            <a:gdLst>
              <a:gd name="T0" fmla="*/ 254 w 524"/>
              <a:gd name="T1" fmla="*/ 77 h 621"/>
              <a:gd name="T2" fmla="*/ 303 w 524"/>
              <a:gd name="T3" fmla="*/ 115 h 621"/>
              <a:gd name="T4" fmla="*/ 303 w 524"/>
              <a:gd name="T5" fmla="*/ 150 h 621"/>
              <a:gd name="T6" fmla="*/ 322 w 524"/>
              <a:gd name="T7" fmla="*/ 183 h 621"/>
              <a:gd name="T8" fmla="*/ 343 w 524"/>
              <a:gd name="T9" fmla="*/ 186 h 621"/>
              <a:gd name="T10" fmla="*/ 354 w 524"/>
              <a:gd name="T11" fmla="*/ 154 h 621"/>
              <a:gd name="T12" fmla="*/ 382 w 524"/>
              <a:gd name="T13" fmla="*/ 150 h 621"/>
              <a:gd name="T14" fmla="*/ 433 w 524"/>
              <a:gd name="T15" fmla="*/ 187 h 621"/>
              <a:gd name="T16" fmla="*/ 470 w 524"/>
              <a:gd name="T17" fmla="*/ 236 h 621"/>
              <a:gd name="T18" fmla="*/ 501 w 524"/>
              <a:gd name="T19" fmla="*/ 251 h 621"/>
              <a:gd name="T20" fmla="*/ 474 w 524"/>
              <a:gd name="T21" fmla="*/ 335 h 621"/>
              <a:gd name="T22" fmla="*/ 452 w 524"/>
              <a:gd name="T23" fmla="*/ 328 h 621"/>
              <a:gd name="T24" fmla="*/ 439 w 524"/>
              <a:gd name="T25" fmla="*/ 334 h 621"/>
              <a:gd name="T26" fmla="*/ 447 w 524"/>
              <a:gd name="T27" fmla="*/ 353 h 621"/>
              <a:gd name="T28" fmla="*/ 411 w 524"/>
              <a:gd name="T29" fmla="*/ 409 h 621"/>
              <a:gd name="T30" fmla="*/ 162 w 524"/>
              <a:gd name="T31" fmla="*/ 512 h 621"/>
              <a:gd name="T32" fmla="*/ 125 w 524"/>
              <a:gd name="T33" fmla="*/ 554 h 621"/>
              <a:gd name="T34" fmla="*/ 60 w 524"/>
              <a:gd name="T35" fmla="*/ 617 h 621"/>
              <a:gd name="T36" fmla="*/ 45 w 524"/>
              <a:gd name="T37" fmla="*/ 603 h 621"/>
              <a:gd name="T38" fmla="*/ 36 w 524"/>
              <a:gd name="T39" fmla="*/ 589 h 621"/>
              <a:gd name="T40" fmla="*/ 10 w 524"/>
              <a:gd name="T41" fmla="*/ 572 h 621"/>
              <a:gd name="T42" fmla="*/ 2 w 524"/>
              <a:gd name="T43" fmla="*/ 544 h 621"/>
              <a:gd name="T44" fmla="*/ 18 w 524"/>
              <a:gd name="T45" fmla="*/ 475 h 621"/>
              <a:gd name="T46" fmla="*/ 12 w 524"/>
              <a:gd name="T47" fmla="*/ 455 h 621"/>
              <a:gd name="T48" fmla="*/ 25 w 524"/>
              <a:gd name="T49" fmla="*/ 420 h 621"/>
              <a:gd name="T50" fmla="*/ 36 w 524"/>
              <a:gd name="T51" fmla="*/ 408 h 621"/>
              <a:gd name="T52" fmla="*/ 50 w 524"/>
              <a:gd name="T53" fmla="*/ 412 h 621"/>
              <a:gd name="T54" fmla="*/ 65 w 524"/>
              <a:gd name="T55" fmla="*/ 385 h 621"/>
              <a:gd name="T56" fmla="*/ 75 w 524"/>
              <a:gd name="T57" fmla="*/ 363 h 621"/>
              <a:gd name="T58" fmla="*/ 84 w 524"/>
              <a:gd name="T59" fmla="*/ 317 h 621"/>
              <a:gd name="T60" fmla="*/ 79 w 524"/>
              <a:gd name="T61" fmla="*/ 285 h 621"/>
              <a:gd name="T62" fmla="*/ 75 w 524"/>
              <a:gd name="T63" fmla="*/ 267 h 621"/>
              <a:gd name="T64" fmla="*/ 89 w 524"/>
              <a:gd name="T65" fmla="*/ 232 h 621"/>
              <a:gd name="T66" fmla="*/ 69 w 524"/>
              <a:gd name="T67" fmla="*/ 197 h 621"/>
              <a:gd name="T68" fmla="*/ 53 w 524"/>
              <a:gd name="T69" fmla="*/ 180 h 621"/>
              <a:gd name="T70" fmla="*/ 55 w 524"/>
              <a:gd name="T71" fmla="*/ 158 h 621"/>
              <a:gd name="T72" fmla="*/ 87 w 524"/>
              <a:gd name="T73" fmla="*/ 151 h 621"/>
              <a:gd name="T74" fmla="*/ 109 w 524"/>
              <a:gd name="T75" fmla="*/ 143 h 621"/>
              <a:gd name="T76" fmla="*/ 113 w 524"/>
              <a:gd name="T77" fmla="*/ 124 h 621"/>
              <a:gd name="T78" fmla="*/ 123 w 524"/>
              <a:gd name="T79" fmla="*/ 94 h 621"/>
              <a:gd name="T80" fmla="*/ 133 w 524"/>
              <a:gd name="T81" fmla="*/ 89 h 621"/>
              <a:gd name="T82" fmla="*/ 139 w 524"/>
              <a:gd name="T83" fmla="*/ 60 h 621"/>
              <a:gd name="T84" fmla="*/ 108 w 524"/>
              <a:gd name="T85" fmla="*/ 28 h 621"/>
              <a:gd name="T86" fmla="*/ 114 w 524"/>
              <a:gd name="T87" fmla="*/ 0 h 621"/>
              <a:gd name="T88" fmla="*/ 154 w 524"/>
              <a:gd name="T89" fmla="*/ 23 h 621"/>
              <a:gd name="T90" fmla="*/ 162 w 524"/>
              <a:gd name="T91" fmla="*/ 44 h 621"/>
              <a:gd name="T92" fmla="*/ 193 w 524"/>
              <a:gd name="T93" fmla="*/ 54 h 621"/>
              <a:gd name="T94" fmla="*/ 219 w 524"/>
              <a:gd name="T95" fmla="*/ 79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4" h="621">
                <a:moveTo>
                  <a:pt x="226" y="79"/>
                </a:moveTo>
                <a:lnTo>
                  <a:pt x="239" y="76"/>
                </a:lnTo>
                <a:lnTo>
                  <a:pt x="246" y="76"/>
                </a:lnTo>
                <a:lnTo>
                  <a:pt x="254" y="77"/>
                </a:lnTo>
                <a:lnTo>
                  <a:pt x="264" y="82"/>
                </a:lnTo>
                <a:lnTo>
                  <a:pt x="277" y="91"/>
                </a:lnTo>
                <a:lnTo>
                  <a:pt x="300" y="111"/>
                </a:lnTo>
                <a:lnTo>
                  <a:pt x="303" y="115"/>
                </a:lnTo>
                <a:lnTo>
                  <a:pt x="305" y="121"/>
                </a:lnTo>
                <a:lnTo>
                  <a:pt x="305" y="128"/>
                </a:lnTo>
                <a:lnTo>
                  <a:pt x="303" y="143"/>
                </a:lnTo>
                <a:lnTo>
                  <a:pt x="303" y="150"/>
                </a:lnTo>
                <a:lnTo>
                  <a:pt x="305" y="156"/>
                </a:lnTo>
                <a:lnTo>
                  <a:pt x="314" y="165"/>
                </a:lnTo>
                <a:lnTo>
                  <a:pt x="317" y="171"/>
                </a:lnTo>
                <a:lnTo>
                  <a:pt x="322" y="183"/>
                </a:lnTo>
                <a:lnTo>
                  <a:pt x="326" y="187"/>
                </a:lnTo>
                <a:lnTo>
                  <a:pt x="331" y="190"/>
                </a:lnTo>
                <a:lnTo>
                  <a:pt x="336" y="190"/>
                </a:lnTo>
                <a:lnTo>
                  <a:pt x="343" y="186"/>
                </a:lnTo>
                <a:lnTo>
                  <a:pt x="351" y="177"/>
                </a:lnTo>
                <a:lnTo>
                  <a:pt x="355" y="171"/>
                </a:lnTo>
                <a:lnTo>
                  <a:pt x="356" y="164"/>
                </a:lnTo>
                <a:lnTo>
                  <a:pt x="354" y="154"/>
                </a:lnTo>
                <a:lnTo>
                  <a:pt x="354" y="148"/>
                </a:lnTo>
                <a:lnTo>
                  <a:pt x="357" y="145"/>
                </a:lnTo>
                <a:lnTo>
                  <a:pt x="362" y="144"/>
                </a:lnTo>
                <a:lnTo>
                  <a:pt x="382" y="150"/>
                </a:lnTo>
                <a:lnTo>
                  <a:pt x="394" y="152"/>
                </a:lnTo>
                <a:lnTo>
                  <a:pt x="410" y="167"/>
                </a:lnTo>
                <a:lnTo>
                  <a:pt x="416" y="171"/>
                </a:lnTo>
                <a:lnTo>
                  <a:pt x="433" y="187"/>
                </a:lnTo>
                <a:lnTo>
                  <a:pt x="448" y="216"/>
                </a:lnTo>
                <a:lnTo>
                  <a:pt x="453" y="223"/>
                </a:lnTo>
                <a:lnTo>
                  <a:pt x="462" y="232"/>
                </a:lnTo>
                <a:lnTo>
                  <a:pt x="470" y="236"/>
                </a:lnTo>
                <a:lnTo>
                  <a:pt x="477" y="239"/>
                </a:lnTo>
                <a:lnTo>
                  <a:pt x="491" y="243"/>
                </a:lnTo>
                <a:lnTo>
                  <a:pt x="496" y="245"/>
                </a:lnTo>
                <a:lnTo>
                  <a:pt x="501" y="251"/>
                </a:lnTo>
                <a:lnTo>
                  <a:pt x="506" y="262"/>
                </a:lnTo>
                <a:lnTo>
                  <a:pt x="515" y="299"/>
                </a:lnTo>
                <a:lnTo>
                  <a:pt x="524" y="322"/>
                </a:lnTo>
                <a:lnTo>
                  <a:pt x="474" y="335"/>
                </a:lnTo>
                <a:lnTo>
                  <a:pt x="470" y="335"/>
                </a:lnTo>
                <a:lnTo>
                  <a:pt x="466" y="334"/>
                </a:lnTo>
                <a:lnTo>
                  <a:pt x="457" y="329"/>
                </a:lnTo>
                <a:lnTo>
                  <a:pt x="452" y="328"/>
                </a:lnTo>
                <a:lnTo>
                  <a:pt x="447" y="328"/>
                </a:lnTo>
                <a:lnTo>
                  <a:pt x="443" y="329"/>
                </a:lnTo>
                <a:lnTo>
                  <a:pt x="440" y="330"/>
                </a:lnTo>
                <a:lnTo>
                  <a:pt x="439" y="334"/>
                </a:lnTo>
                <a:lnTo>
                  <a:pt x="440" y="337"/>
                </a:lnTo>
                <a:lnTo>
                  <a:pt x="445" y="344"/>
                </a:lnTo>
                <a:lnTo>
                  <a:pt x="446" y="348"/>
                </a:lnTo>
                <a:lnTo>
                  <a:pt x="447" y="353"/>
                </a:lnTo>
                <a:lnTo>
                  <a:pt x="445" y="362"/>
                </a:lnTo>
                <a:lnTo>
                  <a:pt x="441" y="374"/>
                </a:lnTo>
                <a:lnTo>
                  <a:pt x="429" y="392"/>
                </a:lnTo>
                <a:lnTo>
                  <a:pt x="411" y="409"/>
                </a:lnTo>
                <a:lnTo>
                  <a:pt x="380" y="431"/>
                </a:lnTo>
                <a:lnTo>
                  <a:pt x="337" y="451"/>
                </a:lnTo>
                <a:lnTo>
                  <a:pt x="189" y="499"/>
                </a:lnTo>
                <a:lnTo>
                  <a:pt x="162" y="512"/>
                </a:lnTo>
                <a:lnTo>
                  <a:pt x="146" y="523"/>
                </a:lnTo>
                <a:lnTo>
                  <a:pt x="137" y="531"/>
                </a:lnTo>
                <a:lnTo>
                  <a:pt x="131" y="542"/>
                </a:lnTo>
                <a:lnTo>
                  <a:pt x="125" y="554"/>
                </a:lnTo>
                <a:lnTo>
                  <a:pt x="117" y="568"/>
                </a:lnTo>
                <a:lnTo>
                  <a:pt x="102" y="584"/>
                </a:lnTo>
                <a:lnTo>
                  <a:pt x="86" y="599"/>
                </a:lnTo>
                <a:lnTo>
                  <a:pt x="60" y="617"/>
                </a:lnTo>
                <a:lnTo>
                  <a:pt x="51" y="621"/>
                </a:lnTo>
                <a:lnTo>
                  <a:pt x="51" y="619"/>
                </a:lnTo>
                <a:lnTo>
                  <a:pt x="45" y="607"/>
                </a:lnTo>
                <a:lnTo>
                  <a:pt x="45" y="603"/>
                </a:lnTo>
                <a:lnTo>
                  <a:pt x="45" y="599"/>
                </a:lnTo>
                <a:lnTo>
                  <a:pt x="45" y="595"/>
                </a:lnTo>
                <a:lnTo>
                  <a:pt x="43" y="591"/>
                </a:lnTo>
                <a:lnTo>
                  <a:pt x="36" y="589"/>
                </a:lnTo>
                <a:lnTo>
                  <a:pt x="21" y="590"/>
                </a:lnTo>
                <a:lnTo>
                  <a:pt x="14" y="588"/>
                </a:lnTo>
                <a:lnTo>
                  <a:pt x="10" y="580"/>
                </a:lnTo>
                <a:lnTo>
                  <a:pt x="10" y="572"/>
                </a:lnTo>
                <a:lnTo>
                  <a:pt x="11" y="563"/>
                </a:lnTo>
                <a:lnTo>
                  <a:pt x="10" y="555"/>
                </a:lnTo>
                <a:lnTo>
                  <a:pt x="6" y="548"/>
                </a:lnTo>
                <a:lnTo>
                  <a:pt x="2" y="544"/>
                </a:lnTo>
                <a:lnTo>
                  <a:pt x="0" y="539"/>
                </a:lnTo>
                <a:lnTo>
                  <a:pt x="2" y="529"/>
                </a:lnTo>
                <a:lnTo>
                  <a:pt x="16" y="489"/>
                </a:lnTo>
                <a:lnTo>
                  <a:pt x="18" y="475"/>
                </a:lnTo>
                <a:lnTo>
                  <a:pt x="18" y="471"/>
                </a:lnTo>
                <a:lnTo>
                  <a:pt x="17" y="467"/>
                </a:lnTo>
                <a:lnTo>
                  <a:pt x="13" y="459"/>
                </a:lnTo>
                <a:lnTo>
                  <a:pt x="12" y="455"/>
                </a:lnTo>
                <a:lnTo>
                  <a:pt x="13" y="446"/>
                </a:lnTo>
                <a:lnTo>
                  <a:pt x="16" y="439"/>
                </a:lnTo>
                <a:lnTo>
                  <a:pt x="24" y="424"/>
                </a:lnTo>
                <a:lnTo>
                  <a:pt x="25" y="420"/>
                </a:lnTo>
                <a:lnTo>
                  <a:pt x="26" y="417"/>
                </a:lnTo>
                <a:lnTo>
                  <a:pt x="27" y="413"/>
                </a:lnTo>
                <a:lnTo>
                  <a:pt x="31" y="410"/>
                </a:lnTo>
                <a:lnTo>
                  <a:pt x="36" y="408"/>
                </a:lnTo>
                <a:lnTo>
                  <a:pt x="38" y="410"/>
                </a:lnTo>
                <a:lnTo>
                  <a:pt x="40" y="413"/>
                </a:lnTo>
                <a:lnTo>
                  <a:pt x="42" y="414"/>
                </a:lnTo>
                <a:lnTo>
                  <a:pt x="50" y="412"/>
                </a:lnTo>
                <a:lnTo>
                  <a:pt x="55" y="408"/>
                </a:lnTo>
                <a:lnTo>
                  <a:pt x="59" y="402"/>
                </a:lnTo>
                <a:lnTo>
                  <a:pt x="64" y="391"/>
                </a:lnTo>
                <a:lnTo>
                  <a:pt x="65" y="385"/>
                </a:lnTo>
                <a:lnTo>
                  <a:pt x="65" y="382"/>
                </a:lnTo>
                <a:lnTo>
                  <a:pt x="67" y="377"/>
                </a:lnTo>
                <a:lnTo>
                  <a:pt x="73" y="368"/>
                </a:lnTo>
                <a:lnTo>
                  <a:pt x="75" y="363"/>
                </a:lnTo>
                <a:lnTo>
                  <a:pt x="76" y="357"/>
                </a:lnTo>
                <a:lnTo>
                  <a:pt x="74" y="344"/>
                </a:lnTo>
                <a:lnTo>
                  <a:pt x="75" y="338"/>
                </a:lnTo>
                <a:lnTo>
                  <a:pt x="84" y="317"/>
                </a:lnTo>
                <a:lnTo>
                  <a:pt x="86" y="306"/>
                </a:lnTo>
                <a:lnTo>
                  <a:pt x="81" y="295"/>
                </a:lnTo>
                <a:lnTo>
                  <a:pt x="82" y="289"/>
                </a:lnTo>
                <a:lnTo>
                  <a:pt x="79" y="285"/>
                </a:lnTo>
                <a:lnTo>
                  <a:pt x="75" y="282"/>
                </a:lnTo>
                <a:lnTo>
                  <a:pt x="72" y="278"/>
                </a:lnTo>
                <a:lnTo>
                  <a:pt x="77" y="273"/>
                </a:lnTo>
                <a:lnTo>
                  <a:pt x="75" y="267"/>
                </a:lnTo>
                <a:lnTo>
                  <a:pt x="71" y="260"/>
                </a:lnTo>
                <a:lnTo>
                  <a:pt x="69" y="254"/>
                </a:lnTo>
                <a:lnTo>
                  <a:pt x="73" y="248"/>
                </a:lnTo>
                <a:lnTo>
                  <a:pt x="89" y="232"/>
                </a:lnTo>
                <a:lnTo>
                  <a:pt x="95" y="224"/>
                </a:lnTo>
                <a:lnTo>
                  <a:pt x="96" y="219"/>
                </a:lnTo>
                <a:lnTo>
                  <a:pt x="93" y="216"/>
                </a:lnTo>
                <a:lnTo>
                  <a:pt x="69" y="197"/>
                </a:lnTo>
                <a:lnTo>
                  <a:pt x="62" y="194"/>
                </a:lnTo>
                <a:lnTo>
                  <a:pt x="58" y="190"/>
                </a:lnTo>
                <a:lnTo>
                  <a:pt x="54" y="185"/>
                </a:lnTo>
                <a:lnTo>
                  <a:pt x="53" y="180"/>
                </a:lnTo>
                <a:lnTo>
                  <a:pt x="53" y="174"/>
                </a:lnTo>
                <a:lnTo>
                  <a:pt x="51" y="167"/>
                </a:lnTo>
                <a:lnTo>
                  <a:pt x="51" y="161"/>
                </a:lnTo>
                <a:lnTo>
                  <a:pt x="55" y="158"/>
                </a:lnTo>
                <a:lnTo>
                  <a:pt x="62" y="157"/>
                </a:lnTo>
                <a:lnTo>
                  <a:pt x="74" y="154"/>
                </a:lnTo>
                <a:lnTo>
                  <a:pt x="81" y="152"/>
                </a:lnTo>
                <a:lnTo>
                  <a:pt x="87" y="151"/>
                </a:lnTo>
                <a:lnTo>
                  <a:pt x="98" y="153"/>
                </a:lnTo>
                <a:lnTo>
                  <a:pt x="104" y="152"/>
                </a:lnTo>
                <a:lnTo>
                  <a:pt x="109" y="148"/>
                </a:lnTo>
                <a:lnTo>
                  <a:pt x="109" y="143"/>
                </a:lnTo>
                <a:lnTo>
                  <a:pt x="106" y="136"/>
                </a:lnTo>
                <a:lnTo>
                  <a:pt x="105" y="131"/>
                </a:lnTo>
                <a:lnTo>
                  <a:pt x="107" y="128"/>
                </a:lnTo>
                <a:lnTo>
                  <a:pt x="113" y="124"/>
                </a:lnTo>
                <a:lnTo>
                  <a:pt x="116" y="122"/>
                </a:lnTo>
                <a:lnTo>
                  <a:pt x="120" y="115"/>
                </a:lnTo>
                <a:lnTo>
                  <a:pt x="122" y="107"/>
                </a:lnTo>
                <a:lnTo>
                  <a:pt x="123" y="94"/>
                </a:lnTo>
                <a:lnTo>
                  <a:pt x="124" y="90"/>
                </a:lnTo>
                <a:lnTo>
                  <a:pt x="128" y="86"/>
                </a:lnTo>
                <a:lnTo>
                  <a:pt x="131" y="87"/>
                </a:lnTo>
                <a:lnTo>
                  <a:pt x="133" y="89"/>
                </a:lnTo>
                <a:lnTo>
                  <a:pt x="135" y="89"/>
                </a:lnTo>
                <a:lnTo>
                  <a:pt x="136" y="86"/>
                </a:lnTo>
                <a:lnTo>
                  <a:pt x="139" y="66"/>
                </a:lnTo>
                <a:lnTo>
                  <a:pt x="139" y="60"/>
                </a:lnTo>
                <a:lnTo>
                  <a:pt x="137" y="54"/>
                </a:lnTo>
                <a:lnTo>
                  <a:pt x="131" y="47"/>
                </a:lnTo>
                <a:lnTo>
                  <a:pt x="113" y="34"/>
                </a:lnTo>
                <a:lnTo>
                  <a:pt x="108" y="28"/>
                </a:lnTo>
                <a:lnTo>
                  <a:pt x="105" y="21"/>
                </a:lnTo>
                <a:lnTo>
                  <a:pt x="104" y="5"/>
                </a:lnTo>
                <a:lnTo>
                  <a:pt x="104" y="3"/>
                </a:lnTo>
                <a:lnTo>
                  <a:pt x="114" y="0"/>
                </a:lnTo>
                <a:lnTo>
                  <a:pt x="126" y="3"/>
                </a:lnTo>
                <a:lnTo>
                  <a:pt x="133" y="5"/>
                </a:lnTo>
                <a:lnTo>
                  <a:pt x="149" y="17"/>
                </a:lnTo>
                <a:lnTo>
                  <a:pt x="154" y="23"/>
                </a:lnTo>
                <a:lnTo>
                  <a:pt x="158" y="29"/>
                </a:lnTo>
                <a:lnTo>
                  <a:pt x="159" y="35"/>
                </a:lnTo>
                <a:lnTo>
                  <a:pt x="160" y="41"/>
                </a:lnTo>
                <a:lnTo>
                  <a:pt x="162" y="44"/>
                </a:lnTo>
                <a:lnTo>
                  <a:pt x="166" y="46"/>
                </a:lnTo>
                <a:lnTo>
                  <a:pt x="178" y="47"/>
                </a:lnTo>
                <a:lnTo>
                  <a:pt x="185" y="48"/>
                </a:lnTo>
                <a:lnTo>
                  <a:pt x="193" y="54"/>
                </a:lnTo>
                <a:lnTo>
                  <a:pt x="199" y="60"/>
                </a:lnTo>
                <a:lnTo>
                  <a:pt x="209" y="72"/>
                </a:lnTo>
                <a:lnTo>
                  <a:pt x="214" y="77"/>
                </a:lnTo>
                <a:lnTo>
                  <a:pt x="219" y="79"/>
                </a:lnTo>
                <a:lnTo>
                  <a:pt x="226" y="7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04" name="Freeform 82"/>
          <p:cNvSpPr/>
          <p:nvPr/>
        </p:nvSpPr>
        <p:spPr bwMode="auto">
          <a:xfrm>
            <a:off x="2345369" y="3666672"/>
            <a:ext cx="583232" cy="424846"/>
          </a:xfrm>
          <a:custGeom>
            <a:avLst/>
            <a:gdLst>
              <a:gd name="T0" fmla="*/ 166 w 313"/>
              <a:gd name="T1" fmla="*/ 1 h 228"/>
              <a:gd name="T2" fmla="*/ 168 w 313"/>
              <a:gd name="T3" fmla="*/ 11 h 228"/>
              <a:gd name="T4" fmla="*/ 169 w 313"/>
              <a:gd name="T5" fmla="*/ 19 h 228"/>
              <a:gd name="T6" fmla="*/ 186 w 313"/>
              <a:gd name="T7" fmla="*/ 24 h 228"/>
              <a:gd name="T8" fmla="*/ 221 w 313"/>
              <a:gd name="T9" fmla="*/ 21 h 228"/>
              <a:gd name="T10" fmla="*/ 238 w 313"/>
              <a:gd name="T11" fmla="*/ 38 h 228"/>
              <a:gd name="T12" fmla="*/ 239 w 313"/>
              <a:gd name="T13" fmla="*/ 45 h 228"/>
              <a:gd name="T14" fmla="*/ 242 w 313"/>
              <a:gd name="T15" fmla="*/ 44 h 228"/>
              <a:gd name="T16" fmla="*/ 248 w 313"/>
              <a:gd name="T17" fmla="*/ 58 h 228"/>
              <a:gd name="T18" fmla="*/ 298 w 313"/>
              <a:gd name="T19" fmla="*/ 116 h 228"/>
              <a:gd name="T20" fmla="*/ 291 w 313"/>
              <a:gd name="T21" fmla="*/ 121 h 228"/>
              <a:gd name="T22" fmla="*/ 292 w 313"/>
              <a:gd name="T23" fmla="*/ 132 h 228"/>
              <a:gd name="T24" fmla="*/ 302 w 313"/>
              <a:gd name="T25" fmla="*/ 125 h 228"/>
              <a:gd name="T26" fmla="*/ 309 w 313"/>
              <a:gd name="T27" fmla="*/ 137 h 228"/>
              <a:gd name="T28" fmla="*/ 309 w 313"/>
              <a:gd name="T29" fmla="*/ 141 h 228"/>
              <a:gd name="T30" fmla="*/ 260 w 313"/>
              <a:gd name="T31" fmla="*/ 155 h 228"/>
              <a:gd name="T32" fmla="*/ 233 w 313"/>
              <a:gd name="T33" fmla="*/ 160 h 228"/>
              <a:gd name="T34" fmla="*/ 222 w 313"/>
              <a:gd name="T35" fmla="*/ 177 h 228"/>
              <a:gd name="T36" fmla="*/ 223 w 313"/>
              <a:gd name="T37" fmla="*/ 192 h 228"/>
              <a:gd name="T38" fmla="*/ 223 w 313"/>
              <a:gd name="T39" fmla="*/ 210 h 228"/>
              <a:gd name="T40" fmla="*/ 204 w 313"/>
              <a:gd name="T41" fmla="*/ 208 h 228"/>
              <a:gd name="T42" fmla="*/ 202 w 313"/>
              <a:gd name="T43" fmla="*/ 222 h 228"/>
              <a:gd name="T44" fmla="*/ 190 w 313"/>
              <a:gd name="T45" fmla="*/ 227 h 228"/>
              <a:gd name="T46" fmla="*/ 180 w 313"/>
              <a:gd name="T47" fmla="*/ 212 h 228"/>
              <a:gd name="T48" fmla="*/ 180 w 313"/>
              <a:gd name="T49" fmla="*/ 195 h 228"/>
              <a:gd name="T50" fmla="*/ 161 w 313"/>
              <a:gd name="T51" fmla="*/ 177 h 228"/>
              <a:gd name="T52" fmla="*/ 142 w 313"/>
              <a:gd name="T53" fmla="*/ 175 h 228"/>
              <a:gd name="T54" fmla="*/ 129 w 313"/>
              <a:gd name="T55" fmla="*/ 166 h 228"/>
              <a:gd name="T56" fmla="*/ 113 w 313"/>
              <a:gd name="T57" fmla="*/ 159 h 228"/>
              <a:gd name="T58" fmla="*/ 110 w 313"/>
              <a:gd name="T59" fmla="*/ 151 h 228"/>
              <a:gd name="T60" fmla="*/ 94 w 313"/>
              <a:gd name="T61" fmla="*/ 139 h 228"/>
              <a:gd name="T62" fmla="*/ 79 w 313"/>
              <a:gd name="T63" fmla="*/ 136 h 228"/>
              <a:gd name="T64" fmla="*/ 67 w 313"/>
              <a:gd name="T65" fmla="*/ 127 h 228"/>
              <a:gd name="T66" fmla="*/ 61 w 313"/>
              <a:gd name="T67" fmla="*/ 123 h 228"/>
              <a:gd name="T68" fmla="*/ 59 w 313"/>
              <a:gd name="T69" fmla="*/ 118 h 228"/>
              <a:gd name="T70" fmla="*/ 52 w 313"/>
              <a:gd name="T71" fmla="*/ 118 h 228"/>
              <a:gd name="T72" fmla="*/ 46 w 313"/>
              <a:gd name="T73" fmla="*/ 122 h 228"/>
              <a:gd name="T74" fmla="*/ 23 w 313"/>
              <a:gd name="T75" fmla="*/ 96 h 228"/>
              <a:gd name="T76" fmla="*/ 16 w 313"/>
              <a:gd name="T77" fmla="*/ 79 h 228"/>
              <a:gd name="T78" fmla="*/ 0 w 313"/>
              <a:gd name="T79" fmla="*/ 65 h 228"/>
              <a:gd name="T80" fmla="*/ 10 w 313"/>
              <a:gd name="T81" fmla="*/ 47 h 228"/>
              <a:gd name="T82" fmla="*/ 17 w 313"/>
              <a:gd name="T83" fmla="*/ 48 h 228"/>
              <a:gd name="T84" fmla="*/ 45 w 313"/>
              <a:gd name="T85" fmla="*/ 35 h 228"/>
              <a:gd name="T86" fmla="*/ 58 w 313"/>
              <a:gd name="T87" fmla="*/ 17 h 228"/>
              <a:gd name="T88" fmla="*/ 56 w 313"/>
              <a:gd name="T89" fmla="*/ 8 h 228"/>
              <a:gd name="T90" fmla="*/ 87 w 313"/>
              <a:gd name="T91" fmla="*/ 8 h 228"/>
              <a:gd name="T92" fmla="*/ 103 w 313"/>
              <a:gd name="T93" fmla="*/ 1 h 228"/>
              <a:gd name="T94" fmla="*/ 113 w 313"/>
              <a:gd name="T95" fmla="*/ 16 h 228"/>
              <a:gd name="T96" fmla="*/ 127 w 313"/>
              <a:gd name="T97"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3" h="228">
                <a:moveTo>
                  <a:pt x="138" y="1"/>
                </a:moveTo>
                <a:lnTo>
                  <a:pt x="153" y="3"/>
                </a:lnTo>
                <a:lnTo>
                  <a:pt x="163" y="1"/>
                </a:lnTo>
                <a:lnTo>
                  <a:pt x="166" y="1"/>
                </a:lnTo>
                <a:lnTo>
                  <a:pt x="167" y="2"/>
                </a:lnTo>
                <a:lnTo>
                  <a:pt x="167" y="8"/>
                </a:lnTo>
                <a:lnTo>
                  <a:pt x="168" y="10"/>
                </a:lnTo>
                <a:lnTo>
                  <a:pt x="168" y="11"/>
                </a:lnTo>
                <a:lnTo>
                  <a:pt x="168" y="12"/>
                </a:lnTo>
                <a:lnTo>
                  <a:pt x="168" y="14"/>
                </a:lnTo>
                <a:lnTo>
                  <a:pt x="168" y="16"/>
                </a:lnTo>
                <a:lnTo>
                  <a:pt x="169" y="19"/>
                </a:lnTo>
                <a:lnTo>
                  <a:pt x="172" y="22"/>
                </a:lnTo>
                <a:lnTo>
                  <a:pt x="176" y="23"/>
                </a:lnTo>
                <a:lnTo>
                  <a:pt x="182" y="24"/>
                </a:lnTo>
                <a:lnTo>
                  <a:pt x="186" y="24"/>
                </a:lnTo>
                <a:lnTo>
                  <a:pt x="201" y="20"/>
                </a:lnTo>
                <a:lnTo>
                  <a:pt x="203" y="20"/>
                </a:lnTo>
                <a:lnTo>
                  <a:pt x="220" y="21"/>
                </a:lnTo>
                <a:lnTo>
                  <a:pt x="221" y="21"/>
                </a:lnTo>
                <a:lnTo>
                  <a:pt x="223" y="25"/>
                </a:lnTo>
                <a:lnTo>
                  <a:pt x="225" y="28"/>
                </a:lnTo>
                <a:lnTo>
                  <a:pt x="236" y="36"/>
                </a:lnTo>
                <a:lnTo>
                  <a:pt x="238" y="38"/>
                </a:lnTo>
                <a:lnTo>
                  <a:pt x="241" y="40"/>
                </a:lnTo>
                <a:lnTo>
                  <a:pt x="243" y="43"/>
                </a:lnTo>
                <a:lnTo>
                  <a:pt x="240" y="44"/>
                </a:lnTo>
                <a:lnTo>
                  <a:pt x="239" y="45"/>
                </a:lnTo>
                <a:lnTo>
                  <a:pt x="238" y="45"/>
                </a:lnTo>
                <a:lnTo>
                  <a:pt x="240" y="46"/>
                </a:lnTo>
                <a:lnTo>
                  <a:pt x="241" y="45"/>
                </a:lnTo>
                <a:lnTo>
                  <a:pt x="242" y="44"/>
                </a:lnTo>
                <a:lnTo>
                  <a:pt x="244" y="43"/>
                </a:lnTo>
                <a:lnTo>
                  <a:pt x="245" y="43"/>
                </a:lnTo>
                <a:lnTo>
                  <a:pt x="246" y="46"/>
                </a:lnTo>
                <a:lnTo>
                  <a:pt x="248" y="58"/>
                </a:lnTo>
                <a:lnTo>
                  <a:pt x="254" y="70"/>
                </a:lnTo>
                <a:lnTo>
                  <a:pt x="286" y="114"/>
                </a:lnTo>
                <a:lnTo>
                  <a:pt x="291" y="117"/>
                </a:lnTo>
                <a:lnTo>
                  <a:pt x="298" y="116"/>
                </a:lnTo>
                <a:lnTo>
                  <a:pt x="297" y="122"/>
                </a:lnTo>
                <a:lnTo>
                  <a:pt x="295" y="123"/>
                </a:lnTo>
                <a:lnTo>
                  <a:pt x="293" y="120"/>
                </a:lnTo>
                <a:lnTo>
                  <a:pt x="291" y="121"/>
                </a:lnTo>
                <a:lnTo>
                  <a:pt x="288" y="122"/>
                </a:lnTo>
                <a:lnTo>
                  <a:pt x="286" y="124"/>
                </a:lnTo>
                <a:lnTo>
                  <a:pt x="288" y="128"/>
                </a:lnTo>
                <a:lnTo>
                  <a:pt x="292" y="132"/>
                </a:lnTo>
                <a:lnTo>
                  <a:pt x="296" y="130"/>
                </a:lnTo>
                <a:lnTo>
                  <a:pt x="300" y="122"/>
                </a:lnTo>
                <a:lnTo>
                  <a:pt x="301" y="122"/>
                </a:lnTo>
                <a:lnTo>
                  <a:pt x="302" y="125"/>
                </a:lnTo>
                <a:lnTo>
                  <a:pt x="302" y="131"/>
                </a:lnTo>
                <a:lnTo>
                  <a:pt x="303" y="132"/>
                </a:lnTo>
                <a:lnTo>
                  <a:pt x="308" y="136"/>
                </a:lnTo>
                <a:lnTo>
                  <a:pt x="309" y="137"/>
                </a:lnTo>
                <a:lnTo>
                  <a:pt x="310" y="138"/>
                </a:lnTo>
                <a:lnTo>
                  <a:pt x="313" y="140"/>
                </a:lnTo>
                <a:lnTo>
                  <a:pt x="313" y="140"/>
                </a:lnTo>
                <a:lnTo>
                  <a:pt x="309" y="141"/>
                </a:lnTo>
                <a:lnTo>
                  <a:pt x="300" y="142"/>
                </a:lnTo>
                <a:lnTo>
                  <a:pt x="295" y="143"/>
                </a:lnTo>
                <a:lnTo>
                  <a:pt x="269" y="152"/>
                </a:lnTo>
                <a:lnTo>
                  <a:pt x="260" y="155"/>
                </a:lnTo>
                <a:lnTo>
                  <a:pt x="241" y="157"/>
                </a:lnTo>
                <a:lnTo>
                  <a:pt x="238" y="157"/>
                </a:lnTo>
                <a:lnTo>
                  <a:pt x="235" y="158"/>
                </a:lnTo>
                <a:lnTo>
                  <a:pt x="233" y="160"/>
                </a:lnTo>
                <a:lnTo>
                  <a:pt x="231" y="163"/>
                </a:lnTo>
                <a:lnTo>
                  <a:pt x="228" y="168"/>
                </a:lnTo>
                <a:lnTo>
                  <a:pt x="226" y="171"/>
                </a:lnTo>
                <a:lnTo>
                  <a:pt x="222" y="177"/>
                </a:lnTo>
                <a:lnTo>
                  <a:pt x="220" y="180"/>
                </a:lnTo>
                <a:lnTo>
                  <a:pt x="219" y="184"/>
                </a:lnTo>
                <a:lnTo>
                  <a:pt x="220" y="188"/>
                </a:lnTo>
                <a:lnTo>
                  <a:pt x="223" y="192"/>
                </a:lnTo>
                <a:lnTo>
                  <a:pt x="228" y="198"/>
                </a:lnTo>
                <a:lnTo>
                  <a:pt x="229" y="201"/>
                </a:lnTo>
                <a:lnTo>
                  <a:pt x="229" y="203"/>
                </a:lnTo>
                <a:lnTo>
                  <a:pt x="223" y="210"/>
                </a:lnTo>
                <a:lnTo>
                  <a:pt x="217" y="209"/>
                </a:lnTo>
                <a:lnTo>
                  <a:pt x="208" y="206"/>
                </a:lnTo>
                <a:lnTo>
                  <a:pt x="205" y="207"/>
                </a:lnTo>
                <a:lnTo>
                  <a:pt x="204" y="208"/>
                </a:lnTo>
                <a:lnTo>
                  <a:pt x="204" y="211"/>
                </a:lnTo>
                <a:lnTo>
                  <a:pt x="205" y="216"/>
                </a:lnTo>
                <a:lnTo>
                  <a:pt x="204" y="219"/>
                </a:lnTo>
                <a:lnTo>
                  <a:pt x="202" y="222"/>
                </a:lnTo>
                <a:lnTo>
                  <a:pt x="198" y="226"/>
                </a:lnTo>
                <a:lnTo>
                  <a:pt x="195" y="228"/>
                </a:lnTo>
                <a:lnTo>
                  <a:pt x="193" y="228"/>
                </a:lnTo>
                <a:lnTo>
                  <a:pt x="190" y="227"/>
                </a:lnTo>
                <a:lnTo>
                  <a:pt x="188" y="225"/>
                </a:lnTo>
                <a:lnTo>
                  <a:pt x="186" y="219"/>
                </a:lnTo>
                <a:lnTo>
                  <a:pt x="185" y="216"/>
                </a:lnTo>
                <a:lnTo>
                  <a:pt x="180" y="212"/>
                </a:lnTo>
                <a:lnTo>
                  <a:pt x="179" y="209"/>
                </a:lnTo>
                <a:lnTo>
                  <a:pt x="179" y="206"/>
                </a:lnTo>
                <a:lnTo>
                  <a:pt x="180" y="199"/>
                </a:lnTo>
                <a:lnTo>
                  <a:pt x="180" y="195"/>
                </a:lnTo>
                <a:lnTo>
                  <a:pt x="179" y="192"/>
                </a:lnTo>
                <a:lnTo>
                  <a:pt x="178" y="191"/>
                </a:lnTo>
                <a:lnTo>
                  <a:pt x="167" y="181"/>
                </a:lnTo>
                <a:lnTo>
                  <a:pt x="161" y="177"/>
                </a:lnTo>
                <a:lnTo>
                  <a:pt x="156" y="174"/>
                </a:lnTo>
                <a:lnTo>
                  <a:pt x="152" y="174"/>
                </a:lnTo>
                <a:lnTo>
                  <a:pt x="148" y="174"/>
                </a:lnTo>
                <a:lnTo>
                  <a:pt x="142" y="175"/>
                </a:lnTo>
                <a:lnTo>
                  <a:pt x="139" y="175"/>
                </a:lnTo>
                <a:lnTo>
                  <a:pt x="136" y="174"/>
                </a:lnTo>
                <a:lnTo>
                  <a:pt x="134" y="172"/>
                </a:lnTo>
                <a:lnTo>
                  <a:pt x="129" y="166"/>
                </a:lnTo>
                <a:lnTo>
                  <a:pt x="126" y="163"/>
                </a:lnTo>
                <a:lnTo>
                  <a:pt x="123" y="160"/>
                </a:lnTo>
                <a:lnTo>
                  <a:pt x="119" y="160"/>
                </a:lnTo>
                <a:lnTo>
                  <a:pt x="113" y="159"/>
                </a:lnTo>
                <a:lnTo>
                  <a:pt x="111" y="158"/>
                </a:lnTo>
                <a:lnTo>
                  <a:pt x="111" y="157"/>
                </a:lnTo>
                <a:lnTo>
                  <a:pt x="110" y="154"/>
                </a:lnTo>
                <a:lnTo>
                  <a:pt x="110" y="151"/>
                </a:lnTo>
                <a:lnTo>
                  <a:pt x="108" y="148"/>
                </a:lnTo>
                <a:lnTo>
                  <a:pt x="105" y="146"/>
                </a:lnTo>
                <a:lnTo>
                  <a:pt x="98" y="140"/>
                </a:lnTo>
                <a:lnTo>
                  <a:pt x="94" y="139"/>
                </a:lnTo>
                <a:lnTo>
                  <a:pt x="88" y="137"/>
                </a:lnTo>
                <a:lnTo>
                  <a:pt x="84" y="139"/>
                </a:lnTo>
                <a:lnTo>
                  <a:pt x="83" y="137"/>
                </a:lnTo>
                <a:lnTo>
                  <a:pt x="79" y="136"/>
                </a:lnTo>
                <a:lnTo>
                  <a:pt x="71" y="138"/>
                </a:lnTo>
                <a:lnTo>
                  <a:pt x="68" y="135"/>
                </a:lnTo>
                <a:lnTo>
                  <a:pt x="67" y="132"/>
                </a:lnTo>
                <a:lnTo>
                  <a:pt x="67" y="127"/>
                </a:lnTo>
                <a:lnTo>
                  <a:pt x="66" y="124"/>
                </a:lnTo>
                <a:lnTo>
                  <a:pt x="63" y="122"/>
                </a:lnTo>
                <a:lnTo>
                  <a:pt x="62" y="123"/>
                </a:lnTo>
                <a:lnTo>
                  <a:pt x="61" y="123"/>
                </a:lnTo>
                <a:lnTo>
                  <a:pt x="60" y="122"/>
                </a:lnTo>
                <a:lnTo>
                  <a:pt x="60" y="120"/>
                </a:lnTo>
                <a:lnTo>
                  <a:pt x="60" y="120"/>
                </a:lnTo>
                <a:lnTo>
                  <a:pt x="59" y="118"/>
                </a:lnTo>
                <a:lnTo>
                  <a:pt x="58" y="118"/>
                </a:lnTo>
                <a:lnTo>
                  <a:pt x="57" y="118"/>
                </a:lnTo>
                <a:lnTo>
                  <a:pt x="56" y="119"/>
                </a:lnTo>
                <a:lnTo>
                  <a:pt x="52" y="118"/>
                </a:lnTo>
                <a:lnTo>
                  <a:pt x="50" y="118"/>
                </a:lnTo>
                <a:lnTo>
                  <a:pt x="49" y="119"/>
                </a:lnTo>
                <a:lnTo>
                  <a:pt x="47" y="121"/>
                </a:lnTo>
                <a:lnTo>
                  <a:pt x="46" y="122"/>
                </a:lnTo>
                <a:lnTo>
                  <a:pt x="43" y="120"/>
                </a:lnTo>
                <a:lnTo>
                  <a:pt x="33" y="102"/>
                </a:lnTo>
                <a:lnTo>
                  <a:pt x="31" y="100"/>
                </a:lnTo>
                <a:lnTo>
                  <a:pt x="23" y="96"/>
                </a:lnTo>
                <a:lnTo>
                  <a:pt x="20" y="93"/>
                </a:lnTo>
                <a:lnTo>
                  <a:pt x="18" y="90"/>
                </a:lnTo>
                <a:lnTo>
                  <a:pt x="17" y="87"/>
                </a:lnTo>
                <a:lnTo>
                  <a:pt x="16" y="79"/>
                </a:lnTo>
                <a:lnTo>
                  <a:pt x="15" y="76"/>
                </a:lnTo>
                <a:lnTo>
                  <a:pt x="13" y="74"/>
                </a:lnTo>
                <a:lnTo>
                  <a:pt x="3" y="68"/>
                </a:lnTo>
                <a:lnTo>
                  <a:pt x="0" y="65"/>
                </a:lnTo>
                <a:lnTo>
                  <a:pt x="1" y="60"/>
                </a:lnTo>
                <a:lnTo>
                  <a:pt x="6" y="50"/>
                </a:lnTo>
                <a:lnTo>
                  <a:pt x="8" y="47"/>
                </a:lnTo>
                <a:lnTo>
                  <a:pt x="10" y="47"/>
                </a:lnTo>
                <a:lnTo>
                  <a:pt x="12" y="47"/>
                </a:lnTo>
                <a:lnTo>
                  <a:pt x="14" y="48"/>
                </a:lnTo>
                <a:lnTo>
                  <a:pt x="16" y="49"/>
                </a:lnTo>
                <a:lnTo>
                  <a:pt x="17" y="48"/>
                </a:lnTo>
                <a:lnTo>
                  <a:pt x="31" y="39"/>
                </a:lnTo>
                <a:lnTo>
                  <a:pt x="35" y="38"/>
                </a:lnTo>
                <a:lnTo>
                  <a:pt x="42" y="37"/>
                </a:lnTo>
                <a:lnTo>
                  <a:pt x="45" y="35"/>
                </a:lnTo>
                <a:lnTo>
                  <a:pt x="48" y="32"/>
                </a:lnTo>
                <a:lnTo>
                  <a:pt x="53" y="22"/>
                </a:lnTo>
                <a:lnTo>
                  <a:pt x="56" y="20"/>
                </a:lnTo>
                <a:lnTo>
                  <a:pt x="58" y="17"/>
                </a:lnTo>
                <a:lnTo>
                  <a:pt x="58" y="15"/>
                </a:lnTo>
                <a:lnTo>
                  <a:pt x="56" y="14"/>
                </a:lnTo>
                <a:lnTo>
                  <a:pt x="56" y="11"/>
                </a:lnTo>
                <a:lnTo>
                  <a:pt x="56" y="8"/>
                </a:lnTo>
                <a:lnTo>
                  <a:pt x="61" y="7"/>
                </a:lnTo>
                <a:lnTo>
                  <a:pt x="70" y="7"/>
                </a:lnTo>
                <a:lnTo>
                  <a:pt x="84" y="8"/>
                </a:lnTo>
                <a:lnTo>
                  <a:pt x="87" y="8"/>
                </a:lnTo>
                <a:lnTo>
                  <a:pt x="90" y="6"/>
                </a:lnTo>
                <a:lnTo>
                  <a:pt x="96" y="2"/>
                </a:lnTo>
                <a:lnTo>
                  <a:pt x="100" y="1"/>
                </a:lnTo>
                <a:lnTo>
                  <a:pt x="103" y="1"/>
                </a:lnTo>
                <a:lnTo>
                  <a:pt x="105" y="4"/>
                </a:lnTo>
                <a:lnTo>
                  <a:pt x="109" y="12"/>
                </a:lnTo>
                <a:lnTo>
                  <a:pt x="111" y="16"/>
                </a:lnTo>
                <a:lnTo>
                  <a:pt x="113" y="16"/>
                </a:lnTo>
                <a:lnTo>
                  <a:pt x="115" y="16"/>
                </a:lnTo>
                <a:lnTo>
                  <a:pt x="119" y="11"/>
                </a:lnTo>
                <a:lnTo>
                  <a:pt x="124" y="5"/>
                </a:lnTo>
                <a:lnTo>
                  <a:pt x="127" y="2"/>
                </a:lnTo>
                <a:lnTo>
                  <a:pt x="131" y="0"/>
                </a:lnTo>
                <a:lnTo>
                  <a:pt x="134" y="0"/>
                </a:lnTo>
                <a:lnTo>
                  <a:pt x="138" y="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83"/>
          <p:cNvSpPr/>
          <p:nvPr/>
        </p:nvSpPr>
        <p:spPr bwMode="auto">
          <a:xfrm>
            <a:off x="2472369" y="3793672"/>
            <a:ext cx="583232" cy="424846"/>
          </a:xfrm>
          <a:custGeom>
            <a:avLst/>
            <a:gdLst>
              <a:gd name="T0" fmla="*/ 344 w 651"/>
              <a:gd name="T1" fmla="*/ 1 h 476"/>
              <a:gd name="T2" fmla="*/ 349 w 651"/>
              <a:gd name="T3" fmla="*/ 23 h 476"/>
              <a:gd name="T4" fmla="*/ 350 w 651"/>
              <a:gd name="T5" fmla="*/ 38 h 476"/>
              <a:gd name="T6" fmla="*/ 385 w 651"/>
              <a:gd name="T7" fmla="*/ 49 h 476"/>
              <a:gd name="T8" fmla="*/ 458 w 651"/>
              <a:gd name="T9" fmla="*/ 43 h 476"/>
              <a:gd name="T10" fmla="*/ 495 w 651"/>
              <a:gd name="T11" fmla="*/ 78 h 476"/>
              <a:gd name="T12" fmla="*/ 496 w 651"/>
              <a:gd name="T13" fmla="*/ 92 h 476"/>
              <a:gd name="T14" fmla="*/ 503 w 651"/>
              <a:gd name="T15" fmla="*/ 91 h 476"/>
              <a:gd name="T16" fmla="*/ 515 w 651"/>
              <a:gd name="T17" fmla="*/ 121 h 476"/>
              <a:gd name="T18" fmla="*/ 620 w 651"/>
              <a:gd name="T19" fmla="*/ 241 h 476"/>
              <a:gd name="T20" fmla="*/ 604 w 651"/>
              <a:gd name="T21" fmla="*/ 252 h 476"/>
              <a:gd name="T22" fmla="*/ 607 w 651"/>
              <a:gd name="T23" fmla="*/ 274 h 476"/>
              <a:gd name="T24" fmla="*/ 627 w 651"/>
              <a:gd name="T25" fmla="*/ 261 h 476"/>
              <a:gd name="T26" fmla="*/ 642 w 651"/>
              <a:gd name="T27" fmla="*/ 286 h 476"/>
              <a:gd name="T28" fmla="*/ 641 w 651"/>
              <a:gd name="T29" fmla="*/ 294 h 476"/>
              <a:gd name="T30" fmla="*/ 540 w 651"/>
              <a:gd name="T31" fmla="*/ 322 h 476"/>
              <a:gd name="T32" fmla="*/ 483 w 651"/>
              <a:gd name="T33" fmla="*/ 334 h 476"/>
              <a:gd name="T34" fmla="*/ 460 w 651"/>
              <a:gd name="T35" fmla="*/ 369 h 476"/>
              <a:gd name="T36" fmla="*/ 462 w 651"/>
              <a:gd name="T37" fmla="*/ 400 h 476"/>
              <a:gd name="T38" fmla="*/ 463 w 651"/>
              <a:gd name="T39" fmla="*/ 438 h 476"/>
              <a:gd name="T40" fmla="*/ 423 w 651"/>
              <a:gd name="T41" fmla="*/ 434 h 476"/>
              <a:gd name="T42" fmla="*/ 420 w 651"/>
              <a:gd name="T43" fmla="*/ 463 h 476"/>
              <a:gd name="T44" fmla="*/ 395 w 651"/>
              <a:gd name="T45" fmla="*/ 473 h 476"/>
              <a:gd name="T46" fmla="*/ 374 w 651"/>
              <a:gd name="T47" fmla="*/ 442 h 476"/>
              <a:gd name="T48" fmla="*/ 374 w 651"/>
              <a:gd name="T49" fmla="*/ 407 h 476"/>
              <a:gd name="T50" fmla="*/ 333 w 651"/>
              <a:gd name="T51" fmla="*/ 368 h 476"/>
              <a:gd name="T52" fmla="*/ 295 w 651"/>
              <a:gd name="T53" fmla="*/ 365 h 476"/>
              <a:gd name="T54" fmla="*/ 268 w 651"/>
              <a:gd name="T55" fmla="*/ 346 h 476"/>
              <a:gd name="T56" fmla="*/ 235 w 651"/>
              <a:gd name="T57" fmla="*/ 332 h 476"/>
              <a:gd name="T58" fmla="*/ 227 w 651"/>
              <a:gd name="T59" fmla="*/ 315 h 476"/>
              <a:gd name="T60" fmla="*/ 195 w 651"/>
              <a:gd name="T61" fmla="*/ 289 h 476"/>
              <a:gd name="T62" fmla="*/ 164 w 651"/>
              <a:gd name="T63" fmla="*/ 284 h 476"/>
              <a:gd name="T64" fmla="*/ 138 w 651"/>
              <a:gd name="T65" fmla="*/ 265 h 476"/>
              <a:gd name="T66" fmla="*/ 126 w 651"/>
              <a:gd name="T67" fmla="*/ 255 h 476"/>
              <a:gd name="T68" fmla="*/ 121 w 651"/>
              <a:gd name="T69" fmla="*/ 245 h 476"/>
              <a:gd name="T70" fmla="*/ 107 w 651"/>
              <a:gd name="T71" fmla="*/ 245 h 476"/>
              <a:gd name="T72" fmla="*/ 94 w 651"/>
              <a:gd name="T73" fmla="*/ 254 h 476"/>
              <a:gd name="T74" fmla="*/ 47 w 651"/>
              <a:gd name="T75" fmla="*/ 199 h 476"/>
              <a:gd name="T76" fmla="*/ 33 w 651"/>
              <a:gd name="T77" fmla="*/ 164 h 476"/>
              <a:gd name="T78" fmla="*/ 0 w 651"/>
              <a:gd name="T79" fmla="*/ 134 h 476"/>
              <a:gd name="T80" fmla="*/ 20 w 651"/>
              <a:gd name="T81" fmla="*/ 97 h 476"/>
              <a:gd name="T82" fmla="*/ 35 w 651"/>
              <a:gd name="T83" fmla="*/ 100 h 476"/>
              <a:gd name="T84" fmla="*/ 92 w 651"/>
              <a:gd name="T85" fmla="*/ 73 h 476"/>
              <a:gd name="T86" fmla="*/ 120 w 651"/>
              <a:gd name="T87" fmla="*/ 35 h 476"/>
              <a:gd name="T88" fmla="*/ 115 w 651"/>
              <a:gd name="T89" fmla="*/ 16 h 476"/>
              <a:gd name="T90" fmla="*/ 181 w 651"/>
              <a:gd name="T91" fmla="*/ 16 h 476"/>
              <a:gd name="T92" fmla="*/ 213 w 651"/>
              <a:gd name="T93" fmla="*/ 2 h 476"/>
              <a:gd name="T94" fmla="*/ 235 w 651"/>
              <a:gd name="T95" fmla="*/ 33 h 476"/>
              <a:gd name="T96" fmla="*/ 264 w 651"/>
              <a:gd name="T97" fmla="*/ 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1" h="476">
                <a:moveTo>
                  <a:pt x="286" y="2"/>
                </a:moveTo>
                <a:lnTo>
                  <a:pt x="317" y="6"/>
                </a:lnTo>
                <a:lnTo>
                  <a:pt x="339" y="1"/>
                </a:lnTo>
                <a:lnTo>
                  <a:pt x="344" y="1"/>
                </a:lnTo>
                <a:lnTo>
                  <a:pt x="347" y="3"/>
                </a:lnTo>
                <a:lnTo>
                  <a:pt x="347" y="16"/>
                </a:lnTo>
                <a:lnTo>
                  <a:pt x="348" y="20"/>
                </a:lnTo>
                <a:lnTo>
                  <a:pt x="349" y="23"/>
                </a:lnTo>
                <a:lnTo>
                  <a:pt x="349" y="25"/>
                </a:lnTo>
                <a:lnTo>
                  <a:pt x="348" y="28"/>
                </a:lnTo>
                <a:lnTo>
                  <a:pt x="348" y="32"/>
                </a:lnTo>
                <a:lnTo>
                  <a:pt x="350" y="38"/>
                </a:lnTo>
                <a:lnTo>
                  <a:pt x="357" y="45"/>
                </a:lnTo>
                <a:lnTo>
                  <a:pt x="366" y="48"/>
                </a:lnTo>
                <a:lnTo>
                  <a:pt x="377" y="49"/>
                </a:lnTo>
                <a:lnTo>
                  <a:pt x="385" y="49"/>
                </a:lnTo>
                <a:lnTo>
                  <a:pt x="418" y="40"/>
                </a:lnTo>
                <a:lnTo>
                  <a:pt x="421" y="40"/>
                </a:lnTo>
                <a:lnTo>
                  <a:pt x="457" y="43"/>
                </a:lnTo>
                <a:lnTo>
                  <a:pt x="458" y="43"/>
                </a:lnTo>
                <a:lnTo>
                  <a:pt x="462" y="52"/>
                </a:lnTo>
                <a:lnTo>
                  <a:pt x="467" y="58"/>
                </a:lnTo>
                <a:lnTo>
                  <a:pt x="489" y="75"/>
                </a:lnTo>
                <a:lnTo>
                  <a:pt x="495" y="78"/>
                </a:lnTo>
                <a:lnTo>
                  <a:pt x="500" y="82"/>
                </a:lnTo>
                <a:lnTo>
                  <a:pt x="504" y="89"/>
                </a:lnTo>
                <a:lnTo>
                  <a:pt x="499" y="90"/>
                </a:lnTo>
                <a:lnTo>
                  <a:pt x="496" y="92"/>
                </a:lnTo>
                <a:lnTo>
                  <a:pt x="495" y="94"/>
                </a:lnTo>
                <a:lnTo>
                  <a:pt x="498" y="95"/>
                </a:lnTo>
                <a:lnTo>
                  <a:pt x="501" y="93"/>
                </a:lnTo>
                <a:lnTo>
                  <a:pt x="503" y="91"/>
                </a:lnTo>
                <a:lnTo>
                  <a:pt x="506" y="88"/>
                </a:lnTo>
                <a:lnTo>
                  <a:pt x="509" y="89"/>
                </a:lnTo>
                <a:lnTo>
                  <a:pt x="511" y="95"/>
                </a:lnTo>
                <a:lnTo>
                  <a:pt x="515" y="121"/>
                </a:lnTo>
                <a:lnTo>
                  <a:pt x="528" y="145"/>
                </a:lnTo>
                <a:lnTo>
                  <a:pt x="593" y="237"/>
                </a:lnTo>
                <a:lnTo>
                  <a:pt x="605" y="243"/>
                </a:lnTo>
                <a:lnTo>
                  <a:pt x="620" y="241"/>
                </a:lnTo>
                <a:lnTo>
                  <a:pt x="616" y="253"/>
                </a:lnTo>
                <a:lnTo>
                  <a:pt x="613" y="256"/>
                </a:lnTo>
                <a:lnTo>
                  <a:pt x="609" y="250"/>
                </a:lnTo>
                <a:lnTo>
                  <a:pt x="604" y="252"/>
                </a:lnTo>
                <a:lnTo>
                  <a:pt x="598" y="254"/>
                </a:lnTo>
                <a:lnTo>
                  <a:pt x="594" y="259"/>
                </a:lnTo>
                <a:lnTo>
                  <a:pt x="598" y="267"/>
                </a:lnTo>
                <a:lnTo>
                  <a:pt x="607" y="274"/>
                </a:lnTo>
                <a:lnTo>
                  <a:pt x="614" y="271"/>
                </a:lnTo>
                <a:lnTo>
                  <a:pt x="623" y="253"/>
                </a:lnTo>
                <a:lnTo>
                  <a:pt x="625" y="253"/>
                </a:lnTo>
                <a:lnTo>
                  <a:pt x="627" y="261"/>
                </a:lnTo>
                <a:lnTo>
                  <a:pt x="628" y="272"/>
                </a:lnTo>
                <a:lnTo>
                  <a:pt x="630" y="275"/>
                </a:lnTo>
                <a:lnTo>
                  <a:pt x="640" y="283"/>
                </a:lnTo>
                <a:lnTo>
                  <a:pt x="642" y="286"/>
                </a:lnTo>
                <a:lnTo>
                  <a:pt x="644" y="288"/>
                </a:lnTo>
                <a:lnTo>
                  <a:pt x="651" y="292"/>
                </a:lnTo>
                <a:lnTo>
                  <a:pt x="650" y="292"/>
                </a:lnTo>
                <a:lnTo>
                  <a:pt x="641" y="294"/>
                </a:lnTo>
                <a:lnTo>
                  <a:pt x="623" y="295"/>
                </a:lnTo>
                <a:lnTo>
                  <a:pt x="613" y="298"/>
                </a:lnTo>
                <a:lnTo>
                  <a:pt x="559" y="317"/>
                </a:lnTo>
                <a:lnTo>
                  <a:pt x="540" y="322"/>
                </a:lnTo>
                <a:lnTo>
                  <a:pt x="500" y="326"/>
                </a:lnTo>
                <a:lnTo>
                  <a:pt x="494" y="327"/>
                </a:lnTo>
                <a:lnTo>
                  <a:pt x="488" y="330"/>
                </a:lnTo>
                <a:lnTo>
                  <a:pt x="483" y="334"/>
                </a:lnTo>
                <a:lnTo>
                  <a:pt x="480" y="339"/>
                </a:lnTo>
                <a:lnTo>
                  <a:pt x="474" y="350"/>
                </a:lnTo>
                <a:lnTo>
                  <a:pt x="470" y="357"/>
                </a:lnTo>
                <a:lnTo>
                  <a:pt x="460" y="369"/>
                </a:lnTo>
                <a:lnTo>
                  <a:pt x="456" y="376"/>
                </a:lnTo>
                <a:lnTo>
                  <a:pt x="455" y="383"/>
                </a:lnTo>
                <a:lnTo>
                  <a:pt x="457" y="391"/>
                </a:lnTo>
                <a:lnTo>
                  <a:pt x="462" y="400"/>
                </a:lnTo>
                <a:lnTo>
                  <a:pt x="474" y="412"/>
                </a:lnTo>
                <a:lnTo>
                  <a:pt x="475" y="418"/>
                </a:lnTo>
                <a:lnTo>
                  <a:pt x="476" y="422"/>
                </a:lnTo>
                <a:lnTo>
                  <a:pt x="463" y="438"/>
                </a:lnTo>
                <a:lnTo>
                  <a:pt x="451" y="436"/>
                </a:lnTo>
                <a:lnTo>
                  <a:pt x="431" y="430"/>
                </a:lnTo>
                <a:lnTo>
                  <a:pt x="426" y="431"/>
                </a:lnTo>
                <a:lnTo>
                  <a:pt x="423" y="434"/>
                </a:lnTo>
                <a:lnTo>
                  <a:pt x="423" y="440"/>
                </a:lnTo>
                <a:lnTo>
                  <a:pt x="425" y="450"/>
                </a:lnTo>
                <a:lnTo>
                  <a:pt x="424" y="457"/>
                </a:lnTo>
                <a:lnTo>
                  <a:pt x="420" y="463"/>
                </a:lnTo>
                <a:lnTo>
                  <a:pt x="412" y="472"/>
                </a:lnTo>
                <a:lnTo>
                  <a:pt x="405" y="476"/>
                </a:lnTo>
                <a:lnTo>
                  <a:pt x="400" y="476"/>
                </a:lnTo>
                <a:lnTo>
                  <a:pt x="395" y="473"/>
                </a:lnTo>
                <a:lnTo>
                  <a:pt x="391" y="469"/>
                </a:lnTo>
                <a:lnTo>
                  <a:pt x="386" y="457"/>
                </a:lnTo>
                <a:lnTo>
                  <a:pt x="383" y="451"/>
                </a:lnTo>
                <a:lnTo>
                  <a:pt x="374" y="442"/>
                </a:lnTo>
                <a:lnTo>
                  <a:pt x="372" y="436"/>
                </a:lnTo>
                <a:lnTo>
                  <a:pt x="372" y="429"/>
                </a:lnTo>
                <a:lnTo>
                  <a:pt x="374" y="414"/>
                </a:lnTo>
                <a:lnTo>
                  <a:pt x="374" y="407"/>
                </a:lnTo>
                <a:lnTo>
                  <a:pt x="372" y="401"/>
                </a:lnTo>
                <a:lnTo>
                  <a:pt x="369" y="397"/>
                </a:lnTo>
                <a:lnTo>
                  <a:pt x="346" y="377"/>
                </a:lnTo>
                <a:lnTo>
                  <a:pt x="333" y="368"/>
                </a:lnTo>
                <a:lnTo>
                  <a:pt x="323" y="363"/>
                </a:lnTo>
                <a:lnTo>
                  <a:pt x="315" y="362"/>
                </a:lnTo>
                <a:lnTo>
                  <a:pt x="308" y="362"/>
                </a:lnTo>
                <a:lnTo>
                  <a:pt x="295" y="365"/>
                </a:lnTo>
                <a:lnTo>
                  <a:pt x="288" y="365"/>
                </a:lnTo>
                <a:lnTo>
                  <a:pt x="283" y="363"/>
                </a:lnTo>
                <a:lnTo>
                  <a:pt x="278" y="358"/>
                </a:lnTo>
                <a:lnTo>
                  <a:pt x="268" y="346"/>
                </a:lnTo>
                <a:lnTo>
                  <a:pt x="262" y="340"/>
                </a:lnTo>
                <a:lnTo>
                  <a:pt x="254" y="334"/>
                </a:lnTo>
                <a:lnTo>
                  <a:pt x="247" y="333"/>
                </a:lnTo>
                <a:lnTo>
                  <a:pt x="235" y="332"/>
                </a:lnTo>
                <a:lnTo>
                  <a:pt x="231" y="330"/>
                </a:lnTo>
                <a:lnTo>
                  <a:pt x="229" y="327"/>
                </a:lnTo>
                <a:lnTo>
                  <a:pt x="228" y="321"/>
                </a:lnTo>
                <a:lnTo>
                  <a:pt x="227" y="315"/>
                </a:lnTo>
                <a:lnTo>
                  <a:pt x="223" y="309"/>
                </a:lnTo>
                <a:lnTo>
                  <a:pt x="218" y="303"/>
                </a:lnTo>
                <a:lnTo>
                  <a:pt x="202" y="291"/>
                </a:lnTo>
                <a:lnTo>
                  <a:pt x="195" y="289"/>
                </a:lnTo>
                <a:lnTo>
                  <a:pt x="183" y="286"/>
                </a:lnTo>
                <a:lnTo>
                  <a:pt x="173" y="289"/>
                </a:lnTo>
                <a:lnTo>
                  <a:pt x="172" y="286"/>
                </a:lnTo>
                <a:lnTo>
                  <a:pt x="164" y="284"/>
                </a:lnTo>
                <a:lnTo>
                  <a:pt x="147" y="287"/>
                </a:lnTo>
                <a:lnTo>
                  <a:pt x="140" y="282"/>
                </a:lnTo>
                <a:lnTo>
                  <a:pt x="138" y="275"/>
                </a:lnTo>
                <a:lnTo>
                  <a:pt x="138" y="265"/>
                </a:lnTo>
                <a:lnTo>
                  <a:pt x="137" y="257"/>
                </a:lnTo>
                <a:lnTo>
                  <a:pt x="131" y="254"/>
                </a:lnTo>
                <a:lnTo>
                  <a:pt x="128" y="255"/>
                </a:lnTo>
                <a:lnTo>
                  <a:pt x="126" y="255"/>
                </a:lnTo>
                <a:lnTo>
                  <a:pt x="124" y="254"/>
                </a:lnTo>
                <a:lnTo>
                  <a:pt x="123" y="250"/>
                </a:lnTo>
                <a:lnTo>
                  <a:pt x="123" y="250"/>
                </a:lnTo>
                <a:lnTo>
                  <a:pt x="121" y="245"/>
                </a:lnTo>
                <a:lnTo>
                  <a:pt x="119" y="245"/>
                </a:lnTo>
                <a:lnTo>
                  <a:pt x="117" y="246"/>
                </a:lnTo>
                <a:lnTo>
                  <a:pt x="115" y="247"/>
                </a:lnTo>
                <a:lnTo>
                  <a:pt x="107" y="245"/>
                </a:lnTo>
                <a:lnTo>
                  <a:pt x="104" y="245"/>
                </a:lnTo>
                <a:lnTo>
                  <a:pt x="100" y="248"/>
                </a:lnTo>
                <a:lnTo>
                  <a:pt x="97" y="252"/>
                </a:lnTo>
                <a:lnTo>
                  <a:pt x="94" y="254"/>
                </a:lnTo>
                <a:lnTo>
                  <a:pt x="89" y="250"/>
                </a:lnTo>
                <a:lnTo>
                  <a:pt x="68" y="212"/>
                </a:lnTo>
                <a:lnTo>
                  <a:pt x="63" y="207"/>
                </a:lnTo>
                <a:lnTo>
                  <a:pt x="47" y="199"/>
                </a:lnTo>
                <a:lnTo>
                  <a:pt x="41" y="194"/>
                </a:lnTo>
                <a:lnTo>
                  <a:pt x="37" y="188"/>
                </a:lnTo>
                <a:lnTo>
                  <a:pt x="35" y="181"/>
                </a:lnTo>
                <a:lnTo>
                  <a:pt x="33" y="164"/>
                </a:lnTo>
                <a:lnTo>
                  <a:pt x="31" y="158"/>
                </a:lnTo>
                <a:lnTo>
                  <a:pt x="27" y="153"/>
                </a:lnTo>
                <a:lnTo>
                  <a:pt x="5" y="140"/>
                </a:lnTo>
                <a:lnTo>
                  <a:pt x="0" y="134"/>
                </a:lnTo>
                <a:lnTo>
                  <a:pt x="1" y="125"/>
                </a:lnTo>
                <a:lnTo>
                  <a:pt x="11" y="103"/>
                </a:lnTo>
                <a:lnTo>
                  <a:pt x="15" y="98"/>
                </a:lnTo>
                <a:lnTo>
                  <a:pt x="20" y="97"/>
                </a:lnTo>
                <a:lnTo>
                  <a:pt x="24" y="98"/>
                </a:lnTo>
                <a:lnTo>
                  <a:pt x="28" y="100"/>
                </a:lnTo>
                <a:lnTo>
                  <a:pt x="32" y="101"/>
                </a:lnTo>
                <a:lnTo>
                  <a:pt x="35" y="100"/>
                </a:lnTo>
                <a:lnTo>
                  <a:pt x="63" y="81"/>
                </a:lnTo>
                <a:lnTo>
                  <a:pt x="71" y="79"/>
                </a:lnTo>
                <a:lnTo>
                  <a:pt x="86" y="76"/>
                </a:lnTo>
                <a:lnTo>
                  <a:pt x="92" y="73"/>
                </a:lnTo>
                <a:lnTo>
                  <a:pt x="98" y="66"/>
                </a:lnTo>
                <a:lnTo>
                  <a:pt x="109" y="46"/>
                </a:lnTo>
                <a:lnTo>
                  <a:pt x="115" y="41"/>
                </a:lnTo>
                <a:lnTo>
                  <a:pt x="120" y="35"/>
                </a:lnTo>
                <a:lnTo>
                  <a:pt x="119" y="31"/>
                </a:lnTo>
                <a:lnTo>
                  <a:pt x="116" y="28"/>
                </a:lnTo>
                <a:lnTo>
                  <a:pt x="115" y="23"/>
                </a:lnTo>
                <a:lnTo>
                  <a:pt x="115" y="16"/>
                </a:lnTo>
                <a:lnTo>
                  <a:pt x="126" y="14"/>
                </a:lnTo>
                <a:lnTo>
                  <a:pt x="145" y="14"/>
                </a:lnTo>
                <a:lnTo>
                  <a:pt x="173" y="16"/>
                </a:lnTo>
                <a:lnTo>
                  <a:pt x="181" y="16"/>
                </a:lnTo>
                <a:lnTo>
                  <a:pt x="187" y="12"/>
                </a:lnTo>
                <a:lnTo>
                  <a:pt x="199" y="4"/>
                </a:lnTo>
                <a:lnTo>
                  <a:pt x="207" y="1"/>
                </a:lnTo>
                <a:lnTo>
                  <a:pt x="213" y="2"/>
                </a:lnTo>
                <a:lnTo>
                  <a:pt x="218" y="7"/>
                </a:lnTo>
                <a:lnTo>
                  <a:pt x="226" y="25"/>
                </a:lnTo>
                <a:lnTo>
                  <a:pt x="231" y="32"/>
                </a:lnTo>
                <a:lnTo>
                  <a:pt x="235" y="33"/>
                </a:lnTo>
                <a:lnTo>
                  <a:pt x="238" y="32"/>
                </a:lnTo>
                <a:lnTo>
                  <a:pt x="246" y="21"/>
                </a:lnTo>
                <a:lnTo>
                  <a:pt x="257" y="9"/>
                </a:lnTo>
                <a:lnTo>
                  <a:pt x="264" y="4"/>
                </a:lnTo>
                <a:lnTo>
                  <a:pt x="272" y="0"/>
                </a:lnTo>
                <a:lnTo>
                  <a:pt x="277" y="0"/>
                </a:lnTo>
                <a:lnTo>
                  <a:pt x="286" y="2"/>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06" name="Freeform 84"/>
          <p:cNvSpPr/>
          <p:nvPr/>
        </p:nvSpPr>
        <p:spPr bwMode="auto">
          <a:xfrm>
            <a:off x="2753444" y="3916362"/>
            <a:ext cx="296275" cy="311182"/>
          </a:xfrm>
          <a:custGeom>
            <a:avLst/>
            <a:gdLst>
              <a:gd name="T0" fmla="*/ 151 w 159"/>
              <a:gd name="T1" fmla="*/ 149 h 167"/>
              <a:gd name="T2" fmla="*/ 114 w 159"/>
              <a:gd name="T3" fmla="*/ 150 h 167"/>
              <a:gd name="T4" fmla="*/ 91 w 159"/>
              <a:gd name="T5" fmla="*/ 159 h 167"/>
              <a:gd name="T6" fmla="*/ 67 w 159"/>
              <a:gd name="T7" fmla="*/ 158 h 167"/>
              <a:gd name="T8" fmla="*/ 55 w 159"/>
              <a:gd name="T9" fmla="*/ 124 h 167"/>
              <a:gd name="T10" fmla="*/ 44 w 159"/>
              <a:gd name="T11" fmla="*/ 118 h 167"/>
              <a:gd name="T12" fmla="*/ 32 w 159"/>
              <a:gd name="T13" fmla="*/ 110 h 167"/>
              <a:gd name="T14" fmla="*/ 15 w 159"/>
              <a:gd name="T15" fmla="*/ 85 h 167"/>
              <a:gd name="T16" fmla="*/ 10 w 159"/>
              <a:gd name="T17" fmla="*/ 69 h 167"/>
              <a:gd name="T18" fmla="*/ 4 w 159"/>
              <a:gd name="T19" fmla="*/ 58 h 167"/>
              <a:gd name="T20" fmla="*/ 1 w 159"/>
              <a:gd name="T21" fmla="*/ 46 h 167"/>
              <a:gd name="T22" fmla="*/ 9 w 159"/>
              <a:gd name="T23" fmla="*/ 34 h 167"/>
              <a:gd name="T24" fmla="*/ 16 w 159"/>
              <a:gd name="T25" fmla="*/ 24 h 167"/>
              <a:gd name="T26" fmla="*/ 41 w 159"/>
              <a:gd name="T27" fmla="*/ 21 h 167"/>
              <a:gd name="T28" fmla="*/ 81 w 159"/>
              <a:gd name="T29" fmla="*/ 8 h 167"/>
              <a:gd name="T30" fmla="*/ 94 w 159"/>
              <a:gd name="T31" fmla="*/ 6 h 167"/>
              <a:gd name="T32" fmla="*/ 97 w 159"/>
              <a:gd name="T33" fmla="*/ 11 h 167"/>
              <a:gd name="T34" fmla="*/ 98 w 159"/>
              <a:gd name="T35" fmla="*/ 18 h 167"/>
              <a:gd name="T36" fmla="*/ 97 w 159"/>
              <a:gd name="T37" fmla="*/ 21 h 167"/>
              <a:gd name="T38" fmla="*/ 99 w 159"/>
              <a:gd name="T39" fmla="*/ 16 h 167"/>
              <a:gd name="T40" fmla="*/ 106 w 159"/>
              <a:gd name="T41" fmla="*/ 16 h 167"/>
              <a:gd name="T42" fmla="*/ 100 w 159"/>
              <a:gd name="T43" fmla="*/ 11 h 167"/>
              <a:gd name="T44" fmla="*/ 104 w 159"/>
              <a:gd name="T45" fmla="*/ 2 h 167"/>
              <a:gd name="T46" fmla="*/ 102 w 159"/>
              <a:gd name="T47" fmla="*/ 0 h 167"/>
              <a:gd name="T48" fmla="*/ 106 w 159"/>
              <a:gd name="T49" fmla="*/ 1 h 167"/>
              <a:gd name="T50" fmla="*/ 109 w 159"/>
              <a:gd name="T51" fmla="*/ 11 h 167"/>
              <a:gd name="T52" fmla="*/ 117 w 159"/>
              <a:gd name="T53" fmla="*/ 17 h 167"/>
              <a:gd name="T54" fmla="*/ 119 w 159"/>
              <a:gd name="T55" fmla="*/ 28 h 167"/>
              <a:gd name="T56" fmla="*/ 128 w 159"/>
              <a:gd name="T57" fmla="*/ 35 h 167"/>
              <a:gd name="T58" fmla="*/ 130 w 159"/>
              <a:gd name="T59" fmla="*/ 38 h 167"/>
              <a:gd name="T60" fmla="*/ 122 w 159"/>
              <a:gd name="T61" fmla="*/ 41 h 167"/>
              <a:gd name="T62" fmla="*/ 125 w 159"/>
              <a:gd name="T63" fmla="*/ 43 h 167"/>
              <a:gd name="T64" fmla="*/ 123 w 159"/>
              <a:gd name="T65" fmla="*/ 44 h 167"/>
              <a:gd name="T66" fmla="*/ 121 w 159"/>
              <a:gd name="T67" fmla="*/ 55 h 167"/>
              <a:gd name="T68" fmla="*/ 114 w 159"/>
              <a:gd name="T69" fmla="*/ 55 h 167"/>
              <a:gd name="T70" fmla="*/ 118 w 159"/>
              <a:gd name="T71" fmla="*/ 57 h 167"/>
              <a:gd name="T72" fmla="*/ 121 w 159"/>
              <a:gd name="T73" fmla="*/ 62 h 167"/>
              <a:gd name="T74" fmla="*/ 122 w 159"/>
              <a:gd name="T75" fmla="*/ 59 h 167"/>
              <a:gd name="T76" fmla="*/ 129 w 159"/>
              <a:gd name="T77" fmla="*/ 90 h 167"/>
              <a:gd name="T78" fmla="*/ 139 w 159"/>
              <a:gd name="T79" fmla="*/ 120 h 167"/>
              <a:gd name="T80" fmla="*/ 148 w 159"/>
              <a:gd name="T81" fmla="*/ 129 h 167"/>
              <a:gd name="T82" fmla="*/ 157 w 159"/>
              <a:gd name="T83" fmla="*/ 143 h 167"/>
              <a:gd name="T84" fmla="*/ 156 w 159"/>
              <a:gd name="T85" fmla="*/ 150 h 167"/>
              <a:gd name="T86" fmla="*/ 156 w 159"/>
              <a:gd name="T87" fmla="*/ 15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 h="167">
                <a:moveTo>
                  <a:pt x="156" y="151"/>
                </a:moveTo>
                <a:lnTo>
                  <a:pt x="154" y="150"/>
                </a:lnTo>
                <a:lnTo>
                  <a:pt x="151" y="149"/>
                </a:lnTo>
                <a:lnTo>
                  <a:pt x="147" y="149"/>
                </a:lnTo>
                <a:lnTo>
                  <a:pt x="137" y="151"/>
                </a:lnTo>
                <a:lnTo>
                  <a:pt x="114" y="150"/>
                </a:lnTo>
                <a:lnTo>
                  <a:pt x="104" y="151"/>
                </a:lnTo>
                <a:lnTo>
                  <a:pt x="100" y="152"/>
                </a:lnTo>
                <a:lnTo>
                  <a:pt x="91" y="159"/>
                </a:lnTo>
                <a:lnTo>
                  <a:pt x="85" y="161"/>
                </a:lnTo>
                <a:lnTo>
                  <a:pt x="76" y="167"/>
                </a:lnTo>
                <a:lnTo>
                  <a:pt x="67" y="158"/>
                </a:lnTo>
                <a:lnTo>
                  <a:pt x="62" y="147"/>
                </a:lnTo>
                <a:lnTo>
                  <a:pt x="58" y="129"/>
                </a:lnTo>
                <a:lnTo>
                  <a:pt x="55" y="124"/>
                </a:lnTo>
                <a:lnTo>
                  <a:pt x="53" y="121"/>
                </a:lnTo>
                <a:lnTo>
                  <a:pt x="51" y="120"/>
                </a:lnTo>
                <a:lnTo>
                  <a:pt x="44" y="118"/>
                </a:lnTo>
                <a:lnTo>
                  <a:pt x="41" y="116"/>
                </a:lnTo>
                <a:lnTo>
                  <a:pt x="37" y="114"/>
                </a:lnTo>
                <a:lnTo>
                  <a:pt x="32" y="110"/>
                </a:lnTo>
                <a:lnTo>
                  <a:pt x="30" y="107"/>
                </a:lnTo>
                <a:lnTo>
                  <a:pt x="23" y="93"/>
                </a:lnTo>
                <a:lnTo>
                  <a:pt x="15" y="85"/>
                </a:lnTo>
                <a:lnTo>
                  <a:pt x="12" y="83"/>
                </a:lnTo>
                <a:lnTo>
                  <a:pt x="4" y="76"/>
                </a:lnTo>
                <a:lnTo>
                  <a:pt x="10" y="69"/>
                </a:lnTo>
                <a:lnTo>
                  <a:pt x="10" y="67"/>
                </a:lnTo>
                <a:lnTo>
                  <a:pt x="9" y="64"/>
                </a:lnTo>
                <a:lnTo>
                  <a:pt x="4" y="58"/>
                </a:lnTo>
                <a:lnTo>
                  <a:pt x="1" y="54"/>
                </a:lnTo>
                <a:lnTo>
                  <a:pt x="0" y="50"/>
                </a:lnTo>
                <a:lnTo>
                  <a:pt x="1" y="46"/>
                </a:lnTo>
                <a:lnTo>
                  <a:pt x="3" y="43"/>
                </a:lnTo>
                <a:lnTo>
                  <a:pt x="7" y="37"/>
                </a:lnTo>
                <a:lnTo>
                  <a:pt x="9" y="34"/>
                </a:lnTo>
                <a:lnTo>
                  <a:pt x="12" y="29"/>
                </a:lnTo>
                <a:lnTo>
                  <a:pt x="14" y="26"/>
                </a:lnTo>
                <a:lnTo>
                  <a:pt x="16" y="24"/>
                </a:lnTo>
                <a:lnTo>
                  <a:pt x="19" y="23"/>
                </a:lnTo>
                <a:lnTo>
                  <a:pt x="22" y="23"/>
                </a:lnTo>
                <a:lnTo>
                  <a:pt x="41" y="21"/>
                </a:lnTo>
                <a:lnTo>
                  <a:pt x="50" y="18"/>
                </a:lnTo>
                <a:lnTo>
                  <a:pt x="76" y="9"/>
                </a:lnTo>
                <a:lnTo>
                  <a:pt x="81" y="8"/>
                </a:lnTo>
                <a:lnTo>
                  <a:pt x="90" y="7"/>
                </a:lnTo>
                <a:lnTo>
                  <a:pt x="94" y="6"/>
                </a:lnTo>
                <a:lnTo>
                  <a:pt x="94" y="6"/>
                </a:lnTo>
                <a:lnTo>
                  <a:pt x="95" y="7"/>
                </a:lnTo>
                <a:lnTo>
                  <a:pt x="97" y="8"/>
                </a:lnTo>
                <a:lnTo>
                  <a:pt x="97" y="11"/>
                </a:lnTo>
                <a:lnTo>
                  <a:pt x="97" y="13"/>
                </a:lnTo>
                <a:lnTo>
                  <a:pt x="97" y="15"/>
                </a:lnTo>
                <a:lnTo>
                  <a:pt x="98" y="18"/>
                </a:lnTo>
                <a:lnTo>
                  <a:pt x="97" y="19"/>
                </a:lnTo>
                <a:lnTo>
                  <a:pt x="97" y="19"/>
                </a:lnTo>
                <a:lnTo>
                  <a:pt x="97" y="21"/>
                </a:lnTo>
                <a:lnTo>
                  <a:pt x="98" y="21"/>
                </a:lnTo>
                <a:lnTo>
                  <a:pt x="98" y="20"/>
                </a:lnTo>
                <a:lnTo>
                  <a:pt x="99" y="16"/>
                </a:lnTo>
                <a:lnTo>
                  <a:pt x="101" y="17"/>
                </a:lnTo>
                <a:lnTo>
                  <a:pt x="103" y="17"/>
                </a:lnTo>
                <a:lnTo>
                  <a:pt x="106" y="16"/>
                </a:lnTo>
                <a:lnTo>
                  <a:pt x="106" y="15"/>
                </a:lnTo>
                <a:lnTo>
                  <a:pt x="101" y="14"/>
                </a:lnTo>
                <a:lnTo>
                  <a:pt x="100" y="11"/>
                </a:lnTo>
                <a:lnTo>
                  <a:pt x="101" y="7"/>
                </a:lnTo>
                <a:lnTo>
                  <a:pt x="104" y="4"/>
                </a:lnTo>
                <a:lnTo>
                  <a:pt x="104" y="2"/>
                </a:lnTo>
                <a:lnTo>
                  <a:pt x="104" y="2"/>
                </a:lnTo>
                <a:lnTo>
                  <a:pt x="103" y="1"/>
                </a:lnTo>
                <a:lnTo>
                  <a:pt x="102" y="0"/>
                </a:lnTo>
                <a:lnTo>
                  <a:pt x="104" y="1"/>
                </a:lnTo>
                <a:lnTo>
                  <a:pt x="105" y="1"/>
                </a:lnTo>
                <a:lnTo>
                  <a:pt x="106" y="1"/>
                </a:lnTo>
                <a:lnTo>
                  <a:pt x="107" y="0"/>
                </a:lnTo>
                <a:lnTo>
                  <a:pt x="108" y="3"/>
                </a:lnTo>
                <a:lnTo>
                  <a:pt x="109" y="11"/>
                </a:lnTo>
                <a:lnTo>
                  <a:pt x="111" y="13"/>
                </a:lnTo>
                <a:lnTo>
                  <a:pt x="112" y="13"/>
                </a:lnTo>
                <a:lnTo>
                  <a:pt x="117" y="17"/>
                </a:lnTo>
                <a:lnTo>
                  <a:pt x="118" y="18"/>
                </a:lnTo>
                <a:lnTo>
                  <a:pt x="117" y="26"/>
                </a:lnTo>
                <a:lnTo>
                  <a:pt x="119" y="28"/>
                </a:lnTo>
                <a:lnTo>
                  <a:pt x="124" y="33"/>
                </a:lnTo>
                <a:lnTo>
                  <a:pt x="126" y="35"/>
                </a:lnTo>
                <a:lnTo>
                  <a:pt x="128" y="35"/>
                </a:lnTo>
                <a:lnTo>
                  <a:pt x="130" y="35"/>
                </a:lnTo>
                <a:lnTo>
                  <a:pt x="131" y="35"/>
                </a:lnTo>
                <a:lnTo>
                  <a:pt x="130" y="38"/>
                </a:lnTo>
                <a:lnTo>
                  <a:pt x="128" y="40"/>
                </a:lnTo>
                <a:lnTo>
                  <a:pt x="125" y="41"/>
                </a:lnTo>
                <a:lnTo>
                  <a:pt x="122" y="41"/>
                </a:lnTo>
                <a:lnTo>
                  <a:pt x="122" y="43"/>
                </a:lnTo>
                <a:lnTo>
                  <a:pt x="124" y="42"/>
                </a:lnTo>
                <a:lnTo>
                  <a:pt x="125" y="43"/>
                </a:lnTo>
                <a:lnTo>
                  <a:pt x="126" y="44"/>
                </a:lnTo>
                <a:lnTo>
                  <a:pt x="126" y="46"/>
                </a:lnTo>
                <a:lnTo>
                  <a:pt x="123" y="44"/>
                </a:lnTo>
                <a:lnTo>
                  <a:pt x="122" y="46"/>
                </a:lnTo>
                <a:lnTo>
                  <a:pt x="122" y="52"/>
                </a:lnTo>
                <a:lnTo>
                  <a:pt x="121" y="55"/>
                </a:lnTo>
                <a:lnTo>
                  <a:pt x="118" y="54"/>
                </a:lnTo>
                <a:lnTo>
                  <a:pt x="115" y="54"/>
                </a:lnTo>
                <a:lnTo>
                  <a:pt x="114" y="55"/>
                </a:lnTo>
                <a:lnTo>
                  <a:pt x="116" y="58"/>
                </a:lnTo>
                <a:lnTo>
                  <a:pt x="117" y="58"/>
                </a:lnTo>
                <a:lnTo>
                  <a:pt x="118" y="57"/>
                </a:lnTo>
                <a:lnTo>
                  <a:pt x="120" y="58"/>
                </a:lnTo>
                <a:lnTo>
                  <a:pt x="121" y="59"/>
                </a:lnTo>
                <a:lnTo>
                  <a:pt x="121" y="62"/>
                </a:lnTo>
                <a:lnTo>
                  <a:pt x="122" y="62"/>
                </a:lnTo>
                <a:lnTo>
                  <a:pt x="122" y="60"/>
                </a:lnTo>
                <a:lnTo>
                  <a:pt x="122" y="59"/>
                </a:lnTo>
                <a:lnTo>
                  <a:pt x="123" y="57"/>
                </a:lnTo>
                <a:lnTo>
                  <a:pt x="125" y="74"/>
                </a:lnTo>
                <a:lnTo>
                  <a:pt x="129" y="90"/>
                </a:lnTo>
                <a:lnTo>
                  <a:pt x="142" y="118"/>
                </a:lnTo>
                <a:lnTo>
                  <a:pt x="138" y="118"/>
                </a:lnTo>
                <a:lnTo>
                  <a:pt x="139" y="120"/>
                </a:lnTo>
                <a:lnTo>
                  <a:pt x="143" y="121"/>
                </a:lnTo>
                <a:lnTo>
                  <a:pt x="144" y="123"/>
                </a:lnTo>
                <a:lnTo>
                  <a:pt x="148" y="129"/>
                </a:lnTo>
                <a:lnTo>
                  <a:pt x="149" y="130"/>
                </a:lnTo>
                <a:lnTo>
                  <a:pt x="156" y="140"/>
                </a:lnTo>
                <a:lnTo>
                  <a:pt x="157" y="143"/>
                </a:lnTo>
                <a:lnTo>
                  <a:pt x="159" y="152"/>
                </a:lnTo>
                <a:lnTo>
                  <a:pt x="157" y="151"/>
                </a:lnTo>
                <a:lnTo>
                  <a:pt x="156" y="150"/>
                </a:lnTo>
                <a:lnTo>
                  <a:pt x="155" y="148"/>
                </a:lnTo>
                <a:lnTo>
                  <a:pt x="156" y="151"/>
                </a:lnTo>
                <a:lnTo>
                  <a:pt x="156" y="15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85"/>
          <p:cNvSpPr/>
          <p:nvPr/>
        </p:nvSpPr>
        <p:spPr bwMode="auto">
          <a:xfrm>
            <a:off x="2880444" y="4043362"/>
            <a:ext cx="296275" cy="311182"/>
          </a:xfrm>
          <a:custGeom>
            <a:avLst/>
            <a:gdLst>
              <a:gd name="T0" fmla="*/ 151 w 159"/>
              <a:gd name="T1" fmla="*/ 149 h 167"/>
              <a:gd name="T2" fmla="*/ 114 w 159"/>
              <a:gd name="T3" fmla="*/ 150 h 167"/>
              <a:gd name="T4" fmla="*/ 91 w 159"/>
              <a:gd name="T5" fmla="*/ 159 h 167"/>
              <a:gd name="T6" fmla="*/ 67 w 159"/>
              <a:gd name="T7" fmla="*/ 158 h 167"/>
              <a:gd name="T8" fmla="*/ 55 w 159"/>
              <a:gd name="T9" fmla="*/ 124 h 167"/>
              <a:gd name="T10" fmla="*/ 44 w 159"/>
              <a:gd name="T11" fmla="*/ 118 h 167"/>
              <a:gd name="T12" fmla="*/ 32 w 159"/>
              <a:gd name="T13" fmla="*/ 110 h 167"/>
              <a:gd name="T14" fmla="*/ 15 w 159"/>
              <a:gd name="T15" fmla="*/ 85 h 167"/>
              <a:gd name="T16" fmla="*/ 10 w 159"/>
              <a:gd name="T17" fmla="*/ 69 h 167"/>
              <a:gd name="T18" fmla="*/ 4 w 159"/>
              <a:gd name="T19" fmla="*/ 58 h 167"/>
              <a:gd name="T20" fmla="*/ 1 w 159"/>
              <a:gd name="T21" fmla="*/ 46 h 167"/>
              <a:gd name="T22" fmla="*/ 9 w 159"/>
              <a:gd name="T23" fmla="*/ 34 h 167"/>
              <a:gd name="T24" fmla="*/ 16 w 159"/>
              <a:gd name="T25" fmla="*/ 24 h 167"/>
              <a:gd name="T26" fmla="*/ 41 w 159"/>
              <a:gd name="T27" fmla="*/ 21 h 167"/>
              <a:gd name="T28" fmla="*/ 81 w 159"/>
              <a:gd name="T29" fmla="*/ 8 h 167"/>
              <a:gd name="T30" fmla="*/ 94 w 159"/>
              <a:gd name="T31" fmla="*/ 6 h 167"/>
              <a:gd name="T32" fmla="*/ 97 w 159"/>
              <a:gd name="T33" fmla="*/ 11 h 167"/>
              <a:gd name="T34" fmla="*/ 98 w 159"/>
              <a:gd name="T35" fmla="*/ 18 h 167"/>
              <a:gd name="T36" fmla="*/ 97 w 159"/>
              <a:gd name="T37" fmla="*/ 21 h 167"/>
              <a:gd name="T38" fmla="*/ 99 w 159"/>
              <a:gd name="T39" fmla="*/ 16 h 167"/>
              <a:gd name="T40" fmla="*/ 106 w 159"/>
              <a:gd name="T41" fmla="*/ 16 h 167"/>
              <a:gd name="T42" fmla="*/ 100 w 159"/>
              <a:gd name="T43" fmla="*/ 11 h 167"/>
              <a:gd name="T44" fmla="*/ 104 w 159"/>
              <a:gd name="T45" fmla="*/ 2 h 167"/>
              <a:gd name="T46" fmla="*/ 102 w 159"/>
              <a:gd name="T47" fmla="*/ 0 h 167"/>
              <a:gd name="T48" fmla="*/ 106 w 159"/>
              <a:gd name="T49" fmla="*/ 1 h 167"/>
              <a:gd name="T50" fmla="*/ 109 w 159"/>
              <a:gd name="T51" fmla="*/ 11 h 167"/>
              <a:gd name="T52" fmla="*/ 117 w 159"/>
              <a:gd name="T53" fmla="*/ 17 h 167"/>
              <a:gd name="T54" fmla="*/ 119 w 159"/>
              <a:gd name="T55" fmla="*/ 28 h 167"/>
              <a:gd name="T56" fmla="*/ 128 w 159"/>
              <a:gd name="T57" fmla="*/ 35 h 167"/>
              <a:gd name="T58" fmla="*/ 130 w 159"/>
              <a:gd name="T59" fmla="*/ 38 h 167"/>
              <a:gd name="T60" fmla="*/ 122 w 159"/>
              <a:gd name="T61" fmla="*/ 41 h 167"/>
              <a:gd name="T62" fmla="*/ 125 w 159"/>
              <a:gd name="T63" fmla="*/ 43 h 167"/>
              <a:gd name="T64" fmla="*/ 123 w 159"/>
              <a:gd name="T65" fmla="*/ 44 h 167"/>
              <a:gd name="T66" fmla="*/ 121 w 159"/>
              <a:gd name="T67" fmla="*/ 55 h 167"/>
              <a:gd name="T68" fmla="*/ 114 w 159"/>
              <a:gd name="T69" fmla="*/ 55 h 167"/>
              <a:gd name="T70" fmla="*/ 118 w 159"/>
              <a:gd name="T71" fmla="*/ 57 h 167"/>
              <a:gd name="T72" fmla="*/ 121 w 159"/>
              <a:gd name="T73" fmla="*/ 62 h 167"/>
              <a:gd name="T74" fmla="*/ 122 w 159"/>
              <a:gd name="T75" fmla="*/ 59 h 167"/>
              <a:gd name="T76" fmla="*/ 129 w 159"/>
              <a:gd name="T77" fmla="*/ 90 h 167"/>
              <a:gd name="T78" fmla="*/ 139 w 159"/>
              <a:gd name="T79" fmla="*/ 120 h 167"/>
              <a:gd name="T80" fmla="*/ 148 w 159"/>
              <a:gd name="T81" fmla="*/ 129 h 167"/>
              <a:gd name="T82" fmla="*/ 157 w 159"/>
              <a:gd name="T83" fmla="*/ 143 h 167"/>
              <a:gd name="T84" fmla="*/ 156 w 159"/>
              <a:gd name="T85" fmla="*/ 15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67">
                <a:moveTo>
                  <a:pt x="156" y="151"/>
                </a:moveTo>
                <a:lnTo>
                  <a:pt x="154" y="150"/>
                </a:lnTo>
                <a:lnTo>
                  <a:pt x="151" y="149"/>
                </a:lnTo>
                <a:lnTo>
                  <a:pt x="147" y="149"/>
                </a:lnTo>
                <a:lnTo>
                  <a:pt x="137" y="151"/>
                </a:lnTo>
                <a:lnTo>
                  <a:pt x="114" y="150"/>
                </a:lnTo>
                <a:lnTo>
                  <a:pt x="104" y="151"/>
                </a:lnTo>
                <a:lnTo>
                  <a:pt x="100" y="152"/>
                </a:lnTo>
                <a:lnTo>
                  <a:pt x="91" y="159"/>
                </a:lnTo>
                <a:lnTo>
                  <a:pt x="85" y="161"/>
                </a:lnTo>
                <a:lnTo>
                  <a:pt x="76" y="167"/>
                </a:lnTo>
                <a:lnTo>
                  <a:pt x="67" y="158"/>
                </a:lnTo>
                <a:lnTo>
                  <a:pt x="62" y="147"/>
                </a:lnTo>
                <a:lnTo>
                  <a:pt x="58" y="129"/>
                </a:lnTo>
                <a:lnTo>
                  <a:pt x="55" y="124"/>
                </a:lnTo>
                <a:lnTo>
                  <a:pt x="53" y="121"/>
                </a:lnTo>
                <a:lnTo>
                  <a:pt x="51" y="120"/>
                </a:lnTo>
                <a:lnTo>
                  <a:pt x="44" y="118"/>
                </a:lnTo>
                <a:lnTo>
                  <a:pt x="41" y="116"/>
                </a:lnTo>
                <a:lnTo>
                  <a:pt x="37" y="114"/>
                </a:lnTo>
                <a:lnTo>
                  <a:pt x="32" y="110"/>
                </a:lnTo>
                <a:lnTo>
                  <a:pt x="30" y="107"/>
                </a:lnTo>
                <a:lnTo>
                  <a:pt x="23" y="93"/>
                </a:lnTo>
                <a:lnTo>
                  <a:pt x="15" y="85"/>
                </a:lnTo>
                <a:lnTo>
                  <a:pt x="12" y="83"/>
                </a:lnTo>
                <a:lnTo>
                  <a:pt x="4" y="76"/>
                </a:lnTo>
                <a:lnTo>
                  <a:pt x="10" y="69"/>
                </a:lnTo>
                <a:lnTo>
                  <a:pt x="10" y="67"/>
                </a:lnTo>
                <a:lnTo>
                  <a:pt x="9" y="64"/>
                </a:lnTo>
                <a:lnTo>
                  <a:pt x="4" y="58"/>
                </a:lnTo>
                <a:lnTo>
                  <a:pt x="1" y="54"/>
                </a:lnTo>
                <a:lnTo>
                  <a:pt x="0" y="50"/>
                </a:lnTo>
                <a:lnTo>
                  <a:pt x="1" y="46"/>
                </a:lnTo>
                <a:lnTo>
                  <a:pt x="3" y="43"/>
                </a:lnTo>
                <a:lnTo>
                  <a:pt x="7" y="37"/>
                </a:lnTo>
                <a:lnTo>
                  <a:pt x="9" y="34"/>
                </a:lnTo>
                <a:lnTo>
                  <a:pt x="12" y="29"/>
                </a:lnTo>
                <a:lnTo>
                  <a:pt x="14" y="26"/>
                </a:lnTo>
                <a:lnTo>
                  <a:pt x="16" y="24"/>
                </a:lnTo>
                <a:lnTo>
                  <a:pt x="19" y="23"/>
                </a:lnTo>
                <a:lnTo>
                  <a:pt x="22" y="23"/>
                </a:lnTo>
                <a:lnTo>
                  <a:pt x="41" y="21"/>
                </a:lnTo>
                <a:lnTo>
                  <a:pt x="50" y="18"/>
                </a:lnTo>
                <a:lnTo>
                  <a:pt x="76" y="9"/>
                </a:lnTo>
                <a:lnTo>
                  <a:pt x="81" y="8"/>
                </a:lnTo>
                <a:lnTo>
                  <a:pt x="90" y="7"/>
                </a:lnTo>
                <a:lnTo>
                  <a:pt x="94" y="6"/>
                </a:lnTo>
                <a:lnTo>
                  <a:pt x="94" y="6"/>
                </a:lnTo>
                <a:lnTo>
                  <a:pt x="95" y="7"/>
                </a:lnTo>
                <a:lnTo>
                  <a:pt x="97" y="8"/>
                </a:lnTo>
                <a:lnTo>
                  <a:pt x="97" y="11"/>
                </a:lnTo>
                <a:lnTo>
                  <a:pt x="97" y="13"/>
                </a:lnTo>
                <a:lnTo>
                  <a:pt x="97" y="15"/>
                </a:lnTo>
                <a:lnTo>
                  <a:pt x="98" y="18"/>
                </a:lnTo>
                <a:lnTo>
                  <a:pt x="97" y="19"/>
                </a:lnTo>
                <a:lnTo>
                  <a:pt x="97" y="19"/>
                </a:lnTo>
                <a:lnTo>
                  <a:pt x="97" y="21"/>
                </a:lnTo>
                <a:lnTo>
                  <a:pt x="98" y="21"/>
                </a:lnTo>
                <a:lnTo>
                  <a:pt x="98" y="20"/>
                </a:lnTo>
                <a:lnTo>
                  <a:pt x="99" y="16"/>
                </a:lnTo>
                <a:lnTo>
                  <a:pt x="101" y="17"/>
                </a:lnTo>
                <a:lnTo>
                  <a:pt x="103" y="17"/>
                </a:lnTo>
                <a:lnTo>
                  <a:pt x="106" y="16"/>
                </a:lnTo>
                <a:lnTo>
                  <a:pt x="106" y="15"/>
                </a:lnTo>
                <a:lnTo>
                  <a:pt x="101" y="14"/>
                </a:lnTo>
                <a:lnTo>
                  <a:pt x="100" y="11"/>
                </a:lnTo>
                <a:lnTo>
                  <a:pt x="101" y="7"/>
                </a:lnTo>
                <a:lnTo>
                  <a:pt x="104" y="4"/>
                </a:lnTo>
                <a:lnTo>
                  <a:pt x="104" y="2"/>
                </a:lnTo>
                <a:lnTo>
                  <a:pt x="104" y="2"/>
                </a:lnTo>
                <a:lnTo>
                  <a:pt x="103" y="1"/>
                </a:lnTo>
                <a:lnTo>
                  <a:pt x="102" y="0"/>
                </a:lnTo>
                <a:lnTo>
                  <a:pt x="104" y="1"/>
                </a:lnTo>
                <a:lnTo>
                  <a:pt x="105" y="1"/>
                </a:lnTo>
                <a:lnTo>
                  <a:pt x="106" y="1"/>
                </a:lnTo>
                <a:lnTo>
                  <a:pt x="107" y="0"/>
                </a:lnTo>
                <a:lnTo>
                  <a:pt x="108" y="3"/>
                </a:lnTo>
                <a:lnTo>
                  <a:pt x="109" y="11"/>
                </a:lnTo>
                <a:lnTo>
                  <a:pt x="111" y="13"/>
                </a:lnTo>
                <a:lnTo>
                  <a:pt x="112" y="13"/>
                </a:lnTo>
                <a:lnTo>
                  <a:pt x="117" y="17"/>
                </a:lnTo>
                <a:lnTo>
                  <a:pt x="118" y="18"/>
                </a:lnTo>
                <a:lnTo>
                  <a:pt x="117" y="26"/>
                </a:lnTo>
                <a:lnTo>
                  <a:pt x="119" y="28"/>
                </a:lnTo>
                <a:lnTo>
                  <a:pt x="124" y="33"/>
                </a:lnTo>
                <a:lnTo>
                  <a:pt x="126" y="35"/>
                </a:lnTo>
                <a:lnTo>
                  <a:pt x="128" y="35"/>
                </a:lnTo>
                <a:lnTo>
                  <a:pt x="130" y="35"/>
                </a:lnTo>
                <a:lnTo>
                  <a:pt x="131" y="35"/>
                </a:lnTo>
                <a:lnTo>
                  <a:pt x="130" y="38"/>
                </a:lnTo>
                <a:lnTo>
                  <a:pt x="128" y="40"/>
                </a:lnTo>
                <a:lnTo>
                  <a:pt x="125" y="41"/>
                </a:lnTo>
                <a:lnTo>
                  <a:pt x="122" y="41"/>
                </a:lnTo>
                <a:lnTo>
                  <a:pt x="122" y="43"/>
                </a:lnTo>
                <a:lnTo>
                  <a:pt x="124" y="42"/>
                </a:lnTo>
                <a:lnTo>
                  <a:pt x="125" y="43"/>
                </a:lnTo>
                <a:lnTo>
                  <a:pt x="126" y="44"/>
                </a:lnTo>
                <a:lnTo>
                  <a:pt x="126" y="46"/>
                </a:lnTo>
                <a:lnTo>
                  <a:pt x="123" y="44"/>
                </a:lnTo>
                <a:lnTo>
                  <a:pt x="122" y="46"/>
                </a:lnTo>
                <a:lnTo>
                  <a:pt x="122" y="52"/>
                </a:lnTo>
                <a:lnTo>
                  <a:pt x="121" y="55"/>
                </a:lnTo>
                <a:lnTo>
                  <a:pt x="118" y="54"/>
                </a:lnTo>
                <a:lnTo>
                  <a:pt x="115" y="54"/>
                </a:lnTo>
                <a:lnTo>
                  <a:pt x="114" y="55"/>
                </a:lnTo>
                <a:lnTo>
                  <a:pt x="116" y="58"/>
                </a:lnTo>
                <a:lnTo>
                  <a:pt x="117" y="58"/>
                </a:lnTo>
                <a:lnTo>
                  <a:pt x="118" y="57"/>
                </a:lnTo>
                <a:lnTo>
                  <a:pt x="120" y="58"/>
                </a:lnTo>
                <a:lnTo>
                  <a:pt x="121" y="59"/>
                </a:lnTo>
                <a:lnTo>
                  <a:pt x="121" y="62"/>
                </a:lnTo>
                <a:lnTo>
                  <a:pt x="122" y="62"/>
                </a:lnTo>
                <a:lnTo>
                  <a:pt x="122" y="60"/>
                </a:lnTo>
                <a:lnTo>
                  <a:pt x="122" y="59"/>
                </a:lnTo>
                <a:lnTo>
                  <a:pt x="123" y="57"/>
                </a:lnTo>
                <a:lnTo>
                  <a:pt x="125" y="74"/>
                </a:lnTo>
                <a:lnTo>
                  <a:pt x="129" y="90"/>
                </a:lnTo>
                <a:lnTo>
                  <a:pt x="142" y="118"/>
                </a:lnTo>
                <a:lnTo>
                  <a:pt x="138" y="118"/>
                </a:lnTo>
                <a:lnTo>
                  <a:pt x="139" y="120"/>
                </a:lnTo>
                <a:lnTo>
                  <a:pt x="143" y="121"/>
                </a:lnTo>
                <a:lnTo>
                  <a:pt x="144" y="123"/>
                </a:lnTo>
                <a:lnTo>
                  <a:pt x="148" y="129"/>
                </a:lnTo>
                <a:lnTo>
                  <a:pt x="149" y="130"/>
                </a:lnTo>
                <a:lnTo>
                  <a:pt x="156" y="140"/>
                </a:lnTo>
                <a:lnTo>
                  <a:pt x="157" y="143"/>
                </a:lnTo>
                <a:lnTo>
                  <a:pt x="159" y="152"/>
                </a:lnTo>
                <a:lnTo>
                  <a:pt x="157" y="151"/>
                </a:lnTo>
                <a:lnTo>
                  <a:pt x="156" y="150"/>
                </a:lnTo>
                <a:lnTo>
                  <a:pt x="155" y="148"/>
                </a:lnTo>
                <a:lnTo>
                  <a:pt x="156" y="151"/>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08" name="Freeform 86"/>
          <p:cNvSpPr/>
          <p:nvPr/>
        </p:nvSpPr>
        <p:spPr bwMode="auto">
          <a:xfrm>
            <a:off x="2123628" y="3266050"/>
            <a:ext cx="316771" cy="327951"/>
          </a:xfrm>
          <a:custGeom>
            <a:avLst/>
            <a:gdLst>
              <a:gd name="T0" fmla="*/ 170 w 170"/>
              <a:gd name="T1" fmla="*/ 85 h 176"/>
              <a:gd name="T2" fmla="*/ 151 w 170"/>
              <a:gd name="T3" fmla="*/ 110 h 176"/>
              <a:gd name="T4" fmla="*/ 143 w 170"/>
              <a:gd name="T5" fmla="*/ 113 h 176"/>
              <a:gd name="T6" fmla="*/ 116 w 170"/>
              <a:gd name="T7" fmla="*/ 119 h 176"/>
              <a:gd name="T8" fmla="*/ 112 w 170"/>
              <a:gd name="T9" fmla="*/ 123 h 176"/>
              <a:gd name="T10" fmla="*/ 114 w 170"/>
              <a:gd name="T11" fmla="*/ 130 h 176"/>
              <a:gd name="T12" fmla="*/ 118 w 170"/>
              <a:gd name="T13" fmla="*/ 136 h 176"/>
              <a:gd name="T14" fmla="*/ 123 w 170"/>
              <a:gd name="T15" fmla="*/ 139 h 176"/>
              <a:gd name="T16" fmla="*/ 122 w 170"/>
              <a:gd name="T17" fmla="*/ 143 h 176"/>
              <a:gd name="T18" fmla="*/ 106 w 170"/>
              <a:gd name="T19" fmla="*/ 159 h 176"/>
              <a:gd name="T20" fmla="*/ 103 w 170"/>
              <a:gd name="T21" fmla="*/ 165 h 176"/>
              <a:gd name="T22" fmla="*/ 104 w 170"/>
              <a:gd name="T23" fmla="*/ 176 h 176"/>
              <a:gd name="T24" fmla="*/ 101 w 170"/>
              <a:gd name="T25" fmla="*/ 175 h 176"/>
              <a:gd name="T26" fmla="*/ 87 w 170"/>
              <a:gd name="T27" fmla="*/ 174 h 176"/>
              <a:gd name="T28" fmla="*/ 82 w 170"/>
              <a:gd name="T29" fmla="*/ 172 h 176"/>
              <a:gd name="T30" fmla="*/ 81 w 170"/>
              <a:gd name="T31" fmla="*/ 167 h 176"/>
              <a:gd name="T32" fmla="*/ 79 w 170"/>
              <a:gd name="T33" fmla="*/ 163 h 176"/>
              <a:gd name="T34" fmla="*/ 71 w 170"/>
              <a:gd name="T35" fmla="*/ 158 h 176"/>
              <a:gd name="T36" fmla="*/ 67 w 170"/>
              <a:gd name="T37" fmla="*/ 150 h 176"/>
              <a:gd name="T38" fmla="*/ 65 w 170"/>
              <a:gd name="T39" fmla="*/ 151 h 176"/>
              <a:gd name="T40" fmla="*/ 63 w 170"/>
              <a:gd name="T41" fmla="*/ 151 h 176"/>
              <a:gd name="T42" fmla="*/ 63 w 170"/>
              <a:gd name="T43" fmla="*/ 149 h 176"/>
              <a:gd name="T44" fmla="*/ 64 w 170"/>
              <a:gd name="T45" fmla="*/ 147 h 176"/>
              <a:gd name="T46" fmla="*/ 64 w 170"/>
              <a:gd name="T47" fmla="*/ 133 h 176"/>
              <a:gd name="T48" fmla="*/ 56 w 170"/>
              <a:gd name="T49" fmla="*/ 127 h 176"/>
              <a:gd name="T50" fmla="*/ 51 w 170"/>
              <a:gd name="T51" fmla="*/ 138 h 176"/>
              <a:gd name="T52" fmla="*/ 44 w 170"/>
              <a:gd name="T53" fmla="*/ 143 h 176"/>
              <a:gd name="T54" fmla="*/ 43 w 170"/>
              <a:gd name="T55" fmla="*/ 147 h 176"/>
              <a:gd name="T56" fmla="*/ 43 w 170"/>
              <a:gd name="T57" fmla="*/ 148 h 176"/>
              <a:gd name="T58" fmla="*/ 39 w 170"/>
              <a:gd name="T59" fmla="*/ 150 h 176"/>
              <a:gd name="T60" fmla="*/ 37 w 170"/>
              <a:gd name="T61" fmla="*/ 149 h 176"/>
              <a:gd name="T62" fmla="*/ 31 w 170"/>
              <a:gd name="T63" fmla="*/ 148 h 176"/>
              <a:gd name="T64" fmla="*/ 24 w 170"/>
              <a:gd name="T65" fmla="*/ 139 h 176"/>
              <a:gd name="T66" fmla="*/ 21 w 170"/>
              <a:gd name="T67" fmla="*/ 129 h 176"/>
              <a:gd name="T68" fmla="*/ 21 w 170"/>
              <a:gd name="T69" fmla="*/ 116 h 176"/>
              <a:gd name="T70" fmla="*/ 15 w 170"/>
              <a:gd name="T71" fmla="*/ 114 h 176"/>
              <a:gd name="T72" fmla="*/ 8 w 170"/>
              <a:gd name="T73" fmla="*/ 111 h 176"/>
              <a:gd name="T74" fmla="*/ 2 w 170"/>
              <a:gd name="T75" fmla="*/ 102 h 176"/>
              <a:gd name="T76" fmla="*/ 0 w 170"/>
              <a:gd name="T77" fmla="*/ 43 h 176"/>
              <a:gd name="T78" fmla="*/ 11 w 170"/>
              <a:gd name="T79" fmla="*/ 38 h 176"/>
              <a:gd name="T80" fmla="*/ 49 w 170"/>
              <a:gd name="T81" fmla="*/ 39 h 176"/>
              <a:gd name="T82" fmla="*/ 58 w 170"/>
              <a:gd name="T83" fmla="*/ 34 h 176"/>
              <a:gd name="T84" fmla="*/ 63 w 170"/>
              <a:gd name="T85" fmla="*/ 23 h 176"/>
              <a:gd name="T86" fmla="*/ 72 w 170"/>
              <a:gd name="T87" fmla="*/ 12 h 176"/>
              <a:gd name="T88" fmla="*/ 92 w 170"/>
              <a:gd name="T89" fmla="*/ 0 h 176"/>
              <a:gd name="T90" fmla="*/ 116 w 170"/>
              <a:gd name="T91" fmla="*/ 21 h 176"/>
              <a:gd name="T92" fmla="*/ 117 w 170"/>
              <a:gd name="T93" fmla="*/ 31 h 176"/>
              <a:gd name="T94" fmla="*/ 130 w 170"/>
              <a:gd name="T95" fmla="*/ 47 h 176"/>
              <a:gd name="T96" fmla="*/ 130 w 170"/>
              <a:gd name="T97" fmla="*/ 50 h 176"/>
              <a:gd name="T98" fmla="*/ 127 w 170"/>
              <a:gd name="T99" fmla="*/ 52 h 176"/>
              <a:gd name="T100" fmla="*/ 125 w 170"/>
              <a:gd name="T101" fmla="*/ 54 h 176"/>
              <a:gd name="T102" fmla="*/ 118 w 170"/>
              <a:gd name="T103" fmla="*/ 59 h 176"/>
              <a:gd name="T104" fmla="*/ 125 w 170"/>
              <a:gd name="T105" fmla="*/ 59 h 176"/>
              <a:gd name="T106" fmla="*/ 128 w 170"/>
              <a:gd name="T107" fmla="*/ 57 h 176"/>
              <a:gd name="T108" fmla="*/ 128 w 170"/>
              <a:gd name="T109" fmla="*/ 55 h 176"/>
              <a:gd name="T110" fmla="*/ 133 w 170"/>
              <a:gd name="T111" fmla="*/ 51 h 176"/>
              <a:gd name="T112" fmla="*/ 135 w 170"/>
              <a:gd name="T113" fmla="*/ 55 h 176"/>
              <a:gd name="T114" fmla="*/ 139 w 170"/>
              <a:gd name="T115" fmla="*/ 57 h 176"/>
              <a:gd name="T116" fmla="*/ 170 w 170"/>
              <a:gd name="T117" fmla="*/ 8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 h="176">
                <a:moveTo>
                  <a:pt x="170" y="83"/>
                </a:moveTo>
                <a:lnTo>
                  <a:pt x="170" y="85"/>
                </a:lnTo>
                <a:lnTo>
                  <a:pt x="156" y="104"/>
                </a:lnTo>
                <a:lnTo>
                  <a:pt x="151" y="110"/>
                </a:lnTo>
                <a:lnTo>
                  <a:pt x="146" y="112"/>
                </a:lnTo>
                <a:lnTo>
                  <a:pt x="143" y="113"/>
                </a:lnTo>
                <a:lnTo>
                  <a:pt x="124" y="116"/>
                </a:lnTo>
                <a:lnTo>
                  <a:pt x="116" y="119"/>
                </a:lnTo>
                <a:lnTo>
                  <a:pt x="113" y="121"/>
                </a:lnTo>
                <a:lnTo>
                  <a:pt x="112" y="123"/>
                </a:lnTo>
                <a:lnTo>
                  <a:pt x="112" y="126"/>
                </a:lnTo>
                <a:lnTo>
                  <a:pt x="114" y="130"/>
                </a:lnTo>
                <a:lnTo>
                  <a:pt x="116" y="134"/>
                </a:lnTo>
                <a:lnTo>
                  <a:pt x="118" y="136"/>
                </a:lnTo>
                <a:lnTo>
                  <a:pt x="122" y="138"/>
                </a:lnTo>
                <a:lnTo>
                  <a:pt x="123" y="139"/>
                </a:lnTo>
                <a:lnTo>
                  <a:pt x="123" y="141"/>
                </a:lnTo>
                <a:lnTo>
                  <a:pt x="122" y="143"/>
                </a:lnTo>
                <a:lnTo>
                  <a:pt x="115" y="151"/>
                </a:lnTo>
                <a:lnTo>
                  <a:pt x="106" y="159"/>
                </a:lnTo>
                <a:lnTo>
                  <a:pt x="104" y="162"/>
                </a:lnTo>
                <a:lnTo>
                  <a:pt x="103" y="165"/>
                </a:lnTo>
                <a:lnTo>
                  <a:pt x="104" y="174"/>
                </a:lnTo>
                <a:lnTo>
                  <a:pt x="104" y="176"/>
                </a:lnTo>
                <a:lnTo>
                  <a:pt x="104" y="176"/>
                </a:lnTo>
                <a:lnTo>
                  <a:pt x="101" y="175"/>
                </a:lnTo>
                <a:lnTo>
                  <a:pt x="93" y="174"/>
                </a:lnTo>
                <a:lnTo>
                  <a:pt x="87" y="174"/>
                </a:lnTo>
                <a:lnTo>
                  <a:pt x="84" y="174"/>
                </a:lnTo>
                <a:lnTo>
                  <a:pt x="82" y="172"/>
                </a:lnTo>
                <a:lnTo>
                  <a:pt x="82" y="171"/>
                </a:lnTo>
                <a:lnTo>
                  <a:pt x="81" y="167"/>
                </a:lnTo>
                <a:lnTo>
                  <a:pt x="80" y="165"/>
                </a:lnTo>
                <a:lnTo>
                  <a:pt x="79" y="163"/>
                </a:lnTo>
                <a:lnTo>
                  <a:pt x="74" y="161"/>
                </a:lnTo>
                <a:lnTo>
                  <a:pt x="71" y="158"/>
                </a:lnTo>
                <a:lnTo>
                  <a:pt x="69" y="156"/>
                </a:lnTo>
                <a:lnTo>
                  <a:pt x="67" y="150"/>
                </a:lnTo>
                <a:lnTo>
                  <a:pt x="66" y="150"/>
                </a:lnTo>
                <a:lnTo>
                  <a:pt x="65" y="151"/>
                </a:lnTo>
                <a:lnTo>
                  <a:pt x="64" y="151"/>
                </a:lnTo>
                <a:lnTo>
                  <a:pt x="63" y="151"/>
                </a:lnTo>
                <a:lnTo>
                  <a:pt x="63" y="149"/>
                </a:lnTo>
                <a:lnTo>
                  <a:pt x="63" y="149"/>
                </a:lnTo>
                <a:lnTo>
                  <a:pt x="64" y="148"/>
                </a:lnTo>
                <a:lnTo>
                  <a:pt x="64" y="147"/>
                </a:lnTo>
                <a:lnTo>
                  <a:pt x="65" y="141"/>
                </a:lnTo>
                <a:lnTo>
                  <a:pt x="64" y="133"/>
                </a:lnTo>
                <a:lnTo>
                  <a:pt x="61" y="127"/>
                </a:lnTo>
                <a:lnTo>
                  <a:pt x="56" y="127"/>
                </a:lnTo>
                <a:lnTo>
                  <a:pt x="52" y="135"/>
                </a:lnTo>
                <a:lnTo>
                  <a:pt x="51" y="138"/>
                </a:lnTo>
                <a:lnTo>
                  <a:pt x="49" y="140"/>
                </a:lnTo>
                <a:lnTo>
                  <a:pt x="44" y="143"/>
                </a:lnTo>
                <a:lnTo>
                  <a:pt x="43" y="145"/>
                </a:lnTo>
                <a:lnTo>
                  <a:pt x="43" y="147"/>
                </a:lnTo>
                <a:lnTo>
                  <a:pt x="43" y="148"/>
                </a:lnTo>
                <a:lnTo>
                  <a:pt x="43" y="148"/>
                </a:lnTo>
                <a:lnTo>
                  <a:pt x="41" y="149"/>
                </a:lnTo>
                <a:lnTo>
                  <a:pt x="39" y="150"/>
                </a:lnTo>
                <a:lnTo>
                  <a:pt x="38" y="150"/>
                </a:lnTo>
                <a:lnTo>
                  <a:pt x="37" y="149"/>
                </a:lnTo>
                <a:lnTo>
                  <a:pt x="37" y="147"/>
                </a:lnTo>
                <a:lnTo>
                  <a:pt x="31" y="148"/>
                </a:lnTo>
                <a:lnTo>
                  <a:pt x="27" y="145"/>
                </a:lnTo>
                <a:lnTo>
                  <a:pt x="24" y="139"/>
                </a:lnTo>
                <a:lnTo>
                  <a:pt x="21" y="132"/>
                </a:lnTo>
                <a:lnTo>
                  <a:pt x="21" y="129"/>
                </a:lnTo>
                <a:lnTo>
                  <a:pt x="22" y="118"/>
                </a:lnTo>
                <a:lnTo>
                  <a:pt x="21" y="116"/>
                </a:lnTo>
                <a:lnTo>
                  <a:pt x="18" y="115"/>
                </a:lnTo>
                <a:lnTo>
                  <a:pt x="15" y="114"/>
                </a:lnTo>
                <a:lnTo>
                  <a:pt x="11" y="113"/>
                </a:lnTo>
                <a:lnTo>
                  <a:pt x="8" y="111"/>
                </a:lnTo>
                <a:lnTo>
                  <a:pt x="4" y="106"/>
                </a:lnTo>
                <a:lnTo>
                  <a:pt x="2" y="102"/>
                </a:lnTo>
                <a:lnTo>
                  <a:pt x="1" y="97"/>
                </a:lnTo>
                <a:lnTo>
                  <a:pt x="0" y="43"/>
                </a:lnTo>
                <a:lnTo>
                  <a:pt x="5" y="41"/>
                </a:lnTo>
                <a:lnTo>
                  <a:pt x="11" y="38"/>
                </a:lnTo>
                <a:lnTo>
                  <a:pt x="42" y="41"/>
                </a:lnTo>
                <a:lnTo>
                  <a:pt x="49" y="39"/>
                </a:lnTo>
                <a:lnTo>
                  <a:pt x="55" y="37"/>
                </a:lnTo>
                <a:lnTo>
                  <a:pt x="58" y="34"/>
                </a:lnTo>
                <a:lnTo>
                  <a:pt x="60" y="29"/>
                </a:lnTo>
                <a:lnTo>
                  <a:pt x="63" y="23"/>
                </a:lnTo>
                <a:lnTo>
                  <a:pt x="68" y="16"/>
                </a:lnTo>
                <a:lnTo>
                  <a:pt x="72" y="12"/>
                </a:lnTo>
                <a:lnTo>
                  <a:pt x="91" y="1"/>
                </a:lnTo>
                <a:lnTo>
                  <a:pt x="92" y="0"/>
                </a:lnTo>
                <a:lnTo>
                  <a:pt x="112" y="15"/>
                </a:lnTo>
                <a:lnTo>
                  <a:pt x="116" y="21"/>
                </a:lnTo>
                <a:lnTo>
                  <a:pt x="114" y="29"/>
                </a:lnTo>
                <a:lnTo>
                  <a:pt x="117" y="31"/>
                </a:lnTo>
                <a:lnTo>
                  <a:pt x="127" y="46"/>
                </a:lnTo>
                <a:lnTo>
                  <a:pt x="130" y="47"/>
                </a:lnTo>
                <a:lnTo>
                  <a:pt x="130" y="49"/>
                </a:lnTo>
                <a:lnTo>
                  <a:pt x="130" y="50"/>
                </a:lnTo>
                <a:lnTo>
                  <a:pt x="128" y="51"/>
                </a:lnTo>
                <a:lnTo>
                  <a:pt x="127" y="52"/>
                </a:lnTo>
                <a:lnTo>
                  <a:pt x="126" y="53"/>
                </a:lnTo>
                <a:lnTo>
                  <a:pt x="125" y="54"/>
                </a:lnTo>
                <a:lnTo>
                  <a:pt x="118" y="58"/>
                </a:lnTo>
                <a:lnTo>
                  <a:pt x="118" y="59"/>
                </a:lnTo>
                <a:lnTo>
                  <a:pt x="123" y="59"/>
                </a:lnTo>
                <a:lnTo>
                  <a:pt x="125" y="59"/>
                </a:lnTo>
                <a:lnTo>
                  <a:pt x="128" y="58"/>
                </a:lnTo>
                <a:lnTo>
                  <a:pt x="128" y="57"/>
                </a:lnTo>
                <a:lnTo>
                  <a:pt x="128" y="56"/>
                </a:lnTo>
                <a:lnTo>
                  <a:pt x="128" y="55"/>
                </a:lnTo>
                <a:lnTo>
                  <a:pt x="131" y="52"/>
                </a:lnTo>
                <a:lnTo>
                  <a:pt x="133" y="51"/>
                </a:lnTo>
                <a:lnTo>
                  <a:pt x="134" y="53"/>
                </a:lnTo>
                <a:lnTo>
                  <a:pt x="135" y="55"/>
                </a:lnTo>
                <a:lnTo>
                  <a:pt x="136" y="56"/>
                </a:lnTo>
                <a:lnTo>
                  <a:pt x="139" y="57"/>
                </a:lnTo>
                <a:lnTo>
                  <a:pt x="164" y="79"/>
                </a:lnTo>
                <a:lnTo>
                  <a:pt x="170" y="83"/>
                </a:lnTo>
                <a:lnTo>
                  <a:pt x="170" y="8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87"/>
          <p:cNvSpPr/>
          <p:nvPr/>
        </p:nvSpPr>
        <p:spPr bwMode="auto">
          <a:xfrm>
            <a:off x="2250628" y="3393050"/>
            <a:ext cx="316771" cy="327951"/>
          </a:xfrm>
          <a:custGeom>
            <a:avLst/>
            <a:gdLst>
              <a:gd name="T0" fmla="*/ 353 w 354"/>
              <a:gd name="T1" fmla="*/ 177 h 367"/>
              <a:gd name="T2" fmla="*/ 313 w 354"/>
              <a:gd name="T3" fmla="*/ 229 h 367"/>
              <a:gd name="T4" fmla="*/ 297 w 354"/>
              <a:gd name="T5" fmla="*/ 237 h 367"/>
              <a:gd name="T6" fmla="*/ 241 w 354"/>
              <a:gd name="T7" fmla="*/ 248 h 367"/>
              <a:gd name="T8" fmla="*/ 232 w 354"/>
              <a:gd name="T9" fmla="*/ 256 h 367"/>
              <a:gd name="T10" fmla="*/ 236 w 354"/>
              <a:gd name="T11" fmla="*/ 272 h 367"/>
              <a:gd name="T12" fmla="*/ 245 w 354"/>
              <a:gd name="T13" fmla="*/ 283 h 367"/>
              <a:gd name="T14" fmla="*/ 256 w 354"/>
              <a:gd name="T15" fmla="*/ 291 h 367"/>
              <a:gd name="T16" fmla="*/ 254 w 354"/>
              <a:gd name="T17" fmla="*/ 298 h 367"/>
              <a:gd name="T18" fmla="*/ 221 w 354"/>
              <a:gd name="T19" fmla="*/ 332 h 367"/>
              <a:gd name="T20" fmla="*/ 213 w 354"/>
              <a:gd name="T21" fmla="*/ 345 h 367"/>
              <a:gd name="T22" fmla="*/ 216 w 354"/>
              <a:gd name="T23" fmla="*/ 367 h 367"/>
              <a:gd name="T24" fmla="*/ 210 w 354"/>
              <a:gd name="T25" fmla="*/ 365 h 367"/>
              <a:gd name="T26" fmla="*/ 180 w 354"/>
              <a:gd name="T27" fmla="*/ 364 h 367"/>
              <a:gd name="T28" fmla="*/ 171 w 354"/>
              <a:gd name="T29" fmla="*/ 360 h 367"/>
              <a:gd name="T30" fmla="*/ 168 w 354"/>
              <a:gd name="T31" fmla="*/ 348 h 367"/>
              <a:gd name="T32" fmla="*/ 164 w 354"/>
              <a:gd name="T33" fmla="*/ 341 h 367"/>
              <a:gd name="T34" fmla="*/ 147 w 354"/>
              <a:gd name="T35" fmla="*/ 330 h 367"/>
              <a:gd name="T36" fmla="*/ 138 w 354"/>
              <a:gd name="T37" fmla="*/ 313 h 367"/>
              <a:gd name="T38" fmla="*/ 134 w 354"/>
              <a:gd name="T39" fmla="*/ 315 h 367"/>
              <a:gd name="T40" fmla="*/ 130 w 354"/>
              <a:gd name="T41" fmla="*/ 315 h 367"/>
              <a:gd name="T42" fmla="*/ 131 w 354"/>
              <a:gd name="T43" fmla="*/ 311 h 367"/>
              <a:gd name="T44" fmla="*/ 133 w 354"/>
              <a:gd name="T45" fmla="*/ 308 h 367"/>
              <a:gd name="T46" fmla="*/ 133 w 354"/>
              <a:gd name="T47" fmla="*/ 277 h 367"/>
              <a:gd name="T48" fmla="*/ 117 w 354"/>
              <a:gd name="T49" fmla="*/ 266 h 367"/>
              <a:gd name="T50" fmla="*/ 106 w 354"/>
              <a:gd name="T51" fmla="*/ 288 h 367"/>
              <a:gd name="T52" fmla="*/ 91 w 354"/>
              <a:gd name="T53" fmla="*/ 299 h 367"/>
              <a:gd name="T54" fmla="*/ 89 w 354"/>
              <a:gd name="T55" fmla="*/ 306 h 367"/>
              <a:gd name="T56" fmla="*/ 88 w 354"/>
              <a:gd name="T57" fmla="*/ 309 h 367"/>
              <a:gd name="T58" fmla="*/ 80 w 354"/>
              <a:gd name="T59" fmla="*/ 314 h 367"/>
              <a:gd name="T60" fmla="*/ 76 w 354"/>
              <a:gd name="T61" fmla="*/ 312 h 367"/>
              <a:gd name="T62" fmla="*/ 64 w 354"/>
              <a:gd name="T63" fmla="*/ 309 h 367"/>
              <a:gd name="T64" fmla="*/ 49 w 354"/>
              <a:gd name="T65" fmla="*/ 291 h 367"/>
              <a:gd name="T66" fmla="*/ 43 w 354"/>
              <a:gd name="T67" fmla="*/ 270 h 367"/>
              <a:gd name="T68" fmla="*/ 43 w 354"/>
              <a:gd name="T69" fmla="*/ 242 h 367"/>
              <a:gd name="T70" fmla="*/ 31 w 354"/>
              <a:gd name="T71" fmla="*/ 239 h 367"/>
              <a:gd name="T72" fmla="*/ 16 w 354"/>
              <a:gd name="T73" fmla="*/ 231 h 367"/>
              <a:gd name="T74" fmla="*/ 3 w 354"/>
              <a:gd name="T75" fmla="*/ 212 h 367"/>
              <a:gd name="T76" fmla="*/ 0 w 354"/>
              <a:gd name="T77" fmla="*/ 89 h 367"/>
              <a:gd name="T78" fmla="*/ 22 w 354"/>
              <a:gd name="T79" fmla="*/ 80 h 367"/>
              <a:gd name="T80" fmla="*/ 102 w 354"/>
              <a:gd name="T81" fmla="*/ 82 h 367"/>
              <a:gd name="T82" fmla="*/ 120 w 354"/>
              <a:gd name="T83" fmla="*/ 70 h 367"/>
              <a:gd name="T84" fmla="*/ 130 w 354"/>
              <a:gd name="T85" fmla="*/ 49 h 367"/>
              <a:gd name="T86" fmla="*/ 149 w 354"/>
              <a:gd name="T87" fmla="*/ 26 h 367"/>
              <a:gd name="T88" fmla="*/ 191 w 354"/>
              <a:gd name="T89" fmla="*/ 0 h 367"/>
              <a:gd name="T90" fmla="*/ 240 w 354"/>
              <a:gd name="T91" fmla="*/ 43 h 367"/>
              <a:gd name="T92" fmla="*/ 242 w 354"/>
              <a:gd name="T93" fmla="*/ 64 h 367"/>
              <a:gd name="T94" fmla="*/ 269 w 354"/>
              <a:gd name="T95" fmla="*/ 99 h 367"/>
              <a:gd name="T96" fmla="*/ 269 w 354"/>
              <a:gd name="T97" fmla="*/ 104 h 367"/>
              <a:gd name="T98" fmla="*/ 263 w 354"/>
              <a:gd name="T99" fmla="*/ 108 h 367"/>
              <a:gd name="T100" fmla="*/ 260 w 354"/>
              <a:gd name="T101" fmla="*/ 113 h 367"/>
              <a:gd name="T102" fmla="*/ 245 w 354"/>
              <a:gd name="T103" fmla="*/ 124 h 367"/>
              <a:gd name="T104" fmla="*/ 260 w 354"/>
              <a:gd name="T105" fmla="*/ 123 h 367"/>
              <a:gd name="T106" fmla="*/ 265 w 354"/>
              <a:gd name="T107" fmla="*/ 119 h 367"/>
              <a:gd name="T108" fmla="*/ 265 w 354"/>
              <a:gd name="T109" fmla="*/ 114 h 367"/>
              <a:gd name="T110" fmla="*/ 276 w 354"/>
              <a:gd name="T111" fmla="*/ 107 h 367"/>
              <a:gd name="T112" fmla="*/ 281 w 354"/>
              <a:gd name="T113" fmla="*/ 114 h 367"/>
              <a:gd name="T114" fmla="*/ 289 w 354"/>
              <a:gd name="T115" fmla="*/ 119 h 367"/>
              <a:gd name="T116" fmla="*/ 354 w 354"/>
              <a:gd name="T117" fmla="*/ 17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 h="367">
                <a:moveTo>
                  <a:pt x="354" y="174"/>
                </a:moveTo>
                <a:lnTo>
                  <a:pt x="353" y="177"/>
                </a:lnTo>
                <a:lnTo>
                  <a:pt x="325" y="217"/>
                </a:lnTo>
                <a:lnTo>
                  <a:pt x="313" y="229"/>
                </a:lnTo>
                <a:lnTo>
                  <a:pt x="304" y="234"/>
                </a:lnTo>
                <a:lnTo>
                  <a:pt x="297" y="237"/>
                </a:lnTo>
                <a:lnTo>
                  <a:pt x="258" y="242"/>
                </a:lnTo>
                <a:lnTo>
                  <a:pt x="241" y="248"/>
                </a:lnTo>
                <a:lnTo>
                  <a:pt x="234" y="252"/>
                </a:lnTo>
                <a:lnTo>
                  <a:pt x="232" y="256"/>
                </a:lnTo>
                <a:lnTo>
                  <a:pt x="233" y="264"/>
                </a:lnTo>
                <a:lnTo>
                  <a:pt x="236" y="272"/>
                </a:lnTo>
                <a:lnTo>
                  <a:pt x="241" y="279"/>
                </a:lnTo>
                <a:lnTo>
                  <a:pt x="245" y="283"/>
                </a:lnTo>
                <a:lnTo>
                  <a:pt x="253" y="289"/>
                </a:lnTo>
                <a:lnTo>
                  <a:pt x="256" y="291"/>
                </a:lnTo>
                <a:lnTo>
                  <a:pt x="256" y="294"/>
                </a:lnTo>
                <a:lnTo>
                  <a:pt x="254" y="298"/>
                </a:lnTo>
                <a:lnTo>
                  <a:pt x="239" y="316"/>
                </a:lnTo>
                <a:lnTo>
                  <a:pt x="221" y="332"/>
                </a:lnTo>
                <a:lnTo>
                  <a:pt x="216" y="339"/>
                </a:lnTo>
                <a:lnTo>
                  <a:pt x="213" y="345"/>
                </a:lnTo>
                <a:lnTo>
                  <a:pt x="216" y="364"/>
                </a:lnTo>
                <a:lnTo>
                  <a:pt x="216" y="367"/>
                </a:lnTo>
                <a:lnTo>
                  <a:pt x="216" y="367"/>
                </a:lnTo>
                <a:lnTo>
                  <a:pt x="210" y="365"/>
                </a:lnTo>
                <a:lnTo>
                  <a:pt x="194" y="363"/>
                </a:lnTo>
                <a:lnTo>
                  <a:pt x="180" y="364"/>
                </a:lnTo>
                <a:lnTo>
                  <a:pt x="175" y="363"/>
                </a:lnTo>
                <a:lnTo>
                  <a:pt x="171" y="360"/>
                </a:lnTo>
                <a:lnTo>
                  <a:pt x="170" y="357"/>
                </a:lnTo>
                <a:lnTo>
                  <a:pt x="168" y="348"/>
                </a:lnTo>
                <a:lnTo>
                  <a:pt x="166" y="344"/>
                </a:lnTo>
                <a:lnTo>
                  <a:pt x="164" y="341"/>
                </a:lnTo>
                <a:lnTo>
                  <a:pt x="154" y="336"/>
                </a:lnTo>
                <a:lnTo>
                  <a:pt x="147" y="330"/>
                </a:lnTo>
                <a:lnTo>
                  <a:pt x="143" y="325"/>
                </a:lnTo>
                <a:lnTo>
                  <a:pt x="138" y="313"/>
                </a:lnTo>
                <a:lnTo>
                  <a:pt x="137" y="314"/>
                </a:lnTo>
                <a:lnTo>
                  <a:pt x="134" y="315"/>
                </a:lnTo>
                <a:lnTo>
                  <a:pt x="132" y="316"/>
                </a:lnTo>
                <a:lnTo>
                  <a:pt x="130" y="315"/>
                </a:lnTo>
                <a:lnTo>
                  <a:pt x="130" y="312"/>
                </a:lnTo>
                <a:lnTo>
                  <a:pt x="131" y="311"/>
                </a:lnTo>
                <a:lnTo>
                  <a:pt x="132" y="309"/>
                </a:lnTo>
                <a:lnTo>
                  <a:pt x="133" y="308"/>
                </a:lnTo>
                <a:lnTo>
                  <a:pt x="134" y="294"/>
                </a:lnTo>
                <a:lnTo>
                  <a:pt x="133" y="277"/>
                </a:lnTo>
                <a:lnTo>
                  <a:pt x="126" y="266"/>
                </a:lnTo>
                <a:lnTo>
                  <a:pt x="117" y="266"/>
                </a:lnTo>
                <a:lnTo>
                  <a:pt x="108" y="281"/>
                </a:lnTo>
                <a:lnTo>
                  <a:pt x="106" y="288"/>
                </a:lnTo>
                <a:lnTo>
                  <a:pt x="102" y="292"/>
                </a:lnTo>
                <a:lnTo>
                  <a:pt x="91" y="299"/>
                </a:lnTo>
                <a:lnTo>
                  <a:pt x="89" y="302"/>
                </a:lnTo>
                <a:lnTo>
                  <a:pt x="89" y="306"/>
                </a:lnTo>
                <a:lnTo>
                  <a:pt x="88" y="309"/>
                </a:lnTo>
                <a:lnTo>
                  <a:pt x="88" y="309"/>
                </a:lnTo>
                <a:lnTo>
                  <a:pt x="84" y="312"/>
                </a:lnTo>
                <a:lnTo>
                  <a:pt x="80" y="314"/>
                </a:lnTo>
                <a:lnTo>
                  <a:pt x="78" y="314"/>
                </a:lnTo>
                <a:lnTo>
                  <a:pt x="76" y="312"/>
                </a:lnTo>
                <a:lnTo>
                  <a:pt x="76" y="307"/>
                </a:lnTo>
                <a:lnTo>
                  <a:pt x="64" y="309"/>
                </a:lnTo>
                <a:lnTo>
                  <a:pt x="55" y="302"/>
                </a:lnTo>
                <a:lnTo>
                  <a:pt x="49" y="291"/>
                </a:lnTo>
                <a:lnTo>
                  <a:pt x="43" y="275"/>
                </a:lnTo>
                <a:lnTo>
                  <a:pt x="43" y="270"/>
                </a:lnTo>
                <a:lnTo>
                  <a:pt x="45" y="247"/>
                </a:lnTo>
                <a:lnTo>
                  <a:pt x="43" y="242"/>
                </a:lnTo>
                <a:lnTo>
                  <a:pt x="37" y="240"/>
                </a:lnTo>
                <a:lnTo>
                  <a:pt x="31" y="239"/>
                </a:lnTo>
                <a:lnTo>
                  <a:pt x="23" y="236"/>
                </a:lnTo>
                <a:lnTo>
                  <a:pt x="16" y="231"/>
                </a:lnTo>
                <a:lnTo>
                  <a:pt x="7" y="221"/>
                </a:lnTo>
                <a:lnTo>
                  <a:pt x="3" y="212"/>
                </a:lnTo>
                <a:lnTo>
                  <a:pt x="1" y="202"/>
                </a:lnTo>
                <a:lnTo>
                  <a:pt x="0" y="89"/>
                </a:lnTo>
                <a:lnTo>
                  <a:pt x="10" y="85"/>
                </a:lnTo>
                <a:lnTo>
                  <a:pt x="22" y="80"/>
                </a:lnTo>
                <a:lnTo>
                  <a:pt x="87" y="85"/>
                </a:lnTo>
                <a:lnTo>
                  <a:pt x="102" y="82"/>
                </a:lnTo>
                <a:lnTo>
                  <a:pt x="114" y="77"/>
                </a:lnTo>
                <a:lnTo>
                  <a:pt x="120" y="70"/>
                </a:lnTo>
                <a:lnTo>
                  <a:pt x="125" y="61"/>
                </a:lnTo>
                <a:lnTo>
                  <a:pt x="130" y="49"/>
                </a:lnTo>
                <a:lnTo>
                  <a:pt x="141" y="34"/>
                </a:lnTo>
                <a:lnTo>
                  <a:pt x="149" y="26"/>
                </a:lnTo>
                <a:lnTo>
                  <a:pt x="189" y="2"/>
                </a:lnTo>
                <a:lnTo>
                  <a:pt x="191" y="0"/>
                </a:lnTo>
                <a:lnTo>
                  <a:pt x="233" y="31"/>
                </a:lnTo>
                <a:lnTo>
                  <a:pt x="240" y="43"/>
                </a:lnTo>
                <a:lnTo>
                  <a:pt x="237" y="60"/>
                </a:lnTo>
                <a:lnTo>
                  <a:pt x="242" y="64"/>
                </a:lnTo>
                <a:lnTo>
                  <a:pt x="263" y="96"/>
                </a:lnTo>
                <a:lnTo>
                  <a:pt x="269" y="99"/>
                </a:lnTo>
                <a:lnTo>
                  <a:pt x="270" y="102"/>
                </a:lnTo>
                <a:lnTo>
                  <a:pt x="269" y="104"/>
                </a:lnTo>
                <a:lnTo>
                  <a:pt x="266" y="106"/>
                </a:lnTo>
                <a:lnTo>
                  <a:pt x="263" y="108"/>
                </a:lnTo>
                <a:lnTo>
                  <a:pt x="262" y="111"/>
                </a:lnTo>
                <a:lnTo>
                  <a:pt x="260" y="113"/>
                </a:lnTo>
                <a:lnTo>
                  <a:pt x="245" y="121"/>
                </a:lnTo>
                <a:lnTo>
                  <a:pt x="245" y="124"/>
                </a:lnTo>
                <a:lnTo>
                  <a:pt x="256" y="124"/>
                </a:lnTo>
                <a:lnTo>
                  <a:pt x="260" y="123"/>
                </a:lnTo>
                <a:lnTo>
                  <a:pt x="265" y="121"/>
                </a:lnTo>
                <a:lnTo>
                  <a:pt x="265" y="119"/>
                </a:lnTo>
                <a:lnTo>
                  <a:pt x="265" y="116"/>
                </a:lnTo>
                <a:lnTo>
                  <a:pt x="265" y="114"/>
                </a:lnTo>
                <a:lnTo>
                  <a:pt x="272" y="108"/>
                </a:lnTo>
                <a:lnTo>
                  <a:pt x="276" y="107"/>
                </a:lnTo>
                <a:lnTo>
                  <a:pt x="278" y="110"/>
                </a:lnTo>
                <a:lnTo>
                  <a:pt x="281" y="114"/>
                </a:lnTo>
                <a:lnTo>
                  <a:pt x="283" y="116"/>
                </a:lnTo>
                <a:lnTo>
                  <a:pt x="289" y="119"/>
                </a:lnTo>
                <a:lnTo>
                  <a:pt x="341" y="164"/>
                </a:lnTo>
                <a:lnTo>
                  <a:pt x="354" y="17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10" name="Freeform 88"/>
          <p:cNvSpPr/>
          <p:nvPr/>
        </p:nvSpPr>
        <p:spPr bwMode="auto">
          <a:xfrm>
            <a:off x="2315555" y="3420708"/>
            <a:ext cx="411803" cy="275777"/>
          </a:xfrm>
          <a:custGeom>
            <a:avLst/>
            <a:gdLst>
              <a:gd name="T0" fmla="*/ 207 w 221"/>
              <a:gd name="T1" fmla="*/ 110 h 148"/>
              <a:gd name="T2" fmla="*/ 186 w 221"/>
              <a:gd name="T3" fmla="*/ 106 h 148"/>
              <a:gd name="T4" fmla="*/ 169 w 221"/>
              <a:gd name="T5" fmla="*/ 110 h 148"/>
              <a:gd name="T6" fmla="*/ 154 w 221"/>
              <a:gd name="T7" fmla="*/ 133 h 148"/>
              <a:gd name="T8" fmla="*/ 143 w 221"/>
              <a:gd name="T9" fmla="*/ 134 h 148"/>
              <a:gd name="T10" fmla="*/ 131 w 221"/>
              <a:gd name="T11" fmla="*/ 148 h 148"/>
              <a:gd name="T12" fmla="*/ 125 w 221"/>
              <a:gd name="T13" fmla="*/ 144 h 148"/>
              <a:gd name="T14" fmla="*/ 116 w 221"/>
              <a:gd name="T15" fmla="*/ 133 h 148"/>
              <a:gd name="T16" fmla="*/ 103 w 221"/>
              <a:gd name="T17" fmla="*/ 140 h 148"/>
              <a:gd name="T18" fmla="*/ 77 w 221"/>
              <a:gd name="T19" fmla="*/ 139 h 148"/>
              <a:gd name="T20" fmla="*/ 72 w 221"/>
              <a:gd name="T21" fmla="*/ 137 h 148"/>
              <a:gd name="T22" fmla="*/ 57 w 221"/>
              <a:gd name="T23" fmla="*/ 139 h 148"/>
              <a:gd name="T24" fmla="*/ 41 w 221"/>
              <a:gd name="T25" fmla="*/ 134 h 148"/>
              <a:gd name="T26" fmla="*/ 26 w 221"/>
              <a:gd name="T27" fmla="*/ 121 h 148"/>
              <a:gd name="T28" fmla="*/ 18 w 221"/>
              <a:gd name="T29" fmla="*/ 118 h 148"/>
              <a:gd name="T30" fmla="*/ 14 w 221"/>
              <a:gd name="T31" fmla="*/ 113 h 148"/>
              <a:gd name="T32" fmla="*/ 9 w 221"/>
              <a:gd name="T33" fmla="*/ 98 h 148"/>
              <a:gd name="T34" fmla="*/ 1 w 221"/>
              <a:gd name="T35" fmla="*/ 93 h 148"/>
              <a:gd name="T36" fmla="*/ 0 w 221"/>
              <a:gd name="T37" fmla="*/ 82 h 148"/>
              <a:gd name="T38" fmla="*/ 12 w 221"/>
              <a:gd name="T39" fmla="*/ 68 h 148"/>
              <a:gd name="T40" fmla="*/ 20 w 221"/>
              <a:gd name="T41" fmla="*/ 56 h 148"/>
              <a:gd name="T42" fmla="*/ 13 w 221"/>
              <a:gd name="T43" fmla="*/ 51 h 148"/>
              <a:gd name="T44" fmla="*/ 9 w 221"/>
              <a:gd name="T45" fmla="*/ 40 h 148"/>
              <a:gd name="T46" fmla="*/ 21 w 221"/>
              <a:gd name="T47" fmla="*/ 33 h 148"/>
              <a:gd name="T48" fmla="*/ 48 w 221"/>
              <a:gd name="T49" fmla="*/ 27 h 148"/>
              <a:gd name="T50" fmla="*/ 67 w 221"/>
              <a:gd name="T51" fmla="*/ 0 h 148"/>
              <a:gd name="T52" fmla="*/ 111 w 221"/>
              <a:gd name="T53" fmla="*/ 33 h 148"/>
              <a:gd name="T54" fmla="*/ 79 w 221"/>
              <a:gd name="T55" fmla="*/ 19 h 148"/>
              <a:gd name="T56" fmla="*/ 93 w 221"/>
              <a:gd name="T57" fmla="*/ 30 h 148"/>
              <a:gd name="T58" fmla="*/ 99 w 221"/>
              <a:gd name="T59" fmla="*/ 34 h 148"/>
              <a:gd name="T60" fmla="*/ 104 w 221"/>
              <a:gd name="T61" fmla="*/ 35 h 148"/>
              <a:gd name="T62" fmla="*/ 111 w 221"/>
              <a:gd name="T63" fmla="*/ 40 h 148"/>
              <a:gd name="T64" fmla="*/ 107 w 221"/>
              <a:gd name="T65" fmla="*/ 39 h 148"/>
              <a:gd name="T66" fmla="*/ 106 w 221"/>
              <a:gd name="T67" fmla="*/ 42 h 148"/>
              <a:gd name="T68" fmla="*/ 116 w 221"/>
              <a:gd name="T69" fmla="*/ 40 h 148"/>
              <a:gd name="T70" fmla="*/ 114 w 221"/>
              <a:gd name="T71" fmla="*/ 44 h 148"/>
              <a:gd name="T72" fmla="*/ 115 w 221"/>
              <a:gd name="T73" fmla="*/ 48 h 148"/>
              <a:gd name="T74" fmla="*/ 118 w 221"/>
              <a:gd name="T75" fmla="*/ 51 h 148"/>
              <a:gd name="T76" fmla="*/ 121 w 221"/>
              <a:gd name="T77" fmla="*/ 48 h 148"/>
              <a:gd name="T78" fmla="*/ 125 w 221"/>
              <a:gd name="T79" fmla="*/ 50 h 148"/>
              <a:gd name="T80" fmla="*/ 135 w 221"/>
              <a:gd name="T81" fmla="*/ 58 h 148"/>
              <a:gd name="T82" fmla="*/ 147 w 221"/>
              <a:gd name="T83" fmla="*/ 73 h 148"/>
              <a:gd name="T84" fmla="*/ 150 w 221"/>
              <a:gd name="T85" fmla="*/ 76 h 148"/>
              <a:gd name="T86" fmla="*/ 146 w 221"/>
              <a:gd name="T87" fmla="*/ 75 h 148"/>
              <a:gd name="T88" fmla="*/ 142 w 221"/>
              <a:gd name="T89" fmla="*/ 75 h 148"/>
              <a:gd name="T90" fmla="*/ 148 w 221"/>
              <a:gd name="T91" fmla="*/ 90 h 148"/>
              <a:gd name="T92" fmla="*/ 155 w 221"/>
              <a:gd name="T93" fmla="*/ 91 h 148"/>
              <a:gd name="T94" fmla="*/ 159 w 221"/>
              <a:gd name="T95" fmla="*/ 95 h 148"/>
              <a:gd name="T96" fmla="*/ 169 w 221"/>
              <a:gd name="T97" fmla="*/ 90 h 148"/>
              <a:gd name="T98" fmla="*/ 168 w 221"/>
              <a:gd name="T99" fmla="*/ 80 h 148"/>
              <a:gd name="T100" fmla="*/ 184 w 221"/>
              <a:gd name="T101" fmla="*/ 87 h 148"/>
              <a:gd name="T102" fmla="*/ 188 w 221"/>
              <a:gd name="T103" fmla="*/ 82 h 148"/>
              <a:gd name="T104" fmla="*/ 192 w 221"/>
              <a:gd name="T105" fmla="*/ 90 h 148"/>
              <a:gd name="T106" fmla="*/ 194 w 221"/>
              <a:gd name="T107" fmla="*/ 99 h 148"/>
              <a:gd name="T108" fmla="*/ 192 w 221"/>
              <a:gd name="T109" fmla="*/ 104 h 148"/>
              <a:gd name="T110" fmla="*/ 202 w 221"/>
              <a:gd name="T111" fmla="*/ 105 h 148"/>
              <a:gd name="T112" fmla="*/ 211 w 221"/>
              <a:gd name="T113" fmla="*/ 108 h 148"/>
              <a:gd name="T114" fmla="*/ 221 w 221"/>
              <a:gd name="T115" fmla="*/ 10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 h="148">
                <a:moveTo>
                  <a:pt x="221" y="109"/>
                </a:moveTo>
                <a:lnTo>
                  <a:pt x="220" y="109"/>
                </a:lnTo>
                <a:lnTo>
                  <a:pt x="207" y="110"/>
                </a:lnTo>
                <a:lnTo>
                  <a:pt x="198" y="109"/>
                </a:lnTo>
                <a:lnTo>
                  <a:pt x="190" y="107"/>
                </a:lnTo>
                <a:lnTo>
                  <a:pt x="186" y="106"/>
                </a:lnTo>
                <a:lnTo>
                  <a:pt x="177" y="107"/>
                </a:lnTo>
                <a:lnTo>
                  <a:pt x="173" y="108"/>
                </a:lnTo>
                <a:lnTo>
                  <a:pt x="169" y="110"/>
                </a:lnTo>
                <a:lnTo>
                  <a:pt x="166" y="115"/>
                </a:lnTo>
                <a:lnTo>
                  <a:pt x="160" y="129"/>
                </a:lnTo>
                <a:lnTo>
                  <a:pt x="154" y="133"/>
                </a:lnTo>
                <a:lnTo>
                  <a:pt x="150" y="132"/>
                </a:lnTo>
                <a:lnTo>
                  <a:pt x="147" y="132"/>
                </a:lnTo>
                <a:lnTo>
                  <a:pt x="143" y="134"/>
                </a:lnTo>
                <a:lnTo>
                  <a:pt x="140" y="137"/>
                </a:lnTo>
                <a:lnTo>
                  <a:pt x="135" y="143"/>
                </a:lnTo>
                <a:lnTo>
                  <a:pt x="131" y="148"/>
                </a:lnTo>
                <a:lnTo>
                  <a:pt x="129" y="148"/>
                </a:lnTo>
                <a:lnTo>
                  <a:pt x="127" y="148"/>
                </a:lnTo>
                <a:lnTo>
                  <a:pt x="125" y="144"/>
                </a:lnTo>
                <a:lnTo>
                  <a:pt x="121" y="136"/>
                </a:lnTo>
                <a:lnTo>
                  <a:pt x="119" y="133"/>
                </a:lnTo>
                <a:lnTo>
                  <a:pt x="116" y="133"/>
                </a:lnTo>
                <a:lnTo>
                  <a:pt x="112" y="134"/>
                </a:lnTo>
                <a:lnTo>
                  <a:pt x="106" y="138"/>
                </a:lnTo>
                <a:lnTo>
                  <a:pt x="103" y="140"/>
                </a:lnTo>
                <a:lnTo>
                  <a:pt x="100" y="140"/>
                </a:lnTo>
                <a:lnTo>
                  <a:pt x="86" y="139"/>
                </a:lnTo>
                <a:lnTo>
                  <a:pt x="77" y="139"/>
                </a:lnTo>
                <a:lnTo>
                  <a:pt x="72" y="140"/>
                </a:lnTo>
                <a:lnTo>
                  <a:pt x="72" y="140"/>
                </a:lnTo>
                <a:lnTo>
                  <a:pt x="72" y="137"/>
                </a:lnTo>
                <a:lnTo>
                  <a:pt x="71" y="136"/>
                </a:lnTo>
                <a:lnTo>
                  <a:pt x="67" y="136"/>
                </a:lnTo>
                <a:lnTo>
                  <a:pt x="57" y="139"/>
                </a:lnTo>
                <a:lnTo>
                  <a:pt x="51" y="140"/>
                </a:lnTo>
                <a:lnTo>
                  <a:pt x="46" y="138"/>
                </a:lnTo>
                <a:lnTo>
                  <a:pt x="41" y="134"/>
                </a:lnTo>
                <a:lnTo>
                  <a:pt x="34" y="125"/>
                </a:lnTo>
                <a:lnTo>
                  <a:pt x="29" y="122"/>
                </a:lnTo>
                <a:lnTo>
                  <a:pt x="26" y="121"/>
                </a:lnTo>
                <a:lnTo>
                  <a:pt x="23" y="121"/>
                </a:lnTo>
                <a:lnTo>
                  <a:pt x="21" y="120"/>
                </a:lnTo>
                <a:lnTo>
                  <a:pt x="18" y="118"/>
                </a:lnTo>
                <a:lnTo>
                  <a:pt x="15" y="116"/>
                </a:lnTo>
                <a:lnTo>
                  <a:pt x="14" y="114"/>
                </a:lnTo>
                <a:lnTo>
                  <a:pt x="14" y="113"/>
                </a:lnTo>
                <a:lnTo>
                  <a:pt x="13" y="111"/>
                </a:lnTo>
                <a:lnTo>
                  <a:pt x="10" y="100"/>
                </a:lnTo>
                <a:lnTo>
                  <a:pt x="9" y="98"/>
                </a:lnTo>
                <a:lnTo>
                  <a:pt x="5" y="95"/>
                </a:lnTo>
                <a:lnTo>
                  <a:pt x="2" y="93"/>
                </a:lnTo>
                <a:lnTo>
                  <a:pt x="1" y="93"/>
                </a:lnTo>
                <a:lnTo>
                  <a:pt x="1" y="93"/>
                </a:lnTo>
                <a:lnTo>
                  <a:pt x="1" y="91"/>
                </a:lnTo>
                <a:lnTo>
                  <a:pt x="0" y="82"/>
                </a:lnTo>
                <a:lnTo>
                  <a:pt x="1" y="79"/>
                </a:lnTo>
                <a:lnTo>
                  <a:pt x="3" y="76"/>
                </a:lnTo>
                <a:lnTo>
                  <a:pt x="12" y="68"/>
                </a:lnTo>
                <a:lnTo>
                  <a:pt x="19" y="60"/>
                </a:lnTo>
                <a:lnTo>
                  <a:pt x="20" y="58"/>
                </a:lnTo>
                <a:lnTo>
                  <a:pt x="20" y="56"/>
                </a:lnTo>
                <a:lnTo>
                  <a:pt x="19" y="55"/>
                </a:lnTo>
                <a:lnTo>
                  <a:pt x="15" y="53"/>
                </a:lnTo>
                <a:lnTo>
                  <a:pt x="13" y="51"/>
                </a:lnTo>
                <a:lnTo>
                  <a:pt x="11" y="47"/>
                </a:lnTo>
                <a:lnTo>
                  <a:pt x="9" y="43"/>
                </a:lnTo>
                <a:lnTo>
                  <a:pt x="9" y="40"/>
                </a:lnTo>
                <a:lnTo>
                  <a:pt x="10" y="38"/>
                </a:lnTo>
                <a:lnTo>
                  <a:pt x="13" y="36"/>
                </a:lnTo>
                <a:lnTo>
                  <a:pt x="21" y="33"/>
                </a:lnTo>
                <a:lnTo>
                  <a:pt x="40" y="30"/>
                </a:lnTo>
                <a:lnTo>
                  <a:pt x="43" y="29"/>
                </a:lnTo>
                <a:lnTo>
                  <a:pt x="48" y="27"/>
                </a:lnTo>
                <a:lnTo>
                  <a:pt x="53" y="21"/>
                </a:lnTo>
                <a:lnTo>
                  <a:pt x="67" y="2"/>
                </a:lnTo>
                <a:lnTo>
                  <a:pt x="67" y="0"/>
                </a:lnTo>
                <a:lnTo>
                  <a:pt x="84" y="12"/>
                </a:lnTo>
                <a:lnTo>
                  <a:pt x="105" y="31"/>
                </a:lnTo>
                <a:lnTo>
                  <a:pt x="111" y="33"/>
                </a:lnTo>
                <a:lnTo>
                  <a:pt x="111" y="34"/>
                </a:lnTo>
                <a:lnTo>
                  <a:pt x="103" y="32"/>
                </a:lnTo>
                <a:lnTo>
                  <a:pt x="79" y="19"/>
                </a:lnTo>
                <a:lnTo>
                  <a:pt x="74" y="21"/>
                </a:lnTo>
                <a:lnTo>
                  <a:pt x="89" y="29"/>
                </a:lnTo>
                <a:lnTo>
                  <a:pt x="93" y="30"/>
                </a:lnTo>
                <a:lnTo>
                  <a:pt x="95" y="31"/>
                </a:lnTo>
                <a:lnTo>
                  <a:pt x="97" y="34"/>
                </a:lnTo>
                <a:lnTo>
                  <a:pt x="99" y="34"/>
                </a:lnTo>
                <a:lnTo>
                  <a:pt x="102" y="34"/>
                </a:lnTo>
                <a:lnTo>
                  <a:pt x="103" y="33"/>
                </a:lnTo>
                <a:lnTo>
                  <a:pt x="104" y="35"/>
                </a:lnTo>
                <a:lnTo>
                  <a:pt x="106" y="37"/>
                </a:lnTo>
                <a:lnTo>
                  <a:pt x="111" y="39"/>
                </a:lnTo>
                <a:lnTo>
                  <a:pt x="111" y="40"/>
                </a:lnTo>
                <a:lnTo>
                  <a:pt x="109" y="39"/>
                </a:lnTo>
                <a:lnTo>
                  <a:pt x="108" y="39"/>
                </a:lnTo>
                <a:lnTo>
                  <a:pt x="107" y="39"/>
                </a:lnTo>
                <a:lnTo>
                  <a:pt x="106" y="39"/>
                </a:lnTo>
                <a:lnTo>
                  <a:pt x="106" y="40"/>
                </a:lnTo>
                <a:lnTo>
                  <a:pt x="106" y="42"/>
                </a:lnTo>
                <a:lnTo>
                  <a:pt x="109" y="42"/>
                </a:lnTo>
                <a:lnTo>
                  <a:pt x="111" y="42"/>
                </a:lnTo>
                <a:lnTo>
                  <a:pt x="116" y="40"/>
                </a:lnTo>
                <a:lnTo>
                  <a:pt x="115" y="42"/>
                </a:lnTo>
                <a:lnTo>
                  <a:pt x="114" y="43"/>
                </a:lnTo>
                <a:lnTo>
                  <a:pt x="114" y="44"/>
                </a:lnTo>
                <a:lnTo>
                  <a:pt x="114" y="46"/>
                </a:lnTo>
                <a:lnTo>
                  <a:pt x="114" y="46"/>
                </a:lnTo>
                <a:lnTo>
                  <a:pt x="115" y="48"/>
                </a:lnTo>
                <a:lnTo>
                  <a:pt x="117" y="50"/>
                </a:lnTo>
                <a:lnTo>
                  <a:pt x="116" y="51"/>
                </a:lnTo>
                <a:lnTo>
                  <a:pt x="118" y="51"/>
                </a:lnTo>
                <a:lnTo>
                  <a:pt x="119" y="50"/>
                </a:lnTo>
                <a:lnTo>
                  <a:pt x="120" y="49"/>
                </a:lnTo>
                <a:lnTo>
                  <a:pt x="121" y="48"/>
                </a:lnTo>
                <a:lnTo>
                  <a:pt x="123" y="46"/>
                </a:lnTo>
                <a:lnTo>
                  <a:pt x="124" y="48"/>
                </a:lnTo>
                <a:lnTo>
                  <a:pt x="125" y="50"/>
                </a:lnTo>
                <a:lnTo>
                  <a:pt x="126" y="51"/>
                </a:lnTo>
                <a:lnTo>
                  <a:pt x="133" y="56"/>
                </a:lnTo>
                <a:lnTo>
                  <a:pt x="135" y="58"/>
                </a:lnTo>
                <a:lnTo>
                  <a:pt x="139" y="65"/>
                </a:lnTo>
                <a:lnTo>
                  <a:pt x="143" y="67"/>
                </a:lnTo>
                <a:lnTo>
                  <a:pt x="147" y="73"/>
                </a:lnTo>
                <a:lnTo>
                  <a:pt x="151" y="75"/>
                </a:lnTo>
                <a:lnTo>
                  <a:pt x="151" y="76"/>
                </a:lnTo>
                <a:lnTo>
                  <a:pt x="150" y="76"/>
                </a:lnTo>
                <a:lnTo>
                  <a:pt x="148" y="76"/>
                </a:lnTo>
                <a:lnTo>
                  <a:pt x="147" y="76"/>
                </a:lnTo>
                <a:lnTo>
                  <a:pt x="146" y="75"/>
                </a:lnTo>
                <a:lnTo>
                  <a:pt x="144" y="74"/>
                </a:lnTo>
                <a:lnTo>
                  <a:pt x="142" y="73"/>
                </a:lnTo>
                <a:lnTo>
                  <a:pt x="142" y="75"/>
                </a:lnTo>
                <a:lnTo>
                  <a:pt x="144" y="86"/>
                </a:lnTo>
                <a:lnTo>
                  <a:pt x="145" y="88"/>
                </a:lnTo>
                <a:lnTo>
                  <a:pt x="148" y="90"/>
                </a:lnTo>
                <a:lnTo>
                  <a:pt x="152" y="93"/>
                </a:lnTo>
                <a:lnTo>
                  <a:pt x="153" y="93"/>
                </a:lnTo>
                <a:lnTo>
                  <a:pt x="155" y="91"/>
                </a:lnTo>
                <a:lnTo>
                  <a:pt x="157" y="92"/>
                </a:lnTo>
                <a:lnTo>
                  <a:pt x="158" y="93"/>
                </a:lnTo>
                <a:lnTo>
                  <a:pt x="159" y="95"/>
                </a:lnTo>
                <a:lnTo>
                  <a:pt x="161" y="94"/>
                </a:lnTo>
                <a:lnTo>
                  <a:pt x="162" y="95"/>
                </a:lnTo>
                <a:lnTo>
                  <a:pt x="169" y="90"/>
                </a:lnTo>
                <a:lnTo>
                  <a:pt x="170" y="88"/>
                </a:lnTo>
                <a:lnTo>
                  <a:pt x="168" y="82"/>
                </a:lnTo>
                <a:lnTo>
                  <a:pt x="168" y="80"/>
                </a:lnTo>
                <a:lnTo>
                  <a:pt x="171" y="79"/>
                </a:lnTo>
                <a:lnTo>
                  <a:pt x="180" y="86"/>
                </a:lnTo>
                <a:lnTo>
                  <a:pt x="184" y="87"/>
                </a:lnTo>
                <a:lnTo>
                  <a:pt x="186" y="86"/>
                </a:lnTo>
                <a:lnTo>
                  <a:pt x="187" y="84"/>
                </a:lnTo>
                <a:lnTo>
                  <a:pt x="188" y="82"/>
                </a:lnTo>
                <a:lnTo>
                  <a:pt x="190" y="82"/>
                </a:lnTo>
                <a:lnTo>
                  <a:pt x="190" y="83"/>
                </a:lnTo>
                <a:lnTo>
                  <a:pt x="192" y="90"/>
                </a:lnTo>
                <a:lnTo>
                  <a:pt x="194" y="93"/>
                </a:lnTo>
                <a:lnTo>
                  <a:pt x="200" y="104"/>
                </a:lnTo>
                <a:lnTo>
                  <a:pt x="194" y="99"/>
                </a:lnTo>
                <a:lnTo>
                  <a:pt x="192" y="98"/>
                </a:lnTo>
                <a:lnTo>
                  <a:pt x="190" y="101"/>
                </a:lnTo>
                <a:lnTo>
                  <a:pt x="192" y="104"/>
                </a:lnTo>
                <a:lnTo>
                  <a:pt x="196" y="105"/>
                </a:lnTo>
                <a:lnTo>
                  <a:pt x="199" y="106"/>
                </a:lnTo>
                <a:lnTo>
                  <a:pt x="202" y="105"/>
                </a:lnTo>
                <a:lnTo>
                  <a:pt x="202" y="105"/>
                </a:lnTo>
                <a:lnTo>
                  <a:pt x="206" y="107"/>
                </a:lnTo>
                <a:lnTo>
                  <a:pt x="211" y="108"/>
                </a:lnTo>
                <a:lnTo>
                  <a:pt x="216" y="108"/>
                </a:lnTo>
                <a:lnTo>
                  <a:pt x="221" y="108"/>
                </a:lnTo>
                <a:lnTo>
                  <a:pt x="221" y="10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89"/>
          <p:cNvSpPr/>
          <p:nvPr/>
        </p:nvSpPr>
        <p:spPr bwMode="auto">
          <a:xfrm>
            <a:off x="2442555" y="3547708"/>
            <a:ext cx="411803" cy="275777"/>
          </a:xfrm>
          <a:custGeom>
            <a:avLst/>
            <a:gdLst>
              <a:gd name="T0" fmla="*/ 432 w 461"/>
              <a:gd name="T1" fmla="*/ 230 h 309"/>
              <a:gd name="T2" fmla="*/ 388 w 461"/>
              <a:gd name="T3" fmla="*/ 221 h 309"/>
              <a:gd name="T4" fmla="*/ 353 w 461"/>
              <a:gd name="T5" fmla="*/ 230 h 309"/>
              <a:gd name="T6" fmla="*/ 321 w 461"/>
              <a:gd name="T7" fmla="*/ 278 h 309"/>
              <a:gd name="T8" fmla="*/ 299 w 461"/>
              <a:gd name="T9" fmla="*/ 280 h 309"/>
              <a:gd name="T10" fmla="*/ 273 w 461"/>
              <a:gd name="T11" fmla="*/ 308 h 309"/>
              <a:gd name="T12" fmla="*/ 261 w 461"/>
              <a:gd name="T13" fmla="*/ 301 h 309"/>
              <a:gd name="T14" fmla="*/ 242 w 461"/>
              <a:gd name="T15" fmla="*/ 277 h 309"/>
              <a:gd name="T16" fmla="*/ 216 w 461"/>
              <a:gd name="T17" fmla="*/ 292 h 309"/>
              <a:gd name="T18" fmla="*/ 161 w 461"/>
              <a:gd name="T19" fmla="*/ 290 h 309"/>
              <a:gd name="T20" fmla="*/ 151 w 461"/>
              <a:gd name="T21" fmla="*/ 286 h 309"/>
              <a:gd name="T22" fmla="*/ 119 w 461"/>
              <a:gd name="T23" fmla="*/ 290 h 309"/>
              <a:gd name="T24" fmla="*/ 87 w 461"/>
              <a:gd name="T25" fmla="*/ 280 h 309"/>
              <a:gd name="T26" fmla="*/ 55 w 461"/>
              <a:gd name="T27" fmla="*/ 252 h 309"/>
              <a:gd name="T28" fmla="*/ 38 w 461"/>
              <a:gd name="T29" fmla="*/ 245 h 309"/>
              <a:gd name="T30" fmla="*/ 29 w 461"/>
              <a:gd name="T31" fmla="*/ 236 h 309"/>
              <a:gd name="T32" fmla="*/ 19 w 461"/>
              <a:gd name="T33" fmla="*/ 203 h 309"/>
              <a:gd name="T34" fmla="*/ 3 w 461"/>
              <a:gd name="T35" fmla="*/ 193 h 309"/>
              <a:gd name="T36" fmla="*/ 0 w 461"/>
              <a:gd name="T37" fmla="*/ 171 h 309"/>
              <a:gd name="T38" fmla="*/ 26 w 461"/>
              <a:gd name="T39" fmla="*/ 142 h 309"/>
              <a:gd name="T40" fmla="*/ 43 w 461"/>
              <a:gd name="T41" fmla="*/ 117 h 309"/>
              <a:gd name="T42" fmla="*/ 28 w 461"/>
              <a:gd name="T43" fmla="*/ 105 h 309"/>
              <a:gd name="T44" fmla="*/ 19 w 461"/>
              <a:gd name="T45" fmla="*/ 82 h 309"/>
              <a:gd name="T46" fmla="*/ 45 w 461"/>
              <a:gd name="T47" fmla="*/ 68 h 309"/>
              <a:gd name="T48" fmla="*/ 100 w 461"/>
              <a:gd name="T49" fmla="*/ 55 h 309"/>
              <a:gd name="T50" fmla="*/ 141 w 461"/>
              <a:gd name="T51" fmla="*/ 0 h 309"/>
              <a:gd name="T52" fmla="*/ 232 w 461"/>
              <a:gd name="T53" fmla="*/ 68 h 309"/>
              <a:gd name="T54" fmla="*/ 166 w 461"/>
              <a:gd name="T55" fmla="*/ 40 h 309"/>
              <a:gd name="T56" fmla="*/ 195 w 461"/>
              <a:gd name="T57" fmla="*/ 63 h 309"/>
              <a:gd name="T58" fmla="*/ 207 w 461"/>
              <a:gd name="T59" fmla="*/ 71 h 309"/>
              <a:gd name="T60" fmla="*/ 218 w 461"/>
              <a:gd name="T61" fmla="*/ 73 h 309"/>
              <a:gd name="T62" fmla="*/ 232 w 461"/>
              <a:gd name="T63" fmla="*/ 83 h 309"/>
              <a:gd name="T64" fmla="*/ 223 w 461"/>
              <a:gd name="T65" fmla="*/ 80 h 309"/>
              <a:gd name="T66" fmla="*/ 221 w 461"/>
              <a:gd name="T67" fmla="*/ 86 h 309"/>
              <a:gd name="T68" fmla="*/ 243 w 461"/>
              <a:gd name="T69" fmla="*/ 83 h 309"/>
              <a:gd name="T70" fmla="*/ 237 w 461"/>
              <a:gd name="T71" fmla="*/ 92 h 309"/>
              <a:gd name="T72" fmla="*/ 241 w 461"/>
              <a:gd name="T73" fmla="*/ 99 h 309"/>
              <a:gd name="T74" fmla="*/ 247 w 461"/>
              <a:gd name="T75" fmla="*/ 106 h 309"/>
              <a:gd name="T76" fmla="*/ 252 w 461"/>
              <a:gd name="T77" fmla="*/ 99 h 309"/>
              <a:gd name="T78" fmla="*/ 261 w 461"/>
              <a:gd name="T79" fmla="*/ 103 h 309"/>
              <a:gd name="T80" fmla="*/ 281 w 461"/>
              <a:gd name="T81" fmla="*/ 120 h 309"/>
              <a:gd name="T82" fmla="*/ 307 w 461"/>
              <a:gd name="T83" fmla="*/ 152 h 309"/>
              <a:gd name="T84" fmla="*/ 312 w 461"/>
              <a:gd name="T85" fmla="*/ 158 h 309"/>
              <a:gd name="T86" fmla="*/ 304 w 461"/>
              <a:gd name="T87" fmla="*/ 155 h 309"/>
              <a:gd name="T88" fmla="*/ 296 w 461"/>
              <a:gd name="T89" fmla="*/ 156 h 309"/>
              <a:gd name="T90" fmla="*/ 308 w 461"/>
              <a:gd name="T91" fmla="*/ 187 h 309"/>
              <a:gd name="T92" fmla="*/ 324 w 461"/>
              <a:gd name="T93" fmla="*/ 190 h 309"/>
              <a:gd name="T94" fmla="*/ 331 w 461"/>
              <a:gd name="T95" fmla="*/ 198 h 309"/>
              <a:gd name="T96" fmla="*/ 352 w 461"/>
              <a:gd name="T97" fmla="*/ 187 h 309"/>
              <a:gd name="T98" fmla="*/ 350 w 461"/>
              <a:gd name="T99" fmla="*/ 167 h 309"/>
              <a:gd name="T100" fmla="*/ 384 w 461"/>
              <a:gd name="T101" fmla="*/ 181 h 309"/>
              <a:gd name="T102" fmla="*/ 391 w 461"/>
              <a:gd name="T103" fmla="*/ 171 h 309"/>
              <a:gd name="T104" fmla="*/ 400 w 461"/>
              <a:gd name="T105" fmla="*/ 187 h 309"/>
              <a:gd name="T106" fmla="*/ 405 w 461"/>
              <a:gd name="T107" fmla="*/ 207 h 309"/>
              <a:gd name="T108" fmla="*/ 401 w 461"/>
              <a:gd name="T109" fmla="*/ 216 h 309"/>
              <a:gd name="T110" fmla="*/ 420 w 461"/>
              <a:gd name="T111" fmla="*/ 218 h 309"/>
              <a:gd name="T112" fmla="*/ 440 w 461"/>
              <a:gd name="T113" fmla="*/ 224 h 309"/>
              <a:gd name="T114" fmla="*/ 460 w 461"/>
              <a:gd name="T115" fmla="*/ 22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1" h="309">
                <a:moveTo>
                  <a:pt x="460" y="226"/>
                </a:moveTo>
                <a:lnTo>
                  <a:pt x="459" y="226"/>
                </a:lnTo>
                <a:lnTo>
                  <a:pt x="432" y="230"/>
                </a:lnTo>
                <a:lnTo>
                  <a:pt x="413" y="228"/>
                </a:lnTo>
                <a:lnTo>
                  <a:pt x="396" y="222"/>
                </a:lnTo>
                <a:lnTo>
                  <a:pt x="388" y="221"/>
                </a:lnTo>
                <a:lnTo>
                  <a:pt x="368" y="222"/>
                </a:lnTo>
                <a:lnTo>
                  <a:pt x="360" y="224"/>
                </a:lnTo>
                <a:lnTo>
                  <a:pt x="353" y="230"/>
                </a:lnTo>
                <a:lnTo>
                  <a:pt x="347" y="240"/>
                </a:lnTo>
                <a:lnTo>
                  <a:pt x="333" y="268"/>
                </a:lnTo>
                <a:lnTo>
                  <a:pt x="321" y="278"/>
                </a:lnTo>
                <a:lnTo>
                  <a:pt x="312" y="276"/>
                </a:lnTo>
                <a:lnTo>
                  <a:pt x="307" y="276"/>
                </a:lnTo>
                <a:lnTo>
                  <a:pt x="299" y="280"/>
                </a:lnTo>
                <a:lnTo>
                  <a:pt x="292" y="285"/>
                </a:lnTo>
                <a:lnTo>
                  <a:pt x="281" y="297"/>
                </a:lnTo>
                <a:lnTo>
                  <a:pt x="273" y="308"/>
                </a:lnTo>
                <a:lnTo>
                  <a:pt x="270" y="309"/>
                </a:lnTo>
                <a:lnTo>
                  <a:pt x="266" y="308"/>
                </a:lnTo>
                <a:lnTo>
                  <a:pt x="261" y="301"/>
                </a:lnTo>
                <a:lnTo>
                  <a:pt x="253" y="283"/>
                </a:lnTo>
                <a:lnTo>
                  <a:pt x="248" y="278"/>
                </a:lnTo>
                <a:lnTo>
                  <a:pt x="242" y="277"/>
                </a:lnTo>
                <a:lnTo>
                  <a:pt x="234" y="280"/>
                </a:lnTo>
                <a:lnTo>
                  <a:pt x="222" y="288"/>
                </a:lnTo>
                <a:lnTo>
                  <a:pt x="216" y="292"/>
                </a:lnTo>
                <a:lnTo>
                  <a:pt x="208" y="292"/>
                </a:lnTo>
                <a:lnTo>
                  <a:pt x="180" y="290"/>
                </a:lnTo>
                <a:lnTo>
                  <a:pt x="161" y="290"/>
                </a:lnTo>
                <a:lnTo>
                  <a:pt x="150" y="292"/>
                </a:lnTo>
                <a:lnTo>
                  <a:pt x="150" y="291"/>
                </a:lnTo>
                <a:lnTo>
                  <a:pt x="151" y="286"/>
                </a:lnTo>
                <a:lnTo>
                  <a:pt x="149" y="284"/>
                </a:lnTo>
                <a:lnTo>
                  <a:pt x="141" y="284"/>
                </a:lnTo>
                <a:lnTo>
                  <a:pt x="119" y="290"/>
                </a:lnTo>
                <a:lnTo>
                  <a:pt x="107" y="292"/>
                </a:lnTo>
                <a:lnTo>
                  <a:pt x="96" y="288"/>
                </a:lnTo>
                <a:lnTo>
                  <a:pt x="87" y="280"/>
                </a:lnTo>
                <a:lnTo>
                  <a:pt x="72" y="261"/>
                </a:lnTo>
                <a:lnTo>
                  <a:pt x="61" y="254"/>
                </a:lnTo>
                <a:lnTo>
                  <a:pt x="55" y="252"/>
                </a:lnTo>
                <a:lnTo>
                  <a:pt x="49" y="251"/>
                </a:lnTo>
                <a:lnTo>
                  <a:pt x="44" y="249"/>
                </a:lnTo>
                <a:lnTo>
                  <a:pt x="38" y="245"/>
                </a:lnTo>
                <a:lnTo>
                  <a:pt x="33" y="241"/>
                </a:lnTo>
                <a:lnTo>
                  <a:pt x="30" y="237"/>
                </a:lnTo>
                <a:lnTo>
                  <a:pt x="29" y="236"/>
                </a:lnTo>
                <a:lnTo>
                  <a:pt x="27" y="231"/>
                </a:lnTo>
                <a:lnTo>
                  <a:pt x="22" y="208"/>
                </a:lnTo>
                <a:lnTo>
                  <a:pt x="19" y="203"/>
                </a:lnTo>
                <a:lnTo>
                  <a:pt x="11" y="197"/>
                </a:lnTo>
                <a:lnTo>
                  <a:pt x="4" y="193"/>
                </a:lnTo>
                <a:lnTo>
                  <a:pt x="3" y="193"/>
                </a:lnTo>
                <a:lnTo>
                  <a:pt x="3" y="193"/>
                </a:lnTo>
                <a:lnTo>
                  <a:pt x="3" y="190"/>
                </a:lnTo>
                <a:lnTo>
                  <a:pt x="0" y="171"/>
                </a:lnTo>
                <a:lnTo>
                  <a:pt x="3" y="165"/>
                </a:lnTo>
                <a:lnTo>
                  <a:pt x="8" y="158"/>
                </a:lnTo>
                <a:lnTo>
                  <a:pt x="26" y="142"/>
                </a:lnTo>
                <a:lnTo>
                  <a:pt x="41" y="124"/>
                </a:lnTo>
                <a:lnTo>
                  <a:pt x="43" y="120"/>
                </a:lnTo>
                <a:lnTo>
                  <a:pt x="43" y="117"/>
                </a:lnTo>
                <a:lnTo>
                  <a:pt x="40" y="115"/>
                </a:lnTo>
                <a:lnTo>
                  <a:pt x="32" y="109"/>
                </a:lnTo>
                <a:lnTo>
                  <a:pt x="28" y="105"/>
                </a:lnTo>
                <a:lnTo>
                  <a:pt x="23" y="98"/>
                </a:lnTo>
                <a:lnTo>
                  <a:pt x="20" y="90"/>
                </a:lnTo>
                <a:lnTo>
                  <a:pt x="19" y="82"/>
                </a:lnTo>
                <a:lnTo>
                  <a:pt x="21" y="78"/>
                </a:lnTo>
                <a:lnTo>
                  <a:pt x="28" y="74"/>
                </a:lnTo>
                <a:lnTo>
                  <a:pt x="45" y="68"/>
                </a:lnTo>
                <a:lnTo>
                  <a:pt x="84" y="63"/>
                </a:lnTo>
                <a:lnTo>
                  <a:pt x="91" y="60"/>
                </a:lnTo>
                <a:lnTo>
                  <a:pt x="100" y="55"/>
                </a:lnTo>
                <a:lnTo>
                  <a:pt x="112" y="43"/>
                </a:lnTo>
                <a:lnTo>
                  <a:pt x="140" y="3"/>
                </a:lnTo>
                <a:lnTo>
                  <a:pt x="141" y="0"/>
                </a:lnTo>
                <a:lnTo>
                  <a:pt x="176" y="25"/>
                </a:lnTo>
                <a:lnTo>
                  <a:pt x="219" y="65"/>
                </a:lnTo>
                <a:lnTo>
                  <a:pt x="232" y="68"/>
                </a:lnTo>
                <a:lnTo>
                  <a:pt x="232" y="71"/>
                </a:lnTo>
                <a:lnTo>
                  <a:pt x="216" y="67"/>
                </a:lnTo>
                <a:lnTo>
                  <a:pt x="166" y="40"/>
                </a:lnTo>
                <a:lnTo>
                  <a:pt x="154" y="43"/>
                </a:lnTo>
                <a:lnTo>
                  <a:pt x="185" y="60"/>
                </a:lnTo>
                <a:lnTo>
                  <a:pt x="195" y="63"/>
                </a:lnTo>
                <a:lnTo>
                  <a:pt x="199" y="64"/>
                </a:lnTo>
                <a:lnTo>
                  <a:pt x="203" y="70"/>
                </a:lnTo>
                <a:lnTo>
                  <a:pt x="207" y="71"/>
                </a:lnTo>
                <a:lnTo>
                  <a:pt x="212" y="71"/>
                </a:lnTo>
                <a:lnTo>
                  <a:pt x="215" y="68"/>
                </a:lnTo>
                <a:lnTo>
                  <a:pt x="218" y="73"/>
                </a:lnTo>
                <a:lnTo>
                  <a:pt x="222" y="76"/>
                </a:lnTo>
                <a:lnTo>
                  <a:pt x="232" y="80"/>
                </a:lnTo>
                <a:lnTo>
                  <a:pt x="232" y="83"/>
                </a:lnTo>
                <a:lnTo>
                  <a:pt x="227" y="81"/>
                </a:lnTo>
                <a:lnTo>
                  <a:pt x="226" y="80"/>
                </a:lnTo>
                <a:lnTo>
                  <a:pt x="223" y="80"/>
                </a:lnTo>
                <a:lnTo>
                  <a:pt x="222" y="81"/>
                </a:lnTo>
                <a:lnTo>
                  <a:pt x="222" y="83"/>
                </a:lnTo>
                <a:lnTo>
                  <a:pt x="221" y="86"/>
                </a:lnTo>
                <a:lnTo>
                  <a:pt x="227" y="86"/>
                </a:lnTo>
                <a:lnTo>
                  <a:pt x="232" y="86"/>
                </a:lnTo>
                <a:lnTo>
                  <a:pt x="243" y="83"/>
                </a:lnTo>
                <a:lnTo>
                  <a:pt x="240" y="86"/>
                </a:lnTo>
                <a:lnTo>
                  <a:pt x="239" y="89"/>
                </a:lnTo>
                <a:lnTo>
                  <a:pt x="237" y="92"/>
                </a:lnTo>
                <a:lnTo>
                  <a:pt x="237" y="96"/>
                </a:lnTo>
                <a:lnTo>
                  <a:pt x="239" y="95"/>
                </a:lnTo>
                <a:lnTo>
                  <a:pt x="241" y="99"/>
                </a:lnTo>
                <a:lnTo>
                  <a:pt x="244" y="104"/>
                </a:lnTo>
                <a:lnTo>
                  <a:pt x="243" y="106"/>
                </a:lnTo>
                <a:lnTo>
                  <a:pt x="247" y="106"/>
                </a:lnTo>
                <a:lnTo>
                  <a:pt x="249" y="104"/>
                </a:lnTo>
                <a:lnTo>
                  <a:pt x="250" y="102"/>
                </a:lnTo>
                <a:lnTo>
                  <a:pt x="252" y="99"/>
                </a:lnTo>
                <a:lnTo>
                  <a:pt x="257" y="96"/>
                </a:lnTo>
                <a:lnTo>
                  <a:pt x="259" y="99"/>
                </a:lnTo>
                <a:lnTo>
                  <a:pt x="261" y="103"/>
                </a:lnTo>
                <a:lnTo>
                  <a:pt x="262" y="106"/>
                </a:lnTo>
                <a:lnTo>
                  <a:pt x="278" y="117"/>
                </a:lnTo>
                <a:lnTo>
                  <a:pt x="281" y="120"/>
                </a:lnTo>
                <a:lnTo>
                  <a:pt x="291" y="135"/>
                </a:lnTo>
                <a:lnTo>
                  <a:pt x="298" y="140"/>
                </a:lnTo>
                <a:lnTo>
                  <a:pt x="307" y="152"/>
                </a:lnTo>
                <a:lnTo>
                  <a:pt x="315" y="156"/>
                </a:lnTo>
                <a:lnTo>
                  <a:pt x="314" y="157"/>
                </a:lnTo>
                <a:lnTo>
                  <a:pt x="312" y="158"/>
                </a:lnTo>
                <a:lnTo>
                  <a:pt x="309" y="158"/>
                </a:lnTo>
                <a:lnTo>
                  <a:pt x="306" y="157"/>
                </a:lnTo>
                <a:lnTo>
                  <a:pt x="304" y="155"/>
                </a:lnTo>
                <a:lnTo>
                  <a:pt x="301" y="153"/>
                </a:lnTo>
                <a:lnTo>
                  <a:pt x="297" y="152"/>
                </a:lnTo>
                <a:lnTo>
                  <a:pt x="296" y="156"/>
                </a:lnTo>
                <a:lnTo>
                  <a:pt x="301" y="179"/>
                </a:lnTo>
                <a:lnTo>
                  <a:pt x="303" y="184"/>
                </a:lnTo>
                <a:lnTo>
                  <a:pt x="308" y="187"/>
                </a:lnTo>
                <a:lnTo>
                  <a:pt x="317" y="193"/>
                </a:lnTo>
                <a:lnTo>
                  <a:pt x="320" y="193"/>
                </a:lnTo>
                <a:lnTo>
                  <a:pt x="324" y="190"/>
                </a:lnTo>
                <a:lnTo>
                  <a:pt x="327" y="191"/>
                </a:lnTo>
                <a:lnTo>
                  <a:pt x="330" y="194"/>
                </a:lnTo>
                <a:lnTo>
                  <a:pt x="331" y="198"/>
                </a:lnTo>
                <a:lnTo>
                  <a:pt x="335" y="196"/>
                </a:lnTo>
                <a:lnTo>
                  <a:pt x="337" y="198"/>
                </a:lnTo>
                <a:lnTo>
                  <a:pt x="352" y="187"/>
                </a:lnTo>
                <a:lnTo>
                  <a:pt x="354" y="184"/>
                </a:lnTo>
                <a:lnTo>
                  <a:pt x="351" y="171"/>
                </a:lnTo>
                <a:lnTo>
                  <a:pt x="350" y="167"/>
                </a:lnTo>
                <a:lnTo>
                  <a:pt x="357" y="165"/>
                </a:lnTo>
                <a:lnTo>
                  <a:pt x="375" y="179"/>
                </a:lnTo>
                <a:lnTo>
                  <a:pt x="384" y="181"/>
                </a:lnTo>
                <a:lnTo>
                  <a:pt x="387" y="178"/>
                </a:lnTo>
                <a:lnTo>
                  <a:pt x="389" y="175"/>
                </a:lnTo>
                <a:lnTo>
                  <a:pt x="391" y="171"/>
                </a:lnTo>
                <a:lnTo>
                  <a:pt x="396" y="170"/>
                </a:lnTo>
                <a:lnTo>
                  <a:pt x="396" y="172"/>
                </a:lnTo>
                <a:lnTo>
                  <a:pt x="400" y="187"/>
                </a:lnTo>
                <a:lnTo>
                  <a:pt x="404" y="194"/>
                </a:lnTo>
                <a:lnTo>
                  <a:pt x="417" y="216"/>
                </a:lnTo>
                <a:lnTo>
                  <a:pt x="405" y="207"/>
                </a:lnTo>
                <a:lnTo>
                  <a:pt x="400" y="205"/>
                </a:lnTo>
                <a:lnTo>
                  <a:pt x="397" y="211"/>
                </a:lnTo>
                <a:lnTo>
                  <a:pt x="401" y="216"/>
                </a:lnTo>
                <a:lnTo>
                  <a:pt x="408" y="219"/>
                </a:lnTo>
                <a:lnTo>
                  <a:pt x="415" y="220"/>
                </a:lnTo>
                <a:lnTo>
                  <a:pt x="420" y="218"/>
                </a:lnTo>
                <a:lnTo>
                  <a:pt x="422" y="218"/>
                </a:lnTo>
                <a:lnTo>
                  <a:pt x="430" y="222"/>
                </a:lnTo>
                <a:lnTo>
                  <a:pt x="440" y="224"/>
                </a:lnTo>
                <a:lnTo>
                  <a:pt x="451" y="225"/>
                </a:lnTo>
                <a:lnTo>
                  <a:pt x="461" y="224"/>
                </a:lnTo>
                <a:lnTo>
                  <a:pt x="460" y="226"/>
                </a:lnTo>
                <a:close/>
              </a:path>
            </a:pathLst>
          </a:custGeom>
        </p:spPr>
        <p:style>
          <a:lnRef idx="0">
            <a:srgbClr val="FFFFFF"/>
          </a:lnRef>
          <a:fillRef idx="1">
            <a:schemeClr val="accent2"/>
          </a:fillRef>
          <a:effectRef idx="0">
            <a:srgbClr val="FFFFFF"/>
          </a:effectRef>
          <a:fontRef idx="minor">
            <a:schemeClr val="lt1"/>
          </a:fontRef>
        </p:style>
        <p:txBody>
          <a:bodyPr vert="horz" wrap="square" lIns="91440" tIns="45720" rIns="91440" bIns="45720" numCol="1" anchor="t" anchorCtr="0" compatLnSpc="1"/>
          <a:lstStyle/>
          <a:p>
            <a:endParaRPr lang="en-US"/>
          </a:p>
        </p:txBody>
      </p:sp>
      <p:sp>
        <p:nvSpPr>
          <p:cNvPr id="112" name="Freeform 90"/>
          <p:cNvSpPr/>
          <p:nvPr/>
        </p:nvSpPr>
        <p:spPr bwMode="auto">
          <a:xfrm>
            <a:off x="2602512" y="3618224"/>
            <a:ext cx="177020" cy="93168"/>
          </a:xfrm>
          <a:custGeom>
            <a:avLst/>
            <a:gdLst>
              <a:gd name="T0" fmla="*/ 66 w 95"/>
              <a:gd name="T1" fmla="*/ 3 h 50"/>
              <a:gd name="T2" fmla="*/ 67 w 95"/>
              <a:gd name="T3" fmla="*/ 3 h 50"/>
              <a:gd name="T4" fmla="*/ 58 w 95"/>
              <a:gd name="T5" fmla="*/ 11 h 50"/>
              <a:gd name="T6" fmla="*/ 55 w 95"/>
              <a:gd name="T7" fmla="*/ 21 h 50"/>
              <a:gd name="T8" fmla="*/ 63 w 95"/>
              <a:gd name="T9" fmla="*/ 27 h 50"/>
              <a:gd name="T10" fmla="*/ 69 w 95"/>
              <a:gd name="T11" fmla="*/ 28 h 50"/>
              <a:gd name="T12" fmla="*/ 72 w 95"/>
              <a:gd name="T13" fmla="*/ 27 h 50"/>
              <a:gd name="T14" fmla="*/ 74 w 95"/>
              <a:gd name="T15" fmla="*/ 35 h 50"/>
              <a:gd name="T16" fmla="*/ 71 w 95"/>
              <a:gd name="T17" fmla="*/ 41 h 50"/>
              <a:gd name="T18" fmla="*/ 66 w 95"/>
              <a:gd name="T19" fmla="*/ 45 h 50"/>
              <a:gd name="T20" fmla="*/ 73 w 95"/>
              <a:gd name="T21" fmla="*/ 41 h 50"/>
              <a:gd name="T22" fmla="*/ 78 w 95"/>
              <a:gd name="T23" fmla="*/ 43 h 50"/>
              <a:gd name="T24" fmla="*/ 74 w 95"/>
              <a:gd name="T25" fmla="*/ 30 h 50"/>
              <a:gd name="T26" fmla="*/ 76 w 95"/>
              <a:gd name="T27" fmla="*/ 23 h 50"/>
              <a:gd name="T28" fmla="*/ 72 w 95"/>
              <a:gd name="T29" fmla="*/ 20 h 50"/>
              <a:gd name="T30" fmla="*/ 73 w 95"/>
              <a:gd name="T31" fmla="*/ 17 h 50"/>
              <a:gd name="T32" fmla="*/ 75 w 95"/>
              <a:gd name="T33" fmla="*/ 14 h 50"/>
              <a:gd name="T34" fmla="*/ 77 w 95"/>
              <a:gd name="T35" fmla="*/ 13 h 50"/>
              <a:gd name="T36" fmla="*/ 77 w 95"/>
              <a:gd name="T37" fmla="*/ 14 h 50"/>
              <a:gd name="T38" fmla="*/ 79 w 95"/>
              <a:gd name="T39" fmla="*/ 13 h 50"/>
              <a:gd name="T40" fmla="*/ 83 w 95"/>
              <a:gd name="T41" fmla="*/ 16 h 50"/>
              <a:gd name="T42" fmla="*/ 89 w 95"/>
              <a:gd name="T43" fmla="*/ 18 h 50"/>
              <a:gd name="T44" fmla="*/ 91 w 95"/>
              <a:gd name="T45" fmla="*/ 15 h 50"/>
              <a:gd name="T46" fmla="*/ 93 w 95"/>
              <a:gd name="T47" fmla="*/ 15 h 50"/>
              <a:gd name="T48" fmla="*/ 95 w 95"/>
              <a:gd name="T49" fmla="*/ 18 h 50"/>
              <a:gd name="T50" fmla="*/ 91 w 95"/>
              <a:gd name="T51" fmla="*/ 21 h 50"/>
              <a:gd name="T52" fmla="*/ 89 w 95"/>
              <a:gd name="T53" fmla="*/ 25 h 50"/>
              <a:gd name="T54" fmla="*/ 82 w 95"/>
              <a:gd name="T55" fmla="*/ 25 h 50"/>
              <a:gd name="T56" fmla="*/ 78 w 95"/>
              <a:gd name="T57" fmla="*/ 31 h 50"/>
              <a:gd name="T58" fmla="*/ 82 w 95"/>
              <a:gd name="T59" fmla="*/ 46 h 50"/>
              <a:gd name="T60" fmla="*/ 83 w 95"/>
              <a:gd name="T61" fmla="*/ 47 h 50"/>
              <a:gd name="T62" fmla="*/ 65 w 95"/>
              <a:gd name="T63" fmla="*/ 46 h 50"/>
              <a:gd name="T64" fmla="*/ 48 w 95"/>
              <a:gd name="T65" fmla="*/ 50 h 50"/>
              <a:gd name="T66" fmla="*/ 38 w 95"/>
              <a:gd name="T67" fmla="*/ 49 h 50"/>
              <a:gd name="T68" fmla="*/ 31 w 95"/>
              <a:gd name="T69" fmla="*/ 45 h 50"/>
              <a:gd name="T70" fmla="*/ 30 w 95"/>
              <a:gd name="T71" fmla="*/ 40 h 50"/>
              <a:gd name="T72" fmla="*/ 30 w 95"/>
              <a:gd name="T73" fmla="*/ 37 h 50"/>
              <a:gd name="T74" fmla="*/ 29 w 95"/>
              <a:gd name="T75" fmla="*/ 34 h 50"/>
              <a:gd name="T76" fmla="*/ 28 w 95"/>
              <a:gd name="T77" fmla="*/ 27 h 50"/>
              <a:gd name="T78" fmla="*/ 15 w 95"/>
              <a:gd name="T79" fmla="*/ 29 h 50"/>
              <a:gd name="T80" fmla="*/ 6 w 95"/>
              <a:gd name="T81" fmla="*/ 23 h 50"/>
              <a:gd name="T82" fmla="*/ 15 w 95"/>
              <a:gd name="T83" fmla="*/ 4 h 50"/>
              <a:gd name="T84" fmla="*/ 23 w 95"/>
              <a:gd name="T85" fmla="*/ 1 h 50"/>
              <a:gd name="T86" fmla="*/ 36 w 95"/>
              <a:gd name="T87" fmla="*/ 1 h 50"/>
              <a:gd name="T88" fmla="*/ 53 w 95"/>
              <a:gd name="T89"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50">
                <a:moveTo>
                  <a:pt x="53" y="4"/>
                </a:moveTo>
                <a:lnTo>
                  <a:pt x="66" y="3"/>
                </a:lnTo>
                <a:lnTo>
                  <a:pt x="67" y="3"/>
                </a:lnTo>
                <a:lnTo>
                  <a:pt x="67" y="3"/>
                </a:lnTo>
                <a:lnTo>
                  <a:pt x="64" y="5"/>
                </a:lnTo>
                <a:lnTo>
                  <a:pt x="58" y="11"/>
                </a:lnTo>
                <a:lnTo>
                  <a:pt x="55" y="15"/>
                </a:lnTo>
                <a:lnTo>
                  <a:pt x="55" y="21"/>
                </a:lnTo>
                <a:lnTo>
                  <a:pt x="59" y="25"/>
                </a:lnTo>
                <a:lnTo>
                  <a:pt x="63" y="27"/>
                </a:lnTo>
                <a:lnTo>
                  <a:pt x="66" y="31"/>
                </a:lnTo>
                <a:lnTo>
                  <a:pt x="69" y="28"/>
                </a:lnTo>
                <a:lnTo>
                  <a:pt x="71" y="27"/>
                </a:lnTo>
                <a:lnTo>
                  <a:pt x="72" y="27"/>
                </a:lnTo>
                <a:lnTo>
                  <a:pt x="73" y="34"/>
                </a:lnTo>
                <a:lnTo>
                  <a:pt x="74" y="35"/>
                </a:lnTo>
                <a:lnTo>
                  <a:pt x="73" y="38"/>
                </a:lnTo>
                <a:lnTo>
                  <a:pt x="71" y="41"/>
                </a:lnTo>
                <a:lnTo>
                  <a:pt x="69" y="43"/>
                </a:lnTo>
                <a:lnTo>
                  <a:pt x="66" y="45"/>
                </a:lnTo>
                <a:lnTo>
                  <a:pt x="70" y="43"/>
                </a:lnTo>
                <a:lnTo>
                  <a:pt x="73" y="41"/>
                </a:lnTo>
                <a:lnTo>
                  <a:pt x="76" y="40"/>
                </a:lnTo>
                <a:lnTo>
                  <a:pt x="78" y="43"/>
                </a:lnTo>
                <a:lnTo>
                  <a:pt x="76" y="33"/>
                </a:lnTo>
                <a:lnTo>
                  <a:pt x="74" y="30"/>
                </a:lnTo>
                <a:lnTo>
                  <a:pt x="74" y="27"/>
                </a:lnTo>
                <a:lnTo>
                  <a:pt x="76" y="23"/>
                </a:lnTo>
                <a:lnTo>
                  <a:pt x="76" y="20"/>
                </a:lnTo>
                <a:lnTo>
                  <a:pt x="72" y="20"/>
                </a:lnTo>
                <a:lnTo>
                  <a:pt x="72" y="18"/>
                </a:lnTo>
                <a:lnTo>
                  <a:pt x="73" y="17"/>
                </a:lnTo>
                <a:lnTo>
                  <a:pt x="74" y="15"/>
                </a:lnTo>
                <a:lnTo>
                  <a:pt x="75" y="14"/>
                </a:lnTo>
                <a:lnTo>
                  <a:pt x="75" y="13"/>
                </a:lnTo>
                <a:lnTo>
                  <a:pt x="77" y="13"/>
                </a:lnTo>
                <a:lnTo>
                  <a:pt x="77" y="14"/>
                </a:lnTo>
                <a:lnTo>
                  <a:pt x="77" y="14"/>
                </a:lnTo>
                <a:lnTo>
                  <a:pt x="78" y="13"/>
                </a:lnTo>
                <a:lnTo>
                  <a:pt x="79" y="13"/>
                </a:lnTo>
                <a:lnTo>
                  <a:pt x="81" y="15"/>
                </a:lnTo>
                <a:lnTo>
                  <a:pt x="83" y="16"/>
                </a:lnTo>
                <a:lnTo>
                  <a:pt x="86" y="17"/>
                </a:lnTo>
                <a:lnTo>
                  <a:pt x="89" y="18"/>
                </a:lnTo>
                <a:lnTo>
                  <a:pt x="89" y="17"/>
                </a:lnTo>
                <a:lnTo>
                  <a:pt x="91" y="15"/>
                </a:lnTo>
                <a:lnTo>
                  <a:pt x="92" y="14"/>
                </a:lnTo>
                <a:lnTo>
                  <a:pt x="93" y="15"/>
                </a:lnTo>
                <a:lnTo>
                  <a:pt x="93" y="15"/>
                </a:lnTo>
                <a:lnTo>
                  <a:pt x="95" y="18"/>
                </a:lnTo>
                <a:lnTo>
                  <a:pt x="93" y="20"/>
                </a:lnTo>
                <a:lnTo>
                  <a:pt x="91" y="21"/>
                </a:lnTo>
                <a:lnTo>
                  <a:pt x="89" y="23"/>
                </a:lnTo>
                <a:lnTo>
                  <a:pt x="89" y="25"/>
                </a:lnTo>
                <a:lnTo>
                  <a:pt x="87" y="24"/>
                </a:lnTo>
                <a:lnTo>
                  <a:pt x="82" y="25"/>
                </a:lnTo>
                <a:lnTo>
                  <a:pt x="79" y="24"/>
                </a:lnTo>
                <a:lnTo>
                  <a:pt x="78" y="31"/>
                </a:lnTo>
                <a:lnTo>
                  <a:pt x="79" y="39"/>
                </a:lnTo>
                <a:lnTo>
                  <a:pt x="82" y="46"/>
                </a:lnTo>
                <a:lnTo>
                  <a:pt x="83" y="47"/>
                </a:lnTo>
                <a:lnTo>
                  <a:pt x="83" y="47"/>
                </a:lnTo>
                <a:lnTo>
                  <a:pt x="82" y="47"/>
                </a:lnTo>
                <a:lnTo>
                  <a:pt x="65" y="46"/>
                </a:lnTo>
                <a:lnTo>
                  <a:pt x="63" y="46"/>
                </a:lnTo>
                <a:lnTo>
                  <a:pt x="48" y="50"/>
                </a:lnTo>
                <a:lnTo>
                  <a:pt x="44" y="50"/>
                </a:lnTo>
                <a:lnTo>
                  <a:pt x="38" y="49"/>
                </a:lnTo>
                <a:lnTo>
                  <a:pt x="34" y="48"/>
                </a:lnTo>
                <a:lnTo>
                  <a:pt x="31" y="45"/>
                </a:lnTo>
                <a:lnTo>
                  <a:pt x="30" y="42"/>
                </a:lnTo>
                <a:lnTo>
                  <a:pt x="30" y="40"/>
                </a:lnTo>
                <a:lnTo>
                  <a:pt x="30" y="38"/>
                </a:lnTo>
                <a:lnTo>
                  <a:pt x="30" y="37"/>
                </a:lnTo>
                <a:lnTo>
                  <a:pt x="30" y="36"/>
                </a:lnTo>
                <a:lnTo>
                  <a:pt x="29" y="34"/>
                </a:lnTo>
                <a:lnTo>
                  <a:pt x="29" y="28"/>
                </a:lnTo>
                <a:lnTo>
                  <a:pt x="28" y="27"/>
                </a:lnTo>
                <a:lnTo>
                  <a:pt x="25" y="27"/>
                </a:lnTo>
                <a:lnTo>
                  <a:pt x="15" y="29"/>
                </a:lnTo>
                <a:lnTo>
                  <a:pt x="0" y="27"/>
                </a:lnTo>
                <a:lnTo>
                  <a:pt x="6" y="23"/>
                </a:lnTo>
                <a:lnTo>
                  <a:pt x="12" y="9"/>
                </a:lnTo>
                <a:lnTo>
                  <a:pt x="15" y="4"/>
                </a:lnTo>
                <a:lnTo>
                  <a:pt x="19" y="2"/>
                </a:lnTo>
                <a:lnTo>
                  <a:pt x="23" y="1"/>
                </a:lnTo>
                <a:lnTo>
                  <a:pt x="32" y="0"/>
                </a:lnTo>
                <a:lnTo>
                  <a:pt x="36" y="1"/>
                </a:lnTo>
                <a:lnTo>
                  <a:pt x="44" y="3"/>
                </a:lnTo>
                <a:lnTo>
                  <a:pt x="53" y="4"/>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2">
            <a:schemeClr val="accent6"/>
          </a:fillRef>
          <a:effectRef idx="0">
            <a:srgbClr val="FFFFFF"/>
          </a:effectRef>
          <a:fontRef idx="minor">
            <a:schemeClr val="lt1"/>
          </a:fontRef>
        </p:style>
        <p:txBody>
          <a:bodyPr vert="horz" wrap="square" lIns="91440" tIns="45720" rIns="91440" bIns="45720" numCol="1" anchor="t" anchorCtr="0" compatLnSpc="1"/>
          <a:lstStyle/>
          <a:p>
            <a:endParaRPr lang="en-US"/>
          </a:p>
        </p:txBody>
      </p:sp>
      <p:sp>
        <p:nvSpPr>
          <p:cNvPr id="113" name="Freeform 91"/>
          <p:cNvSpPr/>
          <p:nvPr/>
        </p:nvSpPr>
        <p:spPr bwMode="auto">
          <a:xfrm>
            <a:off x="2729512" y="3745224"/>
            <a:ext cx="177020" cy="93168"/>
          </a:xfrm>
          <a:custGeom>
            <a:avLst/>
            <a:gdLst>
              <a:gd name="T0" fmla="*/ 138 w 198"/>
              <a:gd name="T1" fmla="*/ 5 h 104"/>
              <a:gd name="T2" fmla="*/ 139 w 198"/>
              <a:gd name="T3" fmla="*/ 5 h 104"/>
              <a:gd name="T4" fmla="*/ 120 w 198"/>
              <a:gd name="T5" fmla="*/ 22 h 104"/>
              <a:gd name="T6" fmla="*/ 115 w 198"/>
              <a:gd name="T7" fmla="*/ 44 h 104"/>
              <a:gd name="T8" fmla="*/ 131 w 198"/>
              <a:gd name="T9" fmla="*/ 56 h 104"/>
              <a:gd name="T10" fmla="*/ 144 w 198"/>
              <a:gd name="T11" fmla="*/ 58 h 104"/>
              <a:gd name="T12" fmla="*/ 150 w 198"/>
              <a:gd name="T13" fmla="*/ 56 h 104"/>
              <a:gd name="T14" fmla="*/ 154 w 198"/>
              <a:gd name="T15" fmla="*/ 72 h 104"/>
              <a:gd name="T16" fmla="*/ 148 w 198"/>
              <a:gd name="T17" fmla="*/ 85 h 104"/>
              <a:gd name="T18" fmla="*/ 137 w 198"/>
              <a:gd name="T19" fmla="*/ 93 h 104"/>
              <a:gd name="T20" fmla="*/ 152 w 198"/>
              <a:gd name="T21" fmla="*/ 86 h 104"/>
              <a:gd name="T22" fmla="*/ 162 w 198"/>
              <a:gd name="T23" fmla="*/ 90 h 104"/>
              <a:gd name="T24" fmla="*/ 155 w 198"/>
              <a:gd name="T25" fmla="*/ 62 h 104"/>
              <a:gd name="T26" fmla="*/ 158 w 198"/>
              <a:gd name="T27" fmla="*/ 48 h 104"/>
              <a:gd name="T28" fmla="*/ 149 w 198"/>
              <a:gd name="T29" fmla="*/ 41 h 104"/>
              <a:gd name="T30" fmla="*/ 152 w 198"/>
              <a:gd name="T31" fmla="*/ 35 h 104"/>
              <a:gd name="T32" fmla="*/ 156 w 198"/>
              <a:gd name="T33" fmla="*/ 29 h 104"/>
              <a:gd name="T34" fmla="*/ 160 w 198"/>
              <a:gd name="T35" fmla="*/ 27 h 104"/>
              <a:gd name="T36" fmla="*/ 161 w 198"/>
              <a:gd name="T37" fmla="*/ 28 h 104"/>
              <a:gd name="T38" fmla="*/ 165 w 198"/>
              <a:gd name="T39" fmla="*/ 26 h 104"/>
              <a:gd name="T40" fmla="*/ 173 w 198"/>
              <a:gd name="T41" fmla="*/ 33 h 104"/>
              <a:gd name="T42" fmla="*/ 186 w 198"/>
              <a:gd name="T43" fmla="*/ 38 h 104"/>
              <a:gd name="T44" fmla="*/ 189 w 198"/>
              <a:gd name="T45" fmla="*/ 32 h 104"/>
              <a:gd name="T46" fmla="*/ 193 w 198"/>
              <a:gd name="T47" fmla="*/ 30 h 104"/>
              <a:gd name="T48" fmla="*/ 198 w 198"/>
              <a:gd name="T49" fmla="*/ 38 h 104"/>
              <a:gd name="T50" fmla="*/ 189 w 198"/>
              <a:gd name="T51" fmla="*/ 44 h 104"/>
              <a:gd name="T52" fmla="*/ 185 w 198"/>
              <a:gd name="T53" fmla="*/ 52 h 104"/>
              <a:gd name="T54" fmla="*/ 171 w 198"/>
              <a:gd name="T55" fmla="*/ 51 h 104"/>
              <a:gd name="T56" fmla="*/ 162 w 198"/>
              <a:gd name="T57" fmla="*/ 64 h 104"/>
              <a:gd name="T58" fmla="*/ 170 w 198"/>
              <a:gd name="T59" fmla="*/ 96 h 104"/>
              <a:gd name="T60" fmla="*/ 172 w 198"/>
              <a:gd name="T61" fmla="*/ 98 h 104"/>
              <a:gd name="T62" fmla="*/ 135 w 198"/>
              <a:gd name="T63" fmla="*/ 95 h 104"/>
              <a:gd name="T64" fmla="*/ 99 w 198"/>
              <a:gd name="T65" fmla="*/ 104 h 104"/>
              <a:gd name="T66" fmla="*/ 80 w 198"/>
              <a:gd name="T67" fmla="*/ 103 h 104"/>
              <a:gd name="T68" fmla="*/ 64 w 198"/>
              <a:gd name="T69" fmla="*/ 93 h 104"/>
              <a:gd name="T70" fmla="*/ 62 w 198"/>
              <a:gd name="T71" fmla="*/ 83 h 104"/>
              <a:gd name="T72" fmla="*/ 63 w 198"/>
              <a:gd name="T73" fmla="*/ 78 h 104"/>
              <a:gd name="T74" fmla="*/ 61 w 198"/>
              <a:gd name="T75" fmla="*/ 71 h 104"/>
              <a:gd name="T76" fmla="*/ 58 w 198"/>
              <a:gd name="T77" fmla="*/ 56 h 104"/>
              <a:gd name="T78" fmla="*/ 31 w 198"/>
              <a:gd name="T79" fmla="*/ 61 h 104"/>
              <a:gd name="T80" fmla="*/ 12 w 198"/>
              <a:gd name="T81" fmla="*/ 47 h 104"/>
              <a:gd name="T82" fmla="*/ 32 w 198"/>
              <a:gd name="T83" fmla="*/ 9 h 104"/>
              <a:gd name="T84" fmla="*/ 47 w 198"/>
              <a:gd name="T85" fmla="*/ 1 h 104"/>
              <a:gd name="T86" fmla="*/ 75 w 198"/>
              <a:gd name="T87" fmla="*/ 1 h 104"/>
              <a:gd name="T88" fmla="*/ 111 w 198"/>
              <a:gd name="T89"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104">
                <a:moveTo>
                  <a:pt x="111" y="9"/>
                </a:moveTo>
                <a:lnTo>
                  <a:pt x="138" y="5"/>
                </a:lnTo>
                <a:lnTo>
                  <a:pt x="139" y="5"/>
                </a:lnTo>
                <a:lnTo>
                  <a:pt x="139" y="5"/>
                </a:lnTo>
                <a:lnTo>
                  <a:pt x="134" y="11"/>
                </a:lnTo>
                <a:lnTo>
                  <a:pt x="120" y="22"/>
                </a:lnTo>
                <a:lnTo>
                  <a:pt x="115" y="32"/>
                </a:lnTo>
                <a:lnTo>
                  <a:pt x="115" y="44"/>
                </a:lnTo>
                <a:lnTo>
                  <a:pt x="122" y="51"/>
                </a:lnTo>
                <a:lnTo>
                  <a:pt x="131" y="56"/>
                </a:lnTo>
                <a:lnTo>
                  <a:pt x="137" y="64"/>
                </a:lnTo>
                <a:lnTo>
                  <a:pt x="144" y="58"/>
                </a:lnTo>
                <a:lnTo>
                  <a:pt x="147" y="56"/>
                </a:lnTo>
                <a:lnTo>
                  <a:pt x="150" y="56"/>
                </a:lnTo>
                <a:lnTo>
                  <a:pt x="153" y="71"/>
                </a:lnTo>
                <a:lnTo>
                  <a:pt x="154" y="72"/>
                </a:lnTo>
                <a:lnTo>
                  <a:pt x="152" y="79"/>
                </a:lnTo>
                <a:lnTo>
                  <a:pt x="148" y="85"/>
                </a:lnTo>
                <a:lnTo>
                  <a:pt x="143" y="89"/>
                </a:lnTo>
                <a:lnTo>
                  <a:pt x="137" y="93"/>
                </a:lnTo>
                <a:lnTo>
                  <a:pt x="145" y="90"/>
                </a:lnTo>
                <a:lnTo>
                  <a:pt x="152" y="86"/>
                </a:lnTo>
                <a:lnTo>
                  <a:pt x="159" y="84"/>
                </a:lnTo>
                <a:lnTo>
                  <a:pt x="162" y="90"/>
                </a:lnTo>
                <a:lnTo>
                  <a:pt x="158" y="68"/>
                </a:lnTo>
                <a:lnTo>
                  <a:pt x="155" y="62"/>
                </a:lnTo>
                <a:lnTo>
                  <a:pt x="155" y="56"/>
                </a:lnTo>
                <a:lnTo>
                  <a:pt x="158" y="48"/>
                </a:lnTo>
                <a:lnTo>
                  <a:pt x="158" y="42"/>
                </a:lnTo>
                <a:lnTo>
                  <a:pt x="149" y="41"/>
                </a:lnTo>
                <a:lnTo>
                  <a:pt x="149" y="38"/>
                </a:lnTo>
                <a:lnTo>
                  <a:pt x="152" y="35"/>
                </a:lnTo>
                <a:lnTo>
                  <a:pt x="154" y="32"/>
                </a:lnTo>
                <a:lnTo>
                  <a:pt x="156" y="29"/>
                </a:lnTo>
                <a:lnTo>
                  <a:pt x="157" y="26"/>
                </a:lnTo>
                <a:lnTo>
                  <a:pt x="160" y="27"/>
                </a:lnTo>
                <a:lnTo>
                  <a:pt x="160" y="28"/>
                </a:lnTo>
                <a:lnTo>
                  <a:pt x="161" y="28"/>
                </a:lnTo>
                <a:lnTo>
                  <a:pt x="162" y="26"/>
                </a:lnTo>
                <a:lnTo>
                  <a:pt x="165" y="26"/>
                </a:lnTo>
                <a:lnTo>
                  <a:pt x="169" y="30"/>
                </a:lnTo>
                <a:lnTo>
                  <a:pt x="173" y="33"/>
                </a:lnTo>
                <a:lnTo>
                  <a:pt x="179" y="36"/>
                </a:lnTo>
                <a:lnTo>
                  <a:pt x="186" y="38"/>
                </a:lnTo>
                <a:lnTo>
                  <a:pt x="186" y="36"/>
                </a:lnTo>
                <a:lnTo>
                  <a:pt x="189" y="32"/>
                </a:lnTo>
                <a:lnTo>
                  <a:pt x="192" y="29"/>
                </a:lnTo>
                <a:lnTo>
                  <a:pt x="193" y="30"/>
                </a:lnTo>
                <a:lnTo>
                  <a:pt x="194" y="32"/>
                </a:lnTo>
                <a:lnTo>
                  <a:pt x="198" y="38"/>
                </a:lnTo>
                <a:lnTo>
                  <a:pt x="194" y="41"/>
                </a:lnTo>
                <a:lnTo>
                  <a:pt x="189" y="44"/>
                </a:lnTo>
                <a:lnTo>
                  <a:pt x="186" y="47"/>
                </a:lnTo>
                <a:lnTo>
                  <a:pt x="185" y="52"/>
                </a:lnTo>
                <a:lnTo>
                  <a:pt x="181" y="49"/>
                </a:lnTo>
                <a:lnTo>
                  <a:pt x="171" y="51"/>
                </a:lnTo>
                <a:lnTo>
                  <a:pt x="165" y="49"/>
                </a:lnTo>
                <a:lnTo>
                  <a:pt x="162" y="64"/>
                </a:lnTo>
                <a:lnTo>
                  <a:pt x="165" y="81"/>
                </a:lnTo>
                <a:lnTo>
                  <a:pt x="170" y="96"/>
                </a:lnTo>
                <a:lnTo>
                  <a:pt x="172" y="98"/>
                </a:lnTo>
                <a:lnTo>
                  <a:pt x="172" y="98"/>
                </a:lnTo>
                <a:lnTo>
                  <a:pt x="171" y="98"/>
                </a:lnTo>
                <a:lnTo>
                  <a:pt x="135" y="95"/>
                </a:lnTo>
                <a:lnTo>
                  <a:pt x="132" y="95"/>
                </a:lnTo>
                <a:lnTo>
                  <a:pt x="99" y="104"/>
                </a:lnTo>
                <a:lnTo>
                  <a:pt x="91" y="104"/>
                </a:lnTo>
                <a:lnTo>
                  <a:pt x="80" y="103"/>
                </a:lnTo>
                <a:lnTo>
                  <a:pt x="71" y="100"/>
                </a:lnTo>
                <a:lnTo>
                  <a:pt x="64" y="93"/>
                </a:lnTo>
                <a:lnTo>
                  <a:pt x="62" y="87"/>
                </a:lnTo>
                <a:lnTo>
                  <a:pt x="62" y="83"/>
                </a:lnTo>
                <a:lnTo>
                  <a:pt x="63" y="80"/>
                </a:lnTo>
                <a:lnTo>
                  <a:pt x="63" y="78"/>
                </a:lnTo>
                <a:lnTo>
                  <a:pt x="62" y="75"/>
                </a:lnTo>
                <a:lnTo>
                  <a:pt x="61" y="71"/>
                </a:lnTo>
                <a:lnTo>
                  <a:pt x="61" y="58"/>
                </a:lnTo>
                <a:lnTo>
                  <a:pt x="58" y="56"/>
                </a:lnTo>
                <a:lnTo>
                  <a:pt x="53" y="56"/>
                </a:lnTo>
                <a:lnTo>
                  <a:pt x="31" y="61"/>
                </a:lnTo>
                <a:lnTo>
                  <a:pt x="0" y="57"/>
                </a:lnTo>
                <a:lnTo>
                  <a:pt x="12" y="47"/>
                </a:lnTo>
                <a:lnTo>
                  <a:pt x="26" y="19"/>
                </a:lnTo>
                <a:lnTo>
                  <a:pt x="32" y="9"/>
                </a:lnTo>
                <a:lnTo>
                  <a:pt x="39" y="3"/>
                </a:lnTo>
                <a:lnTo>
                  <a:pt x="47" y="1"/>
                </a:lnTo>
                <a:lnTo>
                  <a:pt x="67" y="0"/>
                </a:lnTo>
                <a:lnTo>
                  <a:pt x="75" y="1"/>
                </a:lnTo>
                <a:lnTo>
                  <a:pt x="92" y="7"/>
                </a:lnTo>
                <a:lnTo>
                  <a:pt x="111" y="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14" name="Freeform 92"/>
          <p:cNvSpPr>
            <a:spLocks noEditPoints="1"/>
          </p:cNvSpPr>
          <p:nvPr/>
        </p:nvSpPr>
        <p:spPr bwMode="auto">
          <a:xfrm>
            <a:off x="2289468" y="5626926"/>
            <a:ext cx="216150" cy="175156"/>
          </a:xfrm>
          <a:custGeom>
            <a:avLst/>
            <a:gdLst>
              <a:gd name="T0" fmla="*/ 198 w 240"/>
              <a:gd name="T1" fmla="*/ 1 h 196"/>
              <a:gd name="T2" fmla="*/ 183 w 240"/>
              <a:gd name="T3" fmla="*/ 3 h 196"/>
              <a:gd name="T4" fmla="*/ 141 w 240"/>
              <a:gd name="T5" fmla="*/ 48 h 196"/>
              <a:gd name="T6" fmla="*/ 124 w 240"/>
              <a:gd name="T7" fmla="*/ 43 h 196"/>
              <a:gd name="T8" fmla="*/ 120 w 240"/>
              <a:gd name="T9" fmla="*/ 27 h 196"/>
              <a:gd name="T10" fmla="*/ 117 w 240"/>
              <a:gd name="T11" fmla="*/ 13 h 196"/>
              <a:gd name="T12" fmla="*/ 100 w 240"/>
              <a:gd name="T13" fmla="*/ 13 h 196"/>
              <a:gd name="T14" fmla="*/ 62 w 240"/>
              <a:gd name="T15" fmla="*/ 35 h 196"/>
              <a:gd name="T16" fmla="*/ 61 w 240"/>
              <a:gd name="T17" fmla="*/ 47 h 196"/>
              <a:gd name="T18" fmla="*/ 20 w 240"/>
              <a:gd name="T19" fmla="*/ 67 h 196"/>
              <a:gd name="T20" fmla="*/ 13 w 240"/>
              <a:gd name="T21" fmla="*/ 68 h 196"/>
              <a:gd name="T22" fmla="*/ 8 w 240"/>
              <a:gd name="T23" fmla="*/ 67 h 196"/>
              <a:gd name="T24" fmla="*/ 16 w 240"/>
              <a:gd name="T25" fmla="*/ 79 h 196"/>
              <a:gd name="T26" fmla="*/ 14 w 240"/>
              <a:gd name="T27" fmla="*/ 117 h 196"/>
              <a:gd name="T28" fmla="*/ 14 w 240"/>
              <a:gd name="T29" fmla="*/ 126 h 196"/>
              <a:gd name="T30" fmla="*/ 24 w 240"/>
              <a:gd name="T31" fmla="*/ 128 h 196"/>
              <a:gd name="T32" fmla="*/ 28 w 240"/>
              <a:gd name="T33" fmla="*/ 128 h 196"/>
              <a:gd name="T34" fmla="*/ 36 w 240"/>
              <a:gd name="T35" fmla="*/ 127 h 196"/>
              <a:gd name="T36" fmla="*/ 58 w 240"/>
              <a:gd name="T37" fmla="*/ 137 h 196"/>
              <a:gd name="T38" fmla="*/ 64 w 240"/>
              <a:gd name="T39" fmla="*/ 132 h 196"/>
              <a:gd name="T40" fmla="*/ 74 w 240"/>
              <a:gd name="T41" fmla="*/ 133 h 196"/>
              <a:gd name="T42" fmla="*/ 86 w 240"/>
              <a:gd name="T43" fmla="*/ 144 h 196"/>
              <a:gd name="T44" fmla="*/ 91 w 240"/>
              <a:gd name="T45" fmla="*/ 154 h 196"/>
              <a:gd name="T46" fmla="*/ 82 w 240"/>
              <a:gd name="T47" fmla="*/ 159 h 196"/>
              <a:gd name="T48" fmla="*/ 106 w 240"/>
              <a:gd name="T49" fmla="*/ 173 h 196"/>
              <a:gd name="T50" fmla="*/ 135 w 240"/>
              <a:gd name="T51" fmla="*/ 147 h 196"/>
              <a:gd name="T52" fmla="*/ 158 w 240"/>
              <a:gd name="T53" fmla="*/ 139 h 196"/>
              <a:gd name="T54" fmla="*/ 210 w 240"/>
              <a:gd name="T55" fmla="*/ 123 h 196"/>
              <a:gd name="T56" fmla="*/ 223 w 240"/>
              <a:gd name="T57" fmla="*/ 109 h 196"/>
              <a:gd name="T58" fmla="*/ 240 w 240"/>
              <a:gd name="T59" fmla="*/ 93 h 196"/>
              <a:gd name="T60" fmla="*/ 83 w 240"/>
              <a:gd name="T61" fmla="*/ 151 h 196"/>
              <a:gd name="T62" fmla="*/ 86 w 240"/>
              <a:gd name="T63" fmla="*/ 153 h 196"/>
              <a:gd name="T64" fmla="*/ 73 w 240"/>
              <a:gd name="T65" fmla="*/ 138 h 196"/>
              <a:gd name="T66" fmla="*/ 66 w 240"/>
              <a:gd name="T67" fmla="*/ 151 h 196"/>
              <a:gd name="T68" fmla="*/ 52 w 240"/>
              <a:gd name="T69" fmla="*/ 164 h 196"/>
              <a:gd name="T70" fmla="*/ 38 w 240"/>
              <a:gd name="T71" fmla="*/ 196 h 196"/>
              <a:gd name="T72" fmla="*/ 58 w 240"/>
              <a:gd name="T73" fmla="*/ 173 h 196"/>
              <a:gd name="T74" fmla="*/ 73 w 240"/>
              <a:gd name="T75" fmla="*/ 160 h 196"/>
              <a:gd name="T76" fmla="*/ 80 w 240"/>
              <a:gd name="T77" fmla="*/ 151 h 196"/>
              <a:gd name="T78" fmla="*/ 12 w 240"/>
              <a:gd name="T79" fmla="*/ 103 h 196"/>
              <a:gd name="T80" fmla="*/ 12 w 240"/>
              <a:gd name="T81" fmla="*/ 87 h 196"/>
              <a:gd name="T82" fmla="*/ 4 w 240"/>
              <a:gd name="T83" fmla="*/ 75 h 196"/>
              <a:gd name="T84" fmla="*/ 2 w 240"/>
              <a:gd name="T85" fmla="*/ 83 h 196"/>
              <a:gd name="T86" fmla="*/ 0 w 240"/>
              <a:gd name="T87" fmla="*/ 95 h 196"/>
              <a:gd name="T88" fmla="*/ 7 w 240"/>
              <a:gd name="T89" fmla="*/ 107 h 196"/>
              <a:gd name="T90" fmla="*/ 14 w 240"/>
              <a:gd name="T91" fmla="*/ 10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 h="196">
                <a:moveTo>
                  <a:pt x="237" y="76"/>
                </a:moveTo>
                <a:lnTo>
                  <a:pt x="212" y="18"/>
                </a:lnTo>
                <a:lnTo>
                  <a:pt x="198" y="1"/>
                </a:lnTo>
                <a:lnTo>
                  <a:pt x="194" y="0"/>
                </a:lnTo>
                <a:lnTo>
                  <a:pt x="188" y="0"/>
                </a:lnTo>
                <a:lnTo>
                  <a:pt x="183" y="3"/>
                </a:lnTo>
                <a:lnTo>
                  <a:pt x="174" y="12"/>
                </a:lnTo>
                <a:lnTo>
                  <a:pt x="148" y="45"/>
                </a:lnTo>
                <a:lnTo>
                  <a:pt x="141" y="48"/>
                </a:lnTo>
                <a:lnTo>
                  <a:pt x="135" y="48"/>
                </a:lnTo>
                <a:lnTo>
                  <a:pt x="129" y="46"/>
                </a:lnTo>
                <a:lnTo>
                  <a:pt x="124" y="43"/>
                </a:lnTo>
                <a:lnTo>
                  <a:pt x="121" y="38"/>
                </a:lnTo>
                <a:lnTo>
                  <a:pt x="120" y="33"/>
                </a:lnTo>
                <a:lnTo>
                  <a:pt x="120" y="27"/>
                </a:lnTo>
                <a:lnTo>
                  <a:pt x="121" y="22"/>
                </a:lnTo>
                <a:lnTo>
                  <a:pt x="120" y="17"/>
                </a:lnTo>
                <a:lnTo>
                  <a:pt x="117" y="13"/>
                </a:lnTo>
                <a:lnTo>
                  <a:pt x="111" y="11"/>
                </a:lnTo>
                <a:lnTo>
                  <a:pt x="106" y="11"/>
                </a:lnTo>
                <a:lnTo>
                  <a:pt x="100" y="13"/>
                </a:lnTo>
                <a:lnTo>
                  <a:pt x="64" y="30"/>
                </a:lnTo>
                <a:lnTo>
                  <a:pt x="62" y="32"/>
                </a:lnTo>
                <a:lnTo>
                  <a:pt x="62" y="35"/>
                </a:lnTo>
                <a:lnTo>
                  <a:pt x="62" y="39"/>
                </a:lnTo>
                <a:lnTo>
                  <a:pt x="62" y="43"/>
                </a:lnTo>
                <a:lnTo>
                  <a:pt x="61" y="47"/>
                </a:lnTo>
                <a:lnTo>
                  <a:pt x="57" y="51"/>
                </a:lnTo>
                <a:lnTo>
                  <a:pt x="50" y="56"/>
                </a:lnTo>
                <a:lnTo>
                  <a:pt x="20" y="67"/>
                </a:lnTo>
                <a:lnTo>
                  <a:pt x="16" y="67"/>
                </a:lnTo>
                <a:lnTo>
                  <a:pt x="14" y="68"/>
                </a:lnTo>
                <a:lnTo>
                  <a:pt x="13" y="68"/>
                </a:lnTo>
                <a:lnTo>
                  <a:pt x="14" y="70"/>
                </a:lnTo>
                <a:lnTo>
                  <a:pt x="9" y="68"/>
                </a:lnTo>
                <a:lnTo>
                  <a:pt x="8" y="67"/>
                </a:lnTo>
                <a:lnTo>
                  <a:pt x="10" y="71"/>
                </a:lnTo>
                <a:lnTo>
                  <a:pt x="15" y="77"/>
                </a:lnTo>
                <a:lnTo>
                  <a:pt x="16" y="79"/>
                </a:lnTo>
                <a:lnTo>
                  <a:pt x="17" y="109"/>
                </a:lnTo>
                <a:lnTo>
                  <a:pt x="16" y="113"/>
                </a:lnTo>
                <a:lnTo>
                  <a:pt x="14" y="117"/>
                </a:lnTo>
                <a:lnTo>
                  <a:pt x="11" y="119"/>
                </a:lnTo>
                <a:lnTo>
                  <a:pt x="14" y="123"/>
                </a:lnTo>
                <a:lnTo>
                  <a:pt x="14" y="126"/>
                </a:lnTo>
                <a:lnTo>
                  <a:pt x="16" y="134"/>
                </a:lnTo>
                <a:lnTo>
                  <a:pt x="21" y="132"/>
                </a:lnTo>
                <a:lnTo>
                  <a:pt x="24" y="128"/>
                </a:lnTo>
                <a:lnTo>
                  <a:pt x="27" y="120"/>
                </a:lnTo>
                <a:lnTo>
                  <a:pt x="29" y="125"/>
                </a:lnTo>
                <a:lnTo>
                  <a:pt x="28" y="128"/>
                </a:lnTo>
                <a:lnTo>
                  <a:pt x="27" y="131"/>
                </a:lnTo>
                <a:lnTo>
                  <a:pt x="30" y="131"/>
                </a:lnTo>
                <a:lnTo>
                  <a:pt x="36" y="127"/>
                </a:lnTo>
                <a:lnTo>
                  <a:pt x="45" y="128"/>
                </a:lnTo>
                <a:lnTo>
                  <a:pt x="53" y="132"/>
                </a:lnTo>
                <a:lnTo>
                  <a:pt x="58" y="137"/>
                </a:lnTo>
                <a:lnTo>
                  <a:pt x="60" y="137"/>
                </a:lnTo>
                <a:lnTo>
                  <a:pt x="60" y="131"/>
                </a:lnTo>
                <a:lnTo>
                  <a:pt x="64" y="132"/>
                </a:lnTo>
                <a:lnTo>
                  <a:pt x="68" y="133"/>
                </a:lnTo>
                <a:lnTo>
                  <a:pt x="72" y="133"/>
                </a:lnTo>
                <a:lnTo>
                  <a:pt x="74" y="133"/>
                </a:lnTo>
                <a:lnTo>
                  <a:pt x="82" y="141"/>
                </a:lnTo>
                <a:lnTo>
                  <a:pt x="84" y="142"/>
                </a:lnTo>
                <a:lnTo>
                  <a:pt x="86" y="144"/>
                </a:lnTo>
                <a:lnTo>
                  <a:pt x="89" y="147"/>
                </a:lnTo>
                <a:lnTo>
                  <a:pt x="91" y="150"/>
                </a:lnTo>
                <a:lnTo>
                  <a:pt x="91" y="154"/>
                </a:lnTo>
                <a:lnTo>
                  <a:pt x="89" y="157"/>
                </a:lnTo>
                <a:lnTo>
                  <a:pt x="85" y="157"/>
                </a:lnTo>
                <a:lnTo>
                  <a:pt x="82" y="159"/>
                </a:lnTo>
                <a:lnTo>
                  <a:pt x="80" y="162"/>
                </a:lnTo>
                <a:lnTo>
                  <a:pt x="91" y="164"/>
                </a:lnTo>
                <a:lnTo>
                  <a:pt x="106" y="173"/>
                </a:lnTo>
                <a:lnTo>
                  <a:pt x="113" y="173"/>
                </a:lnTo>
                <a:lnTo>
                  <a:pt x="123" y="158"/>
                </a:lnTo>
                <a:lnTo>
                  <a:pt x="135" y="147"/>
                </a:lnTo>
                <a:lnTo>
                  <a:pt x="138" y="142"/>
                </a:lnTo>
                <a:lnTo>
                  <a:pt x="142" y="144"/>
                </a:lnTo>
                <a:lnTo>
                  <a:pt x="158" y="139"/>
                </a:lnTo>
                <a:lnTo>
                  <a:pt x="177" y="136"/>
                </a:lnTo>
                <a:lnTo>
                  <a:pt x="184" y="134"/>
                </a:lnTo>
                <a:lnTo>
                  <a:pt x="210" y="123"/>
                </a:lnTo>
                <a:lnTo>
                  <a:pt x="217" y="118"/>
                </a:lnTo>
                <a:lnTo>
                  <a:pt x="221" y="113"/>
                </a:lnTo>
                <a:lnTo>
                  <a:pt x="223" y="109"/>
                </a:lnTo>
                <a:lnTo>
                  <a:pt x="233" y="98"/>
                </a:lnTo>
                <a:lnTo>
                  <a:pt x="238" y="95"/>
                </a:lnTo>
                <a:lnTo>
                  <a:pt x="240" y="93"/>
                </a:lnTo>
                <a:lnTo>
                  <a:pt x="240" y="93"/>
                </a:lnTo>
                <a:lnTo>
                  <a:pt x="237" y="76"/>
                </a:lnTo>
                <a:close/>
                <a:moveTo>
                  <a:pt x="83" y="151"/>
                </a:moveTo>
                <a:lnTo>
                  <a:pt x="84" y="152"/>
                </a:lnTo>
                <a:lnTo>
                  <a:pt x="85" y="153"/>
                </a:lnTo>
                <a:lnTo>
                  <a:pt x="86" y="153"/>
                </a:lnTo>
                <a:lnTo>
                  <a:pt x="88" y="154"/>
                </a:lnTo>
                <a:lnTo>
                  <a:pt x="85" y="149"/>
                </a:lnTo>
                <a:lnTo>
                  <a:pt x="73" y="138"/>
                </a:lnTo>
                <a:lnTo>
                  <a:pt x="69" y="141"/>
                </a:lnTo>
                <a:lnTo>
                  <a:pt x="68" y="146"/>
                </a:lnTo>
                <a:lnTo>
                  <a:pt x="66" y="151"/>
                </a:lnTo>
                <a:lnTo>
                  <a:pt x="66" y="155"/>
                </a:lnTo>
                <a:lnTo>
                  <a:pt x="64" y="158"/>
                </a:lnTo>
                <a:lnTo>
                  <a:pt x="52" y="164"/>
                </a:lnTo>
                <a:lnTo>
                  <a:pt x="35" y="168"/>
                </a:lnTo>
                <a:lnTo>
                  <a:pt x="33" y="176"/>
                </a:lnTo>
                <a:lnTo>
                  <a:pt x="38" y="196"/>
                </a:lnTo>
                <a:lnTo>
                  <a:pt x="44" y="191"/>
                </a:lnTo>
                <a:lnTo>
                  <a:pt x="52" y="178"/>
                </a:lnTo>
                <a:lnTo>
                  <a:pt x="58" y="173"/>
                </a:lnTo>
                <a:lnTo>
                  <a:pt x="66" y="170"/>
                </a:lnTo>
                <a:lnTo>
                  <a:pt x="70" y="168"/>
                </a:lnTo>
                <a:lnTo>
                  <a:pt x="73" y="160"/>
                </a:lnTo>
                <a:lnTo>
                  <a:pt x="76" y="158"/>
                </a:lnTo>
                <a:lnTo>
                  <a:pt x="79" y="156"/>
                </a:lnTo>
                <a:lnTo>
                  <a:pt x="80" y="151"/>
                </a:lnTo>
                <a:lnTo>
                  <a:pt x="83" y="151"/>
                </a:lnTo>
                <a:close/>
                <a:moveTo>
                  <a:pt x="14" y="105"/>
                </a:moveTo>
                <a:lnTo>
                  <a:pt x="12" y="103"/>
                </a:lnTo>
                <a:lnTo>
                  <a:pt x="9" y="101"/>
                </a:lnTo>
                <a:lnTo>
                  <a:pt x="8" y="98"/>
                </a:lnTo>
                <a:lnTo>
                  <a:pt x="12" y="87"/>
                </a:lnTo>
                <a:lnTo>
                  <a:pt x="13" y="81"/>
                </a:lnTo>
                <a:lnTo>
                  <a:pt x="9" y="78"/>
                </a:lnTo>
                <a:lnTo>
                  <a:pt x="4" y="75"/>
                </a:lnTo>
                <a:lnTo>
                  <a:pt x="4" y="72"/>
                </a:lnTo>
                <a:lnTo>
                  <a:pt x="2" y="72"/>
                </a:lnTo>
                <a:lnTo>
                  <a:pt x="2" y="83"/>
                </a:lnTo>
                <a:lnTo>
                  <a:pt x="2" y="88"/>
                </a:lnTo>
                <a:lnTo>
                  <a:pt x="0" y="92"/>
                </a:lnTo>
                <a:lnTo>
                  <a:pt x="0" y="95"/>
                </a:lnTo>
                <a:lnTo>
                  <a:pt x="5" y="100"/>
                </a:lnTo>
                <a:lnTo>
                  <a:pt x="2" y="103"/>
                </a:lnTo>
                <a:lnTo>
                  <a:pt x="7" y="107"/>
                </a:lnTo>
                <a:lnTo>
                  <a:pt x="11" y="110"/>
                </a:lnTo>
                <a:lnTo>
                  <a:pt x="14" y="109"/>
                </a:lnTo>
                <a:lnTo>
                  <a:pt x="14" y="10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93"/>
          <p:cNvSpPr>
            <a:spLocks noEditPoints="1"/>
          </p:cNvSpPr>
          <p:nvPr/>
        </p:nvSpPr>
        <p:spPr bwMode="auto">
          <a:xfrm>
            <a:off x="2416468" y="5753926"/>
            <a:ext cx="216150" cy="175156"/>
          </a:xfrm>
          <a:custGeom>
            <a:avLst/>
            <a:gdLst>
              <a:gd name="T0" fmla="*/ 198 w 240"/>
              <a:gd name="T1" fmla="*/ 1 h 196"/>
              <a:gd name="T2" fmla="*/ 183 w 240"/>
              <a:gd name="T3" fmla="*/ 3 h 196"/>
              <a:gd name="T4" fmla="*/ 141 w 240"/>
              <a:gd name="T5" fmla="*/ 48 h 196"/>
              <a:gd name="T6" fmla="*/ 124 w 240"/>
              <a:gd name="T7" fmla="*/ 43 h 196"/>
              <a:gd name="T8" fmla="*/ 120 w 240"/>
              <a:gd name="T9" fmla="*/ 27 h 196"/>
              <a:gd name="T10" fmla="*/ 117 w 240"/>
              <a:gd name="T11" fmla="*/ 13 h 196"/>
              <a:gd name="T12" fmla="*/ 100 w 240"/>
              <a:gd name="T13" fmla="*/ 13 h 196"/>
              <a:gd name="T14" fmla="*/ 62 w 240"/>
              <a:gd name="T15" fmla="*/ 35 h 196"/>
              <a:gd name="T16" fmla="*/ 61 w 240"/>
              <a:gd name="T17" fmla="*/ 47 h 196"/>
              <a:gd name="T18" fmla="*/ 20 w 240"/>
              <a:gd name="T19" fmla="*/ 67 h 196"/>
              <a:gd name="T20" fmla="*/ 13 w 240"/>
              <a:gd name="T21" fmla="*/ 68 h 196"/>
              <a:gd name="T22" fmla="*/ 8 w 240"/>
              <a:gd name="T23" fmla="*/ 67 h 196"/>
              <a:gd name="T24" fmla="*/ 16 w 240"/>
              <a:gd name="T25" fmla="*/ 79 h 196"/>
              <a:gd name="T26" fmla="*/ 14 w 240"/>
              <a:gd name="T27" fmla="*/ 117 h 196"/>
              <a:gd name="T28" fmla="*/ 14 w 240"/>
              <a:gd name="T29" fmla="*/ 126 h 196"/>
              <a:gd name="T30" fmla="*/ 24 w 240"/>
              <a:gd name="T31" fmla="*/ 128 h 196"/>
              <a:gd name="T32" fmla="*/ 28 w 240"/>
              <a:gd name="T33" fmla="*/ 128 h 196"/>
              <a:gd name="T34" fmla="*/ 36 w 240"/>
              <a:gd name="T35" fmla="*/ 127 h 196"/>
              <a:gd name="T36" fmla="*/ 58 w 240"/>
              <a:gd name="T37" fmla="*/ 137 h 196"/>
              <a:gd name="T38" fmla="*/ 64 w 240"/>
              <a:gd name="T39" fmla="*/ 132 h 196"/>
              <a:gd name="T40" fmla="*/ 74 w 240"/>
              <a:gd name="T41" fmla="*/ 133 h 196"/>
              <a:gd name="T42" fmla="*/ 86 w 240"/>
              <a:gd name="T43" fmla="*/ 144 h 196"/>
              <a:gd name="T44" fmla="*/ 91 w 240"/>
              <a:gd name="T45" fmla="*/ 154 h 196"/>
              <a:gd name="T46" fmla="*/ 82 w 240"/>
              <a:gd name="T47" fmla="*/ 159 h 196"/>
              <a:gd name="T48" fmla="*/ 106 w 240"/>
              <a:gd name="T49" fmla="*/ 173 h 196"/>
              <a:gd name="T50" fmla="*/ 135 w 240"/>
              <a:gd name="T51" fmla="*/ 147 h 196"/>
              <a:gd name="T52" fmla="*/ 158 w 240"/>
              <a:gd name="T53" fmla="*/ 139 h 196"/>
              <a:gd name="T54" fmla="*/ 210 w 240"/>
              <a:gd name="T55" fmla="*/ 123 h 196"/>
              <a:gd name="T56" fmla="*/ 223 w 240"/>
              <a:gd name="T57" fmla="*/ 109 h 196"/>
              <a:gd name="T58" fmla="*/ 240 w 240"/>
              <a:gd name="T59" fmla="*/ 93 h 196"/>
              <a:gd name="T60" fmla="*/ 83 w 240"/>
              <a:gd name="T61" fmla="*/ 151 h 196"/>
              <a:gd name="T62" fmla="*/ 86 w 240"/>
              <a:gd name="T63" fmla="*/ 153 h 196"/>
              <a:gd name="T64" fmla="*/ 73 w 240"/>
              <a:gd name="T65" fmla="*/ 138 h 196"/>
              <a:gd name="T66" fmla="*/ 66 w 240"/>
              <a:gd name="T67" fmla="*/ 151 h 196"/>
              <a:gd name="T68" fmla="*/ 52 w 240"/>
              <a:gd name="T69" fmla="*/ 164 h 196"/>
              <a:gd name="T70" fmla="*/ 38 w 240"/>
              <a:gd name="T71" fmla="*/ 196 h 196"/>
              <a:gd name="T72" fmla="*/ 58 w 240"/>
              <a:gd name="T73" fmla="*/ 173 h 196"/>
              <a:gd name="T74" fmla="*/ 73 w 240"/>
              <a:gd name="T75" fmla="*/ 160 h 196"/>
              <a:gd name="T76" fmla="*/ 80 w 240"/>
              <a:gd name="T77" fmla="*/ 151 h 196"/>
              <a:gd name="T78" fmla="*/ 12 w 240"/>
              <a:gd name="T79" fmla="*/ 103 h 196"/>
              <a:gd name="T80" fmla="*/ 12 w 240"/>
              <a:gd name="T81" fmla="*/ 87 h 196"/>
              <a:gd name="T82" fmla="*/ 4 w 240"/>
              <a:gd name="T83" fmla="*/ 75 h 196"/>
              <a:gd name="T84" fmla="*/ 2 w 240"/>
              <a:gd name="T85" fmla="*/ 83 h 196"/>
              <a:gd name="T86" fmla="*/ 0 w 240"/>
              <a:gd name="T87" fmla="*/ 95 h 196"/>
              <a:gd name="T88" fmla="*/ 7 w 240"/>
              <a:gd name="T89" fmla="*/ 107 h 196"/>
              <a:gd name="T90" fmla="*/ 14 w 240"/>
              <a:gd name="T91" fmla="*/ 10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 h="196">
                <a:moveTo>
                  <a:pt x="237" y="76"/>
                </a:moveTo>
                <a:lnTo>
                  <a:pt x="212" y="18"/>
                </a:lnTo>
                <a:lnTo>
                  <a:pt x="198" y="1"/>
                </a:lnTo>
                <a:lnTo>
                  <a:pt x="194" y="0"/>
                </a:lnTo>
                <a:lnTo>
                  <a:pt x="188" y="0"/>
                </a:lnTo>
                <a:lnTo>
                  <a:pt x="183" y="3"/>
                </a:lnTo>
                <a:lnTo>
                  <a:pt x="174" y="12"/>
                </a:lnTo>
                <a:lnTo>
                  <a:pt x="148" y="45"/>
                </a:lnTo>
                <a:lnTo>
                  <a:pt x="141" y="48"/>
                </a:lnTo>
                <a:lnTo>
                  <a:pt x="135" y="48"/>
                </a:lnTo>
                <a:lnTo>
                  <a:pt x="129" y="46"/>
                </a:lnTo>
                <a:lnTo>
                  <a:pt x="124" y="43"/>
                </a:lnTo>
                <a:lnTo>
                  <a:pt x="121" y="38"/>
                </a:lnTo>
                <a:lnTo>
                  <a:pt x="120" y="33"/>
                </a:lnTo>
                <a:lnTo>
                  <a:pt x="120" y="27"/>
                </a:lnTo>
                <a:lnTo>
                  <a:pt x="121" y="22"/>
                </a:lnTo>
                <a:lnTo>
                  <a:pt x="120" y="17"/>
                </a:lnTo>
                <a:lnTo>
                  <a:pt x="117" y="13"/>
                </a:lnTo>
                <a:lnTo>
                  <a:pt x="111" y="11"/>
                </a:lnTo>
                <a:lnTo>
                  <a:pt x="106" y="11"/>
                </a:lnTo>
                <a:lnTo>
                  <a:pt x="100" y="13"/>
                </a:lnTo>
                <a:lnTo>
                  <a:pt x="64" y="30"/>
                </a:lnTo>
                <a:lnTo>
                  <a:pt x="62" y="32"/>
                </a:lnTo>
                <a:lnTo>
                  <a:pt x="62" y="35"/>
                </a:lnTo>
                <a:lnTo>
                  <a:pt x="62" y="39"/>
                </a:lnTo>
                <a:lnTo>
                  <a:pt x="62" y="43"/>
                </a:lnTo>
                <a:lnTo>
                  <a:pt x="61" y="47"/>
                </a:lnTo>
                <a:lnTo>
                  <a:pt x="57" y="51"/>
                </a:lnTo>
                <a:lnTo>
                  <a:pt x="50" y="56"/>
                </a:lnTo>
                <a:lnTo>
                  <a:pt x="20" y="67"/>
                </a:lnTo>
                <a:lnTo>
                  <a:pt x="16" y="67"/>
                </a:lnTo>
                <a:lnTo>
                  <a:pt x="14" y="68"/>
                </a:lnTo>
                <a:lnTo>
                  <a:pt x="13" y="68"/>
                </a:lnTo>
                <a:lnTo>
                  <a:pt x="14" y="70"/>
                </a:lnTo>
                <a:lnTo>
                  <a:pt x="9" y="68"/>
                </a:lnTo>
                <a:lnTo>
                  <a:pt x="8" y="67"/>
                </a:lnTo>
                <a:lnTo>
                  <a:pt x="10" y="71"/>
                </a:lnTo>
                <a:lnTo>
                  <a:pt x="15" y="77"/>
                </a:lnTo>
                <a:lnTo>
                  <a:pt x="16" y="79"/>
                </a:lnTo>
                <a:lnTo>
                  <a:pt x="17" y="109"/>
                </a:lnTo>
                <a:lnTo>
                  <a:pt x="16" y="113"/>
                </a:lnTo>
                <a:lnTo>
                  <a:pt x="14" y="117"/>
                </a:lnTo>
                <a:lnTo>
                  <a:pt x="11" y="119"/>
                </a:lnTo>
                <a:lnTo>
                  <a:pt x="14" y="123"/>
                </a:lnTo>
                <a:lnTo>
                  <a:pt x="14" y="126"/>
                </a:lnTo>
                <a:lnTo>
                  <a:pt x="16" y="134"/>
                </a:lnTo>
                <a:lnTo>
                  <a:pt x="21" y="132"/>
                </a:lnTo>
                <a:lnTo>
                  <a:pt x="24" y="128"/>
                </a:lnTo>
                <a:lnTo>
                  <a:pt x="27" y="120"/>
                </a:lnTo>
                <a:lnTo>
                  <a:pt x="29" y="125"/>
                </a:lnTo>
                <a:lnTo>
                  <a:pt x="28" y="128"/>
                </a:lnTo>
                <a:lnTo>
                  <a:pt x="27" y="131"/>
                </a:lnTo>
                <a:lnTo>
                  <a:pt x="30" y="131"/>
                </a:lnTo>
                <a:lnTo>
                  <a:pt x="36" y="127"/>
                </a:lnTo>
                <a:lnTo>
                  <a:pt x="45" y="128"/>
                </a:lnTo>
                <a:lnTo>
                  <a:pt x="53" y="132"/>
                </a:lnTo>
                <a:lnTo>
                  <a:pt x="58" y="137"/>
                </a:lnTo>
                <a:lnTo>
                  <a:pt x="60" y="137"/>
                </a:lnTo>
                <a:lnTo>
                  <a:pt x="60" y="131"/>
                </a:lnTo>
                <a:lnTo>
                  <a:pt x="64" y="132"/>
                </a:lnTo>
                <a:lnTo>
                  <a:pt x="68" y="133"/>
                </a:lnTo>
                <a:lnTo>
                  <a:pt x="72" y="133"/>
                </a:lnTo>
                <a:lnTo>
                  <a:pt x="74" y="133"/>
                </a:lnTo>
                <a:lnTo>
                  <a:pt x="82" y="141"/>
                </a:lnTo>
                <a:lnTo>
                  <a:pt x="84" y="142"/>
                </a:lnTo>
                <a:lnTo>
                  <a:pt x="86" y="144"/>
                </a:lnTo>
                <a:lnTo>
                  <a:pt x="89" y="147"/>
                </a:lnTo>
                <a:lnTo>
                  <a:pt x="91" y="150"/>
                </a:lnTo>
                <a:lnTo>
                  <a:pt x="91" y="154"/>
                </a:lnTo>
                <a:lnTo>
                  <a:pt x="89" y="157"/>
                </a:lnTo>
                <a:lnTo>
                  <a:pt x="85" y="157"/>
                </a:lnTo>
                <a:lnTo>
                  <a:pt x="82" y="159"/>
                </a:lnTo>
                <a:lnTo>
                  <a:pt x="80" y="162"/>
                </a:lnTo>
                <a:lnTo>
                  <a:pt x="91" y="164"/>
                </a:lnTo>
                <a:lnTo>
                  <a:pt x="106" y="173"/>
                </a:lnTo>
                <a:lnTo>
                  <a:pt x="113" y="173"/>
                </a:lnTo>
                <a:lnTo>
                  <a:pt x="123" y="158"/>
                </a:lnTo>
                <a:lnTo>
                  <a:pt x="135" y="147"/>
                </a:lnTo>
                <a:lnTo>
                  <a:pt x="138" y="142"/>
                </a:lnTo>
                <a:lnTo>
                  <a:pt x="142" y="144"/>
                </a:lnTo>
                <a:lnTo>
                  <a:pt x="158" y="139"/>
                </a:lnTo>
                <a:lnTo>
                  <a:pt x="177" y="136"/>
                </a:lnTo>
                <a:lnTo>
                  <a:pt x="184" y="134"/>
                </a:lnTo>
                <a:lnTo>
                  <a:pt x="210" y="123"/>
                </a:lnTo>
                <a:lnTo>
                  <a:pt x="217" y="118"/>
                </a:lnTo>
                <a:lnTo>
                  <a:pt x="221" y="113"/>
                </a:lnTo>
                <a:lnTo>
                  <a:pt x="223" y="109"/>
                </a:lnTo>
                <a:lnTo>
                  <a:pt x="233" y="98"/>
                </a:lnTo>
                <a:lnTo>
                  <a:pt x="238" y="95"/>
                </a:lnTo>
                <a:lnTo>
                  <a:pt x="240" y="93"/>
                </a:lnTo>
                <a:lnTo>
                  <a:pt x="240" y="93"/>
                </a:lnTo>
                <a:lnTo>
                  <a:pt x="237" y="76"/>
                </a:lnTo>
                <a:close/>
                <a:moveTo>
                  <a:pt x="83" y="151"/>
                </a:moveTo>
                <a:lnTo>
                  <a:pt x="84" y="152"/>
                </a:lnTo>
                <a:lnTo>
                  <a:pt x="85" y="153"/>
                </a:lnTo>
                <a:lnTo>
                  <a:pt x="86" y="153"/>
                </a:lnTo>
                <a:lnTo>
                  <a:pt x="88" y="154"/>
                </a:lnTo>
                <a:lnTo>
                  <a:pt x="85" y="149"/>
                </a:lnTo>
                <a:lnTo>
                  <a:pt x="73" y="138"/>
                </a:lnTo>
                <a:lnTo>
                  <a:pt x="69" y="141"/>
                </a:lnTo>
                <a:lnTo>
                  <a:pt x="68" y="146"/>
                </a:lnTo>
                <a:lnTo>
                  <a:pt x="66" y="151"/>
                </a:lnTo>
                <a:lnTo>
                  <a:pt x="66" y="155"/>
                </a:lnTo>
                <a:lnTo>
                  <a:pt x="64" y="158"/>
                </a:lnTo>
                <a:lnTo>
                  <a:pt x="52" y="164"/>
                </a:lnTo>
                <a:lnTo>
                  <a:pt x="35" y="168"/>
                </a:lnTo>
                <a:lnTo>
                  <a:pt x="33" y="176"/>
                </a:lnTo>
                <a:lnTo>
                  <a:pt x="38" y="196"/>
                </a:lnTo>
                <a:lnTo>
                  <a:pt x="44" y="191"/>
                </a:lnTo>
                <a:lnTo>
                  <a:pt x="52" y="178"/>
                </a:lnTo>
                <a:lnTo>
                  <a:pt x="58" y="173"/>
                </a:lnTo>
                <a:lnTo>
                  <a:pt x="66" y="170"/>
                </a:lnTo>
                <a:lnTo>
                  <a:pt x="70" y="168"/>
                </a:lnTo>
                <a:lnTo>
                  <a:pt x="73" y="160"/>
                </a:lnTo>
                <a:lnTo>
                  <a:pt x="76" y="158"/>
                </a:lnTo>
                <a:lnTo>
                  <a:pt x="79" y="156"/>
                </a:lnTo>
                <a:lnTo>
                  <a:pt x="80" y="151"/>
                </a:lnTo>
                <a:lnTo>
                  <a:pt x="83" y="151"/>
                </a:lnTo>
                <a:close/>
                <a:moveTo>
                  <a:pt x="14" y="105"/>
                </a:moveTo>
                <a:lnTo>
                  <a:pt x="12" y="103"/>
                </a:lnTo>
                <a:lnTo>
                  <a:pt x="9" y="101"/>
                </a:lnTo>
                <a:lnTo>
                  <a:pt x="8" y="98"/>
                </a:lnTo>
                <a:lnTo>
                  <a:pt x="12" y="87"/>
                </a:lnTo>
                <a:lnTo>
                  <a:pt x="13" y="81"/>
                </a:lnTo>
                <a:lnTo>
                  <a:pt x="9" y="78"/>
                </a:lnTo>
                <a:lnTo>
                  <a:pt x="4" y="75"/>
                </a:lnTo>
                <a:lnTo>
                  <a:pt x="4" y="72"/>
                </a:lnTo>
                <a:lnTo>
                  <a:pt x="2" y="72"/>
                </a:lnTo>
                <a:lnTo>
                  <a:pt x="2" y="83"/>
                </a:lnTo>
                <a:lnTo>
                  <a:pt x="2" y="88"/>
                </a:lnTo>
                <a:lnTo>
                  <a:pt x="0" y="92"/>
                </a:lnTo>
                <a:lnTo>
                  <a:pt x="0" y="95"/>
                </a:lnTo>
                <a:lnTo>
                  <a:pt x="5" y="100"/>
                </a:lnTo>
                <a:lnTo>
                  <a:pt x="2" y="103"/>
                </a:lnTo>
                <a:lnTo>
                  <a:pt x="7" y="107"/>
                </a:lnTo>
                <a:lnTo>
                  <a:pt x="11" y="110"/>
                </a:lnTo>
                <a:lnTo>
                  <a:pt x="14" y="109"/>
                </a:lnTo>
                <a:lnTo>
                  <a:pt x="14" y="10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16" name="Freeform 94"/>
          <p:cNvSpPr>
            <a:spLocks noEditPoints="1"/>
          </p:cNvSpPr>
          <p:nvPr/>
        </p:nvSpPr>
        <p:spPr bwMode="auto">
          <a:xfrm>
            <a:off x="2447853" y="5347422"/>
            <a:ext cx="555281" cy="389443"/>
          </a:xfrm>
          <a:custGeom>
            <a:avLst/>
            <a:gdLst>
              <a:gd name="T0" fmla="*/ 605 w 620"/>
              <a:gd name="T1" fmla="*/ 419 h 436"/>
              <a:gd name="T2" fmla="*/ 609 w 620"/>
              <a:gd name="T3" fmla="*/ 436 h 436"/>
              <a:gd name="T4" fmla="*/ 617 w 620"/>
              <a:gd name="T5" fmla="*/ 422 h 436"/>
              <a:gd name="T6" fmla="*/ 587 w 620"/>
              <a:gd name="T7" fmla="*/ 79 h 436"/>
              <a:gd name="T8" fmla="*/ 561 w 620"/>
              <a:gd name="T9" fmla="*/ 66 h 436"/>
              <a:gd name="T10" fmla="*/ 541 w 620"/>
              <a:gd name="T11" fmla="*/ 64 h 436"/>
              <a:gd name="T12" fmla="*/ 538 w 620"/>
              <a:gd name="T13" fmla="*/ 43 h 436"/>
              <a:gd name="T14" fmla="*/ 521 w 620"/>
              <a:gd name="T15" fmla="*/ 36 h 436"/>
              <a:gd name="T16" fmla="*/ 516 w 620"/>
              <a:gd name="T17" fmla="*/ 16 h 436"/>
              <a:gd name="T18" fmla="*/ 505 w 620"/>
              <a:gd name="T19" fmla="*/ 3 h 436"/>
              <a:gd name="T20" fmla="*/ 476 w 620"/>
              <a:gd name="T21" fmla="*/ 6 h 436"/>
              <a:gd name="T22" fmla="*/ 464 w 620"/>
              <a:gd name="T23" fmla="*/ 24 h 436"/>
              <a:gd name="T24" fmla="*/ 437 w 620"/>
              <a:gd name="T25" fmla="*/ 15 h 436"/>
              <a:gd name="T26" fmla="*/ 367 w 620"/>
              <a:gd name="T27" fmla="*/ 23 h 436"/>
              <a:gd name="T28" fmla="*/ 357 w 620"/>
              <a:gd name="T29" fmla="*/ 40 h 436"/>
              <a:gd name="T30" fmla="*/ 359 w 620"/>
              <a:gd name="T31" fmla="*/ 61 h 436"/>
              <a:gd name="T32" fmla="*/ 365 w 620"/>
              <a:gd name="T33" fmla="*/ 80 h 436"/>
              <a:gd name="T34" fmla="*/ 343 w 620"/>
              <a:gd name="T35" fmla="*/ 99 h 436"/>
              <a:gd name="T36" fmla="*/ 301 w 620"/>
              <a:gd name="T37" fmla="*/ 113 h 436"/>
              <a:gd name="T38" fmla="*/ 278 w 620"/>
              <a:gd name="T39" fmla="*/ 127 h 436"/>
              <a:gd name="T40" fmla="*/ 256 w 620"/>
              <a:gd name="T41" fmla="*/ 148 h 436"/>
              <a:gd name="T42" fmla="*/ 251 w 620"/>
              <a:gd name="T43" fmla="*/ 143 h 436"/>
              <a:gd name="T44" fmla="*/ 252 w 620"/>
              <a:gd name="T45" fmla="*/ 126 h 436"/>
              <a:gd name="T46" fmla="*/ 243 w 620"/>
              <a:gd name="T47" fmla="*/ 111 h 436"/>
              <a:gd name="T48" fmla="*/ 120 w 620"/>
              <a:gd name="T49" fmla="*/ 101 h 436"/>
              <a:gd name="T50" fmla="*/ 72 w 620"/>
              <a:gd name="T51" fmla="*/ 83 h 436"/>
              <a:gd name="T52" fmla="*/ 64 w 620"/>
              <a:gd name="T53" fmla="*/ 87 h 436"/>
              <a:gd name="T54" fmla="*/ 47 w 620"/>
              <a:gd name="T55" fmla="*/ 113 h 436"/>
              <a:gd name="T56" fmla="*/ 31 w 620"/>
              <a:gd name="T57" fmla="*/ 145 h 436"/>
              <a:gd name="T58" fmla="*/ 14 w 620"/>
              <a:gd name="T59" fmla="*/ 182 h 436"/>
              <a:gd name="T60" fmla="*/ 3 w 620"/>
              <a:gd name="T61" fmla="*/ 211 h 436"/>
              <a:gd name="T62" fmla="*/ 12 w 620"/>
              <a:gd name="T63" fmla="*/ 228 h 436"/>
              <a:gd name="T64" fmla="*/ 34 w 620"/>
              <a:gd name="T65" fmla="*/ 231 h 436"/>
              <a:gd name="T66" fmla="*/ 51 w 620"/>
              <a:gd name="T67" fmla="*/ 240 h 436"/>
              <a:gd name="T68" fmla="*/ 64 w 620"/>
              <a:gd name="T69" fmla="*/ 268 h 436"/>
              <a:gd name="T70" fmla="*/ 59 w 620"/>
              <a:gd name="T71" fmla="*/ 305 h 436"/>
              <a:gd name="T72" fmla="*/ 60 w 620"/>
              <a:gd name="T73" fmla="*/ 390 h 436"/>
              <a:gd name="T74" fmla="*/ 86 w 620"/>
              <a:gd name="T75" fmla="*/ 396 h 436"/>
              <a:gd name="T76" fmla="*/ 136 w 620"/>
              <a:gd name="T77" fmla="*/ 376 h 436"/>
              <a:gd name="T78" fmla="*/ 182 w 620"/>
              <a:gd name="T79" fmla="*/ 348 h 436"/>
              <a:gd name="T80" fmla="*/ 204 w 620"/>
              <a:gd name="T81" fmla="*/ 348 h 436"/>
              <a:gd name="T82" fmla="*/ 229 w 620"/>
              <a:gd name="T83" fmla="*/ 356 h 436"/>
              <a:gd name="T84" fmla="*/ 253 w 620"/>
              <a:gd name="T85" fmla="*/ 297 h 436"/>
              <a:gd name="T86" fmla="*/ 266 w 620"/>
              <a:gd name="T87" fmla="*/ 276 h 436"/>
              <a:gd name="T88" fmla="*/ 284 w 620"/>
              <a:gd name="T89" fmla="*/ 262 h 436"/>
              <a:gd name="T90" fmla="*/ 348 w 620"/>
              <a:gd name="T91" fmla="*/ 268 h 436"/>
              <a:gd name="T92" fmla="*/ 361 w 620"/>
              <a:gd name="T93" fmla="*/ 252 h 436"/>
              <a:gd name="T94" fmla="*/ 376 w 620"/>
              <a:gd name="T95" fmla="*/ 228 h 436"/>
              <a:gd name="T96" fmla="*/ 388 w 620"/>
              <a:gd name="T97" fmla="*/ 221 h 436"/>
              <a:gd name="T98" fmla="*/ 410 w 620"/>
              <a:gd name="T99" fmla="*/ 212 h 436"/>
              <a:gd name="T100" fmla="*/ 428 w 620"/>
              <a:gd name="T101" fmla="*/ 189 h 436"/>
              <a:gd name="T102" fmla="*/ 444 w 620"/>
              <a:gd name="T103" fmla="*/ 169 h 436"/>
              <a:gd name="T104" fmla="*/ 463 w 620"/>
              <a:gd name="T105" fmla="*/ 158 h 436"/>
              <a:gd name="T106" fmla="*/ 491 w 620"/>
              <a:gd name="T107" fmla="*/ 154 h 436"/>
              <a:gd name="T108" fmla="*/ 508 w 620"/>
              <a:gd name="T109" fmla="*/ 157 h 436"/>
              <a:gd name="T110" fmla="*/ 524 w 620"/>
              <a:gd name="T111" fmla="*/ 157 h 436"/>
              <a:gd name="T112" fmla="*/ 536 w 620"/>
              <a:gd name="T113" fmla="*/ 126 h 436"/>
              <a:gd name="T114" fmla="*/ 548 w 620"/>
              <a:gd name="T115" fmla="*/ 108 h 436"/>
              <a:gd name="T116" fmla="*/ 575 w 620"/>
              <a:gd name="T117" fmla="*/ 95 h 436"/>
              <a:gd name="T118" fmla="*/ 595 w 620"/>
              <a:gd name="T119" fmla="*/ 9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0" h="436">
                <a:moveTo>
                  <a:pt x="617" y="422"/>
                </a:moveTo>
                <a:lnTo>
                  <a:pt x="610" y="416"/>
                </a:lnTo>
                <a:lnTo>
                  <a:pt x="605" y="419"/>
                </a:lnTo>
                <a:lnTo>
                  <a:pt x="603" y="425"/>
                </a:lnTo>
                <a:lnTo>
                  <a:pt x="605" y="431"/>
                </a:lnTo>
                <a:lnTo>
                  <a:pt x="609" y="436"/>
                </a:lnTo>
                <a:lnTo>
                  <a:pt x="618" y="436"/>
                </a:lnTo>
                <a:lnTo>
                  <a:pt x="620" y="430"/>
                </a:lnTo>
                <a:lnTo>
                  <a:pt x="617" y="422"/>
                </a:lnTo>
                <a:close/>
                <a:moveTo>
                  <a:pt x="594" y="93"/>
                </a:moveTo>
                <a:lnTo>
                  <a:pt x="592" y="87"/>
                </a:lnTo>
                <a:lnTo>
                  <a:pt x="587" y="79"/>
                </a:lnTo>
                <a:lnTo>
                  <a:pt x="580" y="72"/>
                </a:lnTo>
                <a:lnTo>
                  <a:pt x="569" y="68"/>
                </a:lnTo>
                <a:lnTo>
                  <a:pt x="561" y="66"/>
                </a:lnTo>
                <a:lnTo>
                  <a:pt x="548" y="67"/>
                </a:lnTo>
                <a:lnTo>
                  <a:pt x="544" y="67"/>
                </a:lnTo>
                <a:lnTo>
                  <a:pt x="541" y="64"/>
                </a:lnTo>
                <a:lnTo>
                  <a:pt x="540" y="59"/>
                </a:lnTo>
                <a:lnTo>
                  <a:pt x="539" y="48"/>
                </a:lnTo>
                <a:lnTo>
                  <a:pt x="538" y="43"/>
                </a:lnTo>
                <a:lnTo>
                  <a:pt x="535" y="41"/>
                </a:lnTo>
                <a:lnTo>
                  <a:pt x="525" y="38"/>
                </a:lnTo>
                <a:lnTo>
                  <a:pt x="521" y="36"/>
                </a:lnTo>
                <a:lnTo>
                  <a:pt x="518" y="32"/>
                </a:lnTo>
                <a:lnTo>
                  <a:pt x="517" y="27"/>
                </a:lnTo>
                <a:lnTo>
                  <a:pt x="516" y="16"/>
                </a:lnTo>
                <a:lnTo>
                  <a:pt x="514" y="11"/>
                </a:lnTo>
                <a:lnTo>
                  <a:pt x="511" y="7"/>
                </a:lnTo>
                <a:lnTo>
                  <a:pt x="505" y="3"/>
                </a:lnTo>
                <a:lnTo>
                  <a:pt x="499" y="0"/>
                </a:lnTo>
                <a:lnTo>
                  <a:pt x="480" y="0"/>
                </a:lnTo>
                <a:lnTo>
                  <a:pt x="476" y="6"/>
                </a:lnTo>
                <a:lnTo>
                  <a:pt x="472" y="18"/>
                </a:lnTo>
                <a:lnTo>
                  <a:pt x="468" y="22"/>
                </a:lnTo>
                <a:lnTo>
                  <a:pt x="464" y="24"/>
                </a:lnTo>
                <a:lnTo>
                  <a:pt x="457" y="22"/>
                </a:lnTo>
                <a:lnTo>
                  <a:pt x="446" y="16"/>
                </a:lnTo>
                <a:lnTo>
                  <a:pt x="437" y="15"/>
                </a:lnTo>
                <a:lnTo>
                  <a:pt x="386" y="16"/>
                </a:lnTo>
                <a:lnTo>
                  <a:pt x="377" y="18"/>
                </a:lnTo>
                <a:lnTo>
                  <a:pt x="367" y="23"/>
                </a:lnTo>
                <a:lnTo>
                  <a:pt x="362" y="28"/>
                </a:lnTo>
                <a:lnTo>
                  <a:pt x="359" y="33"/>
                </a:lnTo>
                <a:lnTo>
                  <a:pt x="357" y="40"/>
                </a:lnTo>
                <a:lnTo>
                  <a:pt x="356" y="47"/>
                </a:lnTo>
                <a:lnTo>
                  <a:pt x="357" y="55"/>
                </a:lnTo>
                <a:lnTo>
                  <a:pt x="359" y="61"/>
                </a:lnTo>
                <a:lnTo>
                  <a:pt x="365" y="72"/>
                </a:lnTo>
                <a:lnTo>
                  <a:pt x="366" y="76"/>
                </a:lnTo>
                <a:lnTo>
                  <a:pt x="365" y="80"/>
                </a:lnTo>
                <a:lnTo>
                  <a:pt x="361" y="85"/>
                </a:lnTo>
                <a:lnTo>
                  <a:pt x="353" y="92"/>
                </a:lnTo>
                <a:lnTo>
                  <a:pt x="343" y="99"/>
                </a:lnTo>
                <a:lnTo>
                  <a:pt x="331" y="106"/>
                </a:lnTo>
                <a:lnTo>
                  <a:pt x="319" y="111"/>
                </a:lnTo>
                <a:lnTo>
                  <a:pt x="301" y="113"/>
                </a:lnTo>
                <a:lnTo>
                  <a:pt x="291" y="116"/>
                </a:lnTo>
                <a:lnTo>
                  <a:pt x="283" y="121"/>
                </a:lnTo>
                <a:lnTo>
                  <a:pt x="278" y="127"/>
                </a:lnTo>
                <a:lnTo>
                  <a:pt x="267" y="142"/>
                </a:lnTo>
                <a:lnTo>
                  <a:pt x="261" y="147"/>
                </a:lnTo>
                <a:lnTo>
                  <a:pt x="256" y="148"/>
                </a:lnTo>
                <a:lnTo>
                  <a:pt x="253" y="148"/>
                </a:lnTo>
                <a:lnTo>
                  <a:pt x="251" y="145"/>
                </a:lnTo>
                <a:lnTo>
                  <a:pt x="251" y="143"/>
                </a:lnTo>
                <a:lnTo>
                  <a:pt x="252" y="139"/>
                </a:lnTo>
                <a:lnTo>
                  <a:pt x="252" y="132"/>
                </a:lnTo>
                <a:lnTo>
                  <a:pt x="252" y="126"/>
                </a:lnTo>
                <a:lnTo>
                  <a:pt x="251" y="121"/>
                </a:lnTo>
                <a:lnTo>
                  <a:pt x="248" y="115"/>
                </a:lnTo>
                <a:lnTo>
                  <a:pt x="243" y="111"/>
                </a:lnTo>
                <a:lnTo>
                  <a:pt x="234" y="108"/>
                </a:lnTo>
                <a:lnTo>
                  <a:pt x="131" y="102"/>
                </a:lnTo>
                <a:lnTo>
                  <a:pt x="120" y="101"/>
                </a:lnTo>
                <a:lnTo>
                  <a:pt x="105" y="97"/>
                </a:lnTo>
                <a:lnTo>
                  <a:pt x="91" y="90"/>
                </a:lnTo>
                <a:lnTo>
                  <a:pt x="72" y="83"/>
                </a:lnTo>
                <a:lnTo>
                  <a:pt x="69" y="84"/>
                </a:lnTo>
                <a:lnTo>
                  <a:pt x="67" y="85"/>
                </a:lnTo>
                <a:lnTo>
                  <a:pt x="64" y="87"/>
                </a:lnTo>
                <a:lnTo>
                  <a:pt x="60" y="91"/>
                </a:lnTo>
                <a:lnTo>
                  <a:pt x="56" y="97"/>
                </a:lnTo>
                <a:lnTo>
                  <a:pt x="47" y="113"/>
                </a:lnTo>
                <a:lnTo>
                  <a:pt x="42" y="126"/>
                </a:lnTo>
                <a:lnTo>
                  <a:pt x="33" y="141"/>
                </a:lnTo>
                <a:lnTo>
                  <a:pt x="31" y="145"/>
                </a:lnTo>
                <a:lnTo>
                  <a:pt x="27" y="157"/>
                </a:lnTo>
                <a:lnTo>
                  <a:pt x="19" y="171"/>
                </a:lnTo>
                <a:lnTo>
                  <a:pt x="14" y="182"/>
                </a:lnTo>
                <a:lnTo>
                  <a:pt x="13" y="193"/>
                </a:lnTo>
                <a:lnTo>
                  <a:pt x="9" y="200"/>
                </a:lnTo>
                <a:lnTo>
                  <a:pt x="3" y="211"/>
                </a:lnTo>
                <a:lnTo>
                  <a:pt x="0" y="216"/>
                </a:lnTo>
                <a:lnTo>
                  <a:pt x="4" y="223"/>
                </a:lnTo>
                <a:lnTo>
                  <a:pt x="12" y="228"/>
                </a:lnTo>
                <a:lnTo>
                  <a:pt x="19" y="231"/>
                </a:lnTo>
                <a:lnTo>
                  <a:pt x="27" y="232"/>
                </a:lnTo>
                <a:lnTo>
                  <a:pt x="34" y="231"/>
                </a:lnTo>
                <a:lnTo>
                  <a:pt x="41" y="232"/>
                </a:lnTo>
                <a:lnTo>
                  <a:pt x="46" y="235"/>
                </a:lnTo>
                <a:lnTo>
                  <a:pt x="51" y="240"/>
                </a:lnTo>
                <a:lnTo>
                  <a:pt x="56" y="248"/>
                </a:lnTo>
                <a:lnTo>
                  <a:pt x="60" y="257"/>
                </a:lnTo>
                <a:lnTo>
                  <a:pt x="64" y="268"/>
                </a:lnTo>
                <a:lnTo>
                  <a:pt x="65" y="281"/>
                </a:lnTo>
                <a:lnTo>
                  <a:pt x="65" y="293"/>
                </a:lnTo>
                <a:lnTo>
                  <a:pt x="59" y="305"/>
                </a:lnTo>
                <a:lnTo>
                  <a:pt x="53" y="313"/>
                </a:lnTo>
                <a:lnTo>
                  <a:pt x="35" y="332"/>
                </a:lnTo>
                <a:lnTo>
                  <a:pt x="60" y="390"/>
                </a:lnTo>
                <a:lnTo>
                  <a:pt x="63" y="407"/>
                </a:lnTo>
                <a:lnTo>
                  <a:pt x="77" y="399"/>
                </a:lnTo>
                <a:lnTo>
                  <a:pt x="86" y="396"/>
                </a:lnTo>
                <a:lnTo>
                  <a:pt x="95" y="395"/>
                </a:lnTo>
                <a:lnTo>
                  <a:pt x="121" y="381"/>
                </a:lnTo>
                <a:lnTo>
                  <a:pt x="136" y="376"/>
                </a:lnTo>
                <a:lnTo>
                  <a:pt x="142" y="373"/>
                </a:lnTo>
                <a:lnTo>
                  <a:pt x="159" y="358"/>
                </a:lnTo>
                <a:lnTo>
                  <a:pt x="182" y="348"/>
                </a:lnTo>
                <a:lnTo>
                  <a:pt x="189" y="347"/>
                </a:lnTo>
                <a:lnTo>
                  <a:pt x="197" y="347"/>
                </a:lnTo>
                <a:lnTo>
                  <a:pt x="204" y="348"/>
                </a:lnTo>
                <a:lnTo>
                  <a:pt x="222" y="353"/>
                </a:lnTo>
                <a:lnTo>
                  <a:pt x="226" y="356"/>
                </a:lnTo>
                <a:lnTo>
                  <a:pt x="229" y="356"/>
                </a:lnTo>
                <a:lnTo>
                  <a:pt x="244" y="325"/>
                </a:lnTo>
                <a:lnTo>
                  <a:pt x="247" y="309"/>
                </a:lnTo>
                <a:lnTo>
                  <a:pt x="253" y="297"/>
                </a:lnTo>
                <a:lnTo>
                  <a:pt x="254" y="292"/>
                </a:lnTo>
                <a:lnTo>
                  <a:pt x="256" y="286"/>
                </a:lnTo>
                <a:lnTo>
                  <a:pt x="266" y="276"/>
                </a:lnTo>
                <a:lnTo>
                  <a:pt x="268" y="272"/>
                </a:lnTo>
                <a:lnTo>
                  <a:pt x="273" y="266"/>
                </a:lnTo>
                <a:lnTo>
                  <a:pt x="284" y="262"/>
                </a:lnTo>
                <a:lnTo>
                  <a:pt x="334" y="252"/>
                </a:lnTo>
                <a:lnTo>
                  <a:pt x="345" y="255"/>
                </a:lnTo>
                <a:lnTo>
                  <a:pt x="348" y="268"/>
                </a:lnTo>
                <a:lnTo>
                  <a:pt x="351" y="268"/>
                </a:lnTo>
                <a:lnTo>
                  <a:pt x="357" y="255"/>
                </a:lnTo>
                <a:lnTo>
                  <a:pt x="361" y="252"/>
                </a:lnTo>
                <a:lnTo>
                  <a:pt x="369" y="251"/>
                </a:lnTo>
                <a:lnTo>
                  <a:pt x="371" y="247"/>
                </a:lnTo>
                <a:lnTo>
                  <a:pt x="376" y="228"/>
                </a:lnTo>
                <a:lnTo>
                  <a:pt x="379" y="223"/>
                </a:lnTo>
                <a:lnTo>
                  <a:pt x="382" y="221"/>
                </a:lnTo>
                <a:lnTo>
                  <a:pt x="388" y="221"/>
                </a:lnTo>
                <a:lnTo>
                  <a:pt x="393" y="220"/>
                </a:lnTo>
                <a:lnTo>
                  <a:pt x="407" y="213"/>
                </a:lnTo>
                <a:lnTo>
                  <a:pt x="410" y="212"/>
                </a:lnTo>
                <a:lnTo>
                  <a:pt x="420" y="210"/>
                </a:lnTo>
                <a:lnTo>
                  <a:pt x="424" y="206"/>
                </a:lnTo>
                <a:lnTo>
                  <a:pt x="428" y="189"/>
                </a:lnTo>
                <a:lnTo>
                  <a:pt x="432" y="182"/>
                </a:lnTo>
                <a:lnTo>
                  <a:pt x="437" y="175"/>
                </a:lnTo>
                <a:lnTo>
                  <a:pt x="444" y="169"/>
                </a:lnTo>
                <a:lnTo>
                  <a:pt x="456" y="165"/>
                </a:lnTo>
                <a:lnTo>
                  <a:pt x="460" y="160"/>
                </a:lnTo>
                <a:lnTo>
                  <a:pt x="463" y="158"/>
                </a:lnTo>
                <a:lnTo>
                  <a:pt x="478" y="158"/>
                </a:lnTo>
                <a:lnTo>
                  <a:pt x="482" y="157"/>
                </a:lnTo>
                <a:lnTo>
                  <a:pt x="491" y="154"/>
                </a:lnTo>
                <a:lnTo>
                  <a:pt x="495" y="153"/>
                </a:lnTo>
                <a:lnTo>
                  <a:pt x="500" y="153"/>
                </a:lnTo>
                <a:lnTo>
                  <a:pt x="508" y="157"/>
                </a:lnTo>
                <a:lnTo>
                  <a:pt x="512" y="158"/>
                </a:lnTo>
                <a:lnTo>
                  <a:pt x="519" y="158"/>
                </a:lnTo>
                <a:lnTo>
                  <a:pt x="524" y="157"/>
                </a:lnTo>
                <a:lnTo>
                  <a:pt x="528" y="154"/>
                </a:lnTo>
                <a:lnTo>
                  <a:pt x="531" y="147"/>
                </a:lnTo>
                <a:lnTo>
                  <a:pt x="536" y="126"/>
                </a:lnTo>
                <a:lnTo>
                  <a:pt x="539" y="119"/>
                </a:lnTo>
                <a:lnTo>
                  <a:pt x="543" y="113"/>
                </a:lnTo>
                <a:lnTo>
                  <a:pt x="548" y="108"/>
                </a:lnTo>
                <a:lnTo>
                  <a:pt x="561" y="99"/>
                </a:lnTo>
                <a:lnTo>
                  <a:pt x="568" y="96"/>
                </a:lnTo>
                <a:lnTo>
                  <a:pt x="575" y="95"/>
                </a:lnTo>
                <a:lnTo>
                  <a:pt x="582" y="95"/>
                </a:lnTo>
                <a:lnTo>
                  <a:pt x="589" y="96"/>
                </a:lnTo>
                <a:lnTo>
                  <a:pt x="595" y="99"/>
                </a:lnTo>
                <a:lnTo>
                  <a:pt x="595" y="99"/>
                </a:lnTo>
                <a:lnTo>
                  <a:pt x="594" y="93"/>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7" name="Freeform 95"/>
          <p:cNvSpPr>
            <a:spLocks noEditPoints="1"/>
          </p:cNvSpPr>
          <p:nvPr/>
        </p:nvSpPr>
        <p:spPr bwMode="auto">
          <a:xfrm>
            <a:off x="2574853" y="5474422"/>
            <a:ext cx="555281" cy="389443"/>
          </a:xfrm>
          <a:custGeom>
            <a:avLst/>
            <a:gdLst>
              <a:gd name="T0" fmla="*/ 605 w 620"/>
              <a:gd name="T1" fmla="*/ 419 h 436"/>
              <a:gd name="T2" fmla="*/ 609 w 620"/>
              <a:gd name="T3" fmla="*/ 436 h 436"/>
              <a:gd name="T4" fmla="*/ 617 w 620"/>
              <a:gd name="T5" fmla="*/ 422 h 436"/>
              <a:gd name="T6" fmla="*/ 587 w 620"/>
              <a:gd name="T7" fmla="*/ 79 h 436"/>
              <a:gd name="T8" fmla="*/ 561 w 620"/>
              <a:gd name="T9" fmla="*/ 66 h 436"/>
              <a:gd name="T10" fmla="*/ 541 w 620"/>
              <a:gd name="T11" fmla="*/ 64 h 436"/>
              <a:gd name="T12" fmla="*/ 538 w 620"/>
              <a:gd name="T13" fmla="*/ 43 h 436"/>
              <a:gd name="T14" fmla="*/ 521 w 620"/>
              <a:gd name="T15" fmla="*/ 36 h 436"/>
              <a:gd name="T16" fmla="*/ 516 w 620"/>
              <a:gd name="T17" fmla="*/ 16 h 436"/>
              <a:gd name="T18" fmla="*/ 505 w 620"/>
              <a:gd name="T19" fmla="*/ 3 h 436"/>
              <a:gd name="T20" fmla="*/ 476 w 620"/>
              <a:gd name="T21" fmla="*/ 6 h 436"/>
              <a:gd name="T22" fmla="*/ 464 w 620"/>
              <a:gd name="T23" fmla="*/ 24 h 436"/>
              <a:gd name="T24" fmla="*/ 437 w 620"/>
              <a:gd name="T25" fmla="*/ 15 h 436"/>
              <a:gd name="T26" fmla="*/ 367 w 620"/>
              <a:gd name="T27" fmla="*/ 23 h 436"/>
              <a:gd name="T28" fmla="*/ 357 w 620"/>
              <a:gd name="T29" fmla="*/ 40 h 436"/>
              <a:gd name="T30" fmla="*/ 359 w 620"/>
              <a:gd name="T31" fmla="*/ 61 h 436"/>
              <a:gd name="T32" fmla="*/ 365 w 620"/>
              <a:gd name="T33" fmla="*/ 80 h 436"/>
              <a:gd name="T34" fmla="*/ 343 w 620"/>
              <a:gd name="T35" fmla="*/ 99 h 436"/>
              <a:gd name="T36" fmla="*/ 301 w 620"/>
              <a:gd name="T37" fmla="*/ 113 h 436"/>
              <a:gd name="T38" fmla="*/ 278 w 620"/>
              <a:gd name="T39" fmla="*/ 127 h 436"/>
              <a:gd name="T40" fmla="*/ 256 w 620"/>
              <a:gd name="T41" fmla="*/ 148 h 436"/>
              <a:gd name="T42" fmla="*/ 251 w 620"/>
              <a:gd name="T43" fmla="*/ 143 h 436"/>
              <a:gd name="T44" fmla="*/ 252 w 620"/>
              <a:gd name="T45" fmla="*/ 126 h 436"/>
              <a:gd name="T46" fmla="*/ 243 w 620"/>
              <a:gd name="T47" fmla="*/ 111 h 436"/>
              <a:gd name="T48" fmla="*/ 120 w 620"/>
              <a:gd name="T49" fmla="*/ 101 h 436"/>
              <a:gd name="T50" fmla="*/ 72 w 620"/>
              <a:gd name="T51" fmla="*/ 83 h 436"/>
              <a:gd name="T52" fmla="*/ 64 w 620"/>
              <a:gd name="T53" fmla="*/ 87 h 436"/>
              <a:gd name="T54" fmla="*/ 47 w 620"/>
              <a:gd name="T55" fmla="*/ 113 h 436"/>
              <a:gd name="T56" fmla="*/ 31 w 620"/>
              <a:gd name="T57" fmla="*/ 145 h 436"/>
              <a:gd name="T58" fmla="*/ 14 w 620"/>
              <a:gd name="T59" fmla="*/ 182 h 436"/>
              <a:gd name="T60" fmla="*/ 3 w 620"/>
              <a:gd name="T61" fmla="*/ 211 h 436"/>
              <a:gd name="T62" fmla="*/ 12 w 620"/>
              <a:gd name="T63" fmla="*/ 228 h 436"/>
              <a:gd name="T64" fmla="*/ 34 w 620"/>
              <a:gd name="T65" fmla="*/ 231 h 436"/>
              <a:gd name="T66" fmla="*/ 51 w 620"/>
              <a:gd name="T67" fmla="*/ 240 h 436"/>
              <a:gd name="T68" fmla="*/ 64 w 620"/>
              <a:gd name="T69" fmla="*/ 268 h 436"/>
              <a:gd name="T70" fmla="*/ 59 w 620"/>
              <a:gd name="T71" fmla="*/ 305 h 436"/>
              <a:gd name="T72" fmla="*/ 60 w 620"/>
              <a:gd name="T73" fmla="*/ 390 h 436"/>
              <a:gd name="T74" fmla="*/ 86 w 620"/>
              <a:gd name="T75" fmla="*/ 396 h 436"/>
              <a:gd name="T76" fmla="*/ 136 w 620"/>
              <a:gd name="T77" fmla="*/ 376 h 436"/>
              <a:gd name="T78" fmla="*/ 182 w 620"/>
              <a:gd name="T79" fmla="*/ 348 h 436"/>
              <a:gd name="T80" fmla="*/ 204 w 620"/>
              <a:gd name="T81" fmla="*/ 348 h 436"/>
              <a:gd name="T82" fmla="*/ 229 w 620"/>
              <a:gd name="T83" fmla="*/ 356 h 436"/>
              <a:gd name="T84" fmla="*/ 253 w 620"/>
              <a:gd name="T85" fmla="*/ 297 h 436"/>
              <a:gd name="T86" fmla="*/ 266 w 620"/>
              <a:gd name="T87" fmla="*/ 276 h 436"/>
              <a:gd name="T88" fmla="*/ 284 w 620"/>
              <a:gd name="T89" fmla="*/ 262 h 436"/>
              <a:gd name="T90" fmla="*/ 348 w 620"/>
              <a:gd name="T91" fmla="*/ 268 h 436"/>
              <a:gd name="T92" fmla="*/ 361 w 620"/>
              <a:gd name="T93" fmla="*/ 252 h 436"/>
              <a:gd name="T94" fmla="*/ 376 w 620"/>
              <a:gd name="T95" fmla="*/ 228 h 436"/>
              <a:gd name="T96" fmla="*/ 388 w 620"/>
              <a:gd name="T97" fmla="*/ 221 h 436"/>
              <a:gd name="T98" fmla="*/ 410 w 620"/>
              <a:gd name="T99" fmla="*/ 212 h 436"/>
              <a:gd name="T100" fmla="*/ 428 w 620"/>
              <a:gd name="T101" fmla="*/ 189 h 436"/>
              <a:gd name="T102" fmla="*/ 444 w 620"/>
              <a:gd name="T103" fmla="*/ 169 h 436"/>
              <a:gd name="T104" fmla="*/ 463 w 620"/>
              <a:gd name="T105" fmla="*/ 158 h 436"/>
              <a:gd name="T106" fmla="*/ 491 w 620"/>
              <a:gd name="T107" fmla="*/ 154 h 436"/>
              <a:gd name="T108" fmla="*/ 508 w 620"/>
              <a:gd name="T109" fmla="*/ 157 h 436"/>
              <a:gd name="T110" fmla="*/ 524 w 620"/>
              <a:gd name="T111" fmla="*/ 157 h 436"/>
              <a:gd name="T112" fmla="*/ 536 w 620"/>
              <a:gd name="T113" fmla="*/ 126 h 436"/>
              <a:gd name="T114" fmla="*/ 548 w 620"/>
              <a:gd name="T115" fmla="*/ 108 h 436"/>
              <a:gd name="T116" fmla="*/ 575 w 620"/>
              <a:gd name="T117" fmla="*/ 95 h 436"/>
              <a:gd name="T118" fmla="*/ 595 w 620"/>
              <a:gd name="T119" fmla="*/ 9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0" h="436">
                <a:moveTo>
                  <a:pt x="617" y="422"/>
                </a:moveTo>
                <a:lnTo>
                  <a:pt x="610" y="416"/>
                </a:lnTo>
                <a:lnTo>
                  <a:pt x="605" y="419"/>
                </a:lnTo>
                <a:lnTo>
                  <a:pt x="603" y="425"/>
                </a:lnTo>
                <a:lnTo>
                  <a:pt x="605" y="431"/>
                </a:lnTo>
                <a:lnTo>
                  <a:pt x="609" y="436"/>
                </a:lnTo>
                <a:lnTo>
                  <a:pt x="618" y="436"/>
                </a:lnTo>
                <a:lnTo>
                  <a:pt x="620" y="430"/>
                </a:lnTo>
                <a:lnTo>
                  <a:pt x="617" y="422"/>
                </a:lnTo>
                <a:close/>
                <a:moveTo>
                  <a:pt x="594" y="93"/>
                </a:moveTo>
                <a:lnTo>
                  <a:pt x="592" y="87"/>
                </a:lnTo>
                <a:lnTo>
                  <a:pt x="587" y="79"/>
                </a:lnTo>
                <a:lnTo>
                  <a:pt x="580" y="72"/>
                </a:lnTo>
                <a:lnTo>
                  <a:pt x="569" y="68"/>
                </a:lnTo>
                <a:lnTo>
                  <a:pt x="561" y="66"/>
                </a:lnTo>
                <a:lnTo>
                  <a:pt x="548" y="67"/>
                </a:lnTo>
                <a:lnTo>
                  <a:pt x="544" y="67"/>
                </a:lnTo>
                <a:lnTo>
                  <a:pt x="541" y="64"/>
                </a:lnTo>
                <a:lnTo>
                  <a:pt x="540" y="59"/>
                </a:lnTo>
                <a:lnTo>
                  <a:pt x="539" y="48"/>
                </a:lnTo>
                <a:lnTo>
                  <a:pt x="538" y="43"/>
                </a:lnTo>
                <a:lnTo>
                  <a:pt x="535" y="41"/>
                </a:lnTo>
                <a:lnTo>
                  <a:pt x="525" y="38"/>
                </a:lnTo>
                <a:lnTo>
                  <a:pt x="521" y="36"/>
                </a:lnTo>
                <a:lnTo>
                  <a:pt x="518" y="32"/>
                </a:lnTo>
                <a:lnTo>
                  <a:pt x="517" y="27"/>
                </a:lnTo>
                <a:lnTo>
                  <a:pt x="516" y="16"/>
                </a:lnTo>
                <a:lnTo>
                  <a:pt x="514" y="11"/>
                </a:lnTo>
                <a:lnTo>
                  <a:pt x="511" y="7"/>
                </a:lnTo>
                <a:lnTo>
                  <a:pt x="505" y="3"/>
                </a:lnTo>
                <a:lnTo>
                  <a:pt x="499" y="0"/>
                </a:lnTo>
                <a:lnTo>
                  <a:pt x="480" y="0"/>
                </a:lnTo>
                <a:lnTo>
                  <a:pt x="476" y="6"/>
                </a:lnTo>
                <a:lnTo>
                  <a:pt x="472" y="18"/>
                </a:lnTo>
                <a:lnTo>
                  <a:pt x="468" y="22"/>
                </a:lnTo>
                <a:lnTo>
                  <a:pt x="464" y="24"/>
                </a:lnTo>
                <a:lnTo>
                  <a:pt x="457" y="22"/>
                </a:lnTo>
                <a:lnTo>
                  <a:pt x="446" y="16"/>
                </a:lnTo>
                <a:lnTo>
                  <a:pt x="437" y="15"/>
                </a:lnTo>
                <a:lnTo>
                  <a:pt x="386" y="16"/>
                </a:lnTo>
                <a:lnTo>
                  <a:pt x="377" y="18"/>
                </a:lnTo>
                <a:lnTo>
                  <a:pt x="367" y="23"/>
                </a:lnTo>
                <a:lnTo>
                  <a:pt x="362" y="28"/>
                </a:lnTo>
                <a:lnTo>
                  <a:pt x="359" y="33"/>
                </a:lnTo>
                <a:lnTo>
                  <a:pt x="357" y="40"/>
                </a:lnTo>
                <a:lnTo>
                  <a:pt x="356" y="47"/>
                </a:lnTo>
                <a:lnTo>
                  <a:pt x="357" y="55"/>
                </a:lnTo>
                <a:lnTo>
                  <a:pt x="359" y="61"/>
                </a:lnTo>
                <a:lnTo>
                  <a:pt x="365" y="72"/>
                </a:lnTo>
                <a:lnTo>
                  <a:pt x="366" y="76"/>
                </a:lnTo>
                <a:lnTo>
                  <a:pt x="365" y="80"/>
                </a:lnTo>
                <a:lnTo>
                  <a:pt x="361" y="85"/>
                </a:lnTo>
                <a:lnTo>
                  <a:pt x="353" y="92"/>
                </a:lnTo>
                <a:lnTo>
                  <a:pt x="343" y="99"/>
                </a:lnTo>
                <a:lnTo>
                  <a:pt x="331" y="106"/>
                </a:lnTo>
                <a:lnTo>
                  <a:pt x="319" y="111"/>
                </a:lnTo>
                <a:lnTo>
                  <a:pt x="301" y="113"/>
                </a:lnTo>
                <a:lnTo>
                  <a:pt x="291" y="116"/>
                </a:lnTo>
                <a:lnTo>
                  <a:pt x="283" y="121"/>
                </a:lnTo>
                <a:lnTo>
                  <a:pt x="278" y="127"/>
                </a:lnTo>
                <a:lnTo>
                  <a:pt x="267" y="142"/>
                </a:lnTo>
                <a:lnTo>
                  <a:pt x="261" y="147"/>
                </a:lnTo>
                <a:lnTo>
                  <a:pt x="256" y="148"/>
                </a:lnTo>
                <a:lnTo>
                  <a:pt x="253" y="148"/>
                </a:lnTo>
                <a:lnTo>
                  <a:pt x="251" y="145"/>
                </a:lnTo>
                <a:lnTo>
                  <a:pt x="251" y="143"/>
                </a:lnTo>
                <a:lnTo>
                  <a:pt x="252" y="139"/>
                </a:lnTo>
                <a:lnTo>
                  <a:pt x="252" y="132"/>
                </a:lnTo>
                <a:lnTo>
                  <a:pt x="252" y="126"/>
                </a:lnTo>
                <a:lnTo>
                  <a:pt x="251" y="121"/>
                </a:lnTo>
                <a:lnTo>
                  <a:pt x="248" y="115"/>
                </a:lnTo>
                <a:lnTo>
                  <a:pt x="243" y="111"/>
                </a:lnTo>
                <a:lnTo>
                  <a:pt x="234" y="108"/>
                </a:lnTo>
                <a:lnTo>
                  <a:pt x="131" y="102"/>
                </a:lnTo>
                <a:lnTo>
                  <a:pt x="120" y="101"/>
                </a:lnTo>
                <a:lnTo>
                  <a:pt x="105" y="97"/>
                </a:lnTo>
                <a:lnTo>
                  <a:pt x="91" y="90"/>
                </a:lnTo>
                <a:lnTo>
                  <a:pt x="72" y="83"/>
                </a:lnTo>
                <a:lnTo>
                  <a:pt x="69" y="84"/>
                </a:lnTo>
                <a:lnTo>
                  <a:pt x="67" y="85"/>
                </a:lnTo>
                <a:lnTo>
                  <a:pt x="64" y="87"/>
                </a:lnTo>
                <a:lnTo>
                  <a:pt x="60" y="91"/>
                </a:lnTo>
                <a:lnTo>
                  <a:pt x="56" y="97"/>
                </a:lnTo>
                <a:lnTo>
                  <a:pt x="47" y="113"/>
                </a:lnTo>
                <a:lnTo>
                  <a:pt x="42" y="126"/>
                </a:lnTo>
                <a:lnTo>
                  <a:pt x="33" y="141"/>
                </a:lnTo>
                <a:lnTo>
                  <a:pt x="31" y="145"/>
                </a:lnTo>
                <a:lnTo>
                  <a:pt x="27" y="157"/>
                </a:lnTo>
                <a:lnTo>
                  <a:pt x="19" y="171"/>
                </a:lnTo>
                <a:lnTo>
                  <a:pt x="14" y="182"/>
                </a:lnTo>
                <a:lnTo>
                  <a:pt x="13" y="193"/>
                </a:lnTo>
                <a:lnTo>
                  <a:pt x="9" y="200"/>
                </a:lnTo>
                <a:lnTo>
                  <a:pt x="3" y="211"/>
                </a:lnTo>
                <a:lnTo>
                  <a:pt x="0" y="216"/>
                </a:lnTo>
                <a:lnTo>
                  <a:pt x="4" y="223"/>
                </a:lnTo>
                <a:lnTo>
                  <a:pt x="12" y="228"/>
                </a:lnTo>
                <a:lnTo>
                  <a:pt x="19" y="231"/>
                </a:lnTo>
                <a:lnTo>
                  <a:pt x="27" y="232"/>
                </a:lnTo>
                <a:lnTo>
                  <a:pt x="34" y="231"/>
                </a:lnTo>
                <a:lnTo>
                  <a:pt x="41" y="232"/>
                </a:lnTo>
                <a:lnTo>
                  <a:pt x="46" y="235"/>
                </a:lnTo>
                <a:lnTo>
                  <a:pt x="51" y="240"/>
                </a:lnTo>
                <a:lnTo>
                  <a:pt x="56" y="248"/>
                </a:lnTo>
                <a:lnTo>
                  <a:pt x="60" y="257"/>
                </a:lnTo>
                <a:lnTo>
                  <a:pt x="64" y="268"/>
                </a:lnTo>
                <a:lnTo>
                  <a:pt x="65" y="281"/>
                </a:lnTo>
                <a:lnTo>
                  <a:pt x="65" y="293"/>
                </a:lnTo>
                <a:lnTo>
                  <a:pt x="59" y="305"/>
                </a:lnTo>
                <a:lnTo>
                  <a:pt x="53" y="313"/>
                </a:lnTo>
                <a:lnTo>
                  <a:pt x="35" y="332"/>
                </a:lnTo>
                <a:lnTo>
                  <a:pt x="60" y="390"/>
                </a:lnTo>
                <a:lnTo>
                  <a:pt x="63" y="407"/>
                </a:lnTo>
                <a:lnTo>
                  <a:pt x="77" y="399"/>
                </a:lnTo>
                <a:lnTo>
                  <a:pt x="86" y="396"/>
                </a:lnTo>
                <a:lnTo>
                  <a:pt x="95" y="395"/>
                </a:lnTo>
                <a:lnTo>
                  <a:pt x="121" y="381"/>
                </a:lnTo>
                <a:lnTo>
                  <a:pt x="136" y="376"/>
                </a:lnTo>
                <a:lnTo>
                  <a:pt x="142" y="373"/>
                </a:lnTo>
                <a:lnTo>
                  <a:pt x="159" y="358"/>
                </a:lnTo>
                <a:lnTo>
                  <a:pt x="182" y="348"/>
                </a:lnTo>
                <a:lnTo>
                  <a:pt x="189" y="347"/>
                </a:lnTo>
                <a:lnTo>
                  <a:pt x="197" y="347"/>
                </a:lnTo>
                <a:lnTo>
                  <a:pt x="204" y="348"/>
                </a:lnTo>
                <a:lnTo>
                  <a:pt x="222" y="353"/>
                </a:lnTo>
                <a:lnTo>
                  <a:pt x="226" y="356"/>
                </a:lnTo>
                <a:lnTo>
                  <a:pt x="229" y="356"/>
                </a:lnTo>
                <a:lnTo>
                  <a:pt x="244" y="325"/>
                </a:lnTo>
                <a:lnTo>
                  <a:pt x="247" y="309"/>
                </a:lnTo>
                <a:lnTo>
                  <a:pt x="253" y="297"/>
                </a:lnTo>
                <a:lnTo>
                  <a:pt x="254" y="292"/>
                </a:lnTo>
                <a:lnTo>
                  <a:pt x="256" y="286"/>
                </a:lnTo>
                <a:lnTo>
                  <a:pt x="266" y="276"/>
                </a:lnTo>
                <a:lnTo>
                  <a:pt x="268" y="272"/>
                </a:lnTo>
                <a:lnTo>
                  <a:pt x="273" y="266"/>
                </a:lnTo>
                <a:lnTo>
                  <a:pt x="284" y="262"/>
                </a:lnTo>
                <a:lnTo>
                  <a:pt x="334" y="252"/>
                </a:lnTo>
                <a:lnTo>
                  <a:pt x="345" y="255"/>
                </a:lnTo>
                <a:lnTo>
                  <a:pt x="348" y="268"/>
                </a:lnTo>
                <a:lnTo>
                  <a:pt x="351" y="268"/>
                </a:lnTo>
                <a:lnTo>
                  <a:pt x="357" y="255"/>
                </a:lnTo>
                <a:lnTo>
                  <a:pt x="361" y="252"/>
                </a:lnTo>
                <a:lnTo>
                  <a:pt x="369" y="251"/>
                </a:lnTo>
                <a:lnTo>
                  <a:pt x="371" y="247"/>
                </a:lnTo>
                <a:lnTo>
                  <a:pt x="376" y="228"/>
                </a:lnTo>
                <a:lnTo>
                  <a:pt x="379" y="223"/>
                </a:lnTo>
                <a:lnTo>
                  <a:pt x="382" y="221"/>
                </a:lnTo>
                <a:lnTo>
                  <a:pt x="388" y="221"/>
                </a:lnTo>
                <a:lnTo>
                  <a:pt x="393" y="220"/>
                </a:lnTo>
                <a:lnTo>
                  <a:pt x="407" y="213"/>
                </a:lnTo>
                <a:lnTo>
                  <a:pt x="410" y="212"/>
                </a:lnTo>
                <a:lnTo>
                  <a:pt x="420" y="210"/>
                </a:lnTo>
                <a:lnTo>
                  <a:pt x="424" y="206"/>
                </a:lnTo>
                <a:lnTo>
                  <a:pt x="428" y="189"/>
                </a:lnTo>
                <a:lnTo>
                  <a:pt x="432" y="182"/>
                </a:lnTo>
                <a:lnTo>
                  <a:pt x="437" y="175"/>
                </a:lnTo>
                <a:lnTo>
                  <a:pt x="444" y="169"/>
                </a:lnTo>
                <a:lnTo>
                  <a:pt x="456" y="165"/>
                </a:lnTo>
                <a:lnTo>
                  <a:pt x="460" y="160"/>
                </a:lnTo>
                <a:lnTo>
                  <a:pt x="463" y="158"/>
                </a:lnTo>
                <a:lnTo>
                  <a:pt x="478" y="158"/>
                </a:lnTo>
                <a:lnTo>
                  <a:pt x="482" y="157"/>
                </a:lnTo>
                <a:lnTo>
                  <a:pt x="491" y="154"/>
                </a:lnTo>
                <a:lnTo>
                  <a:pt x="495" y="153"/>
                </a:lnTo>
                <a:lnTo>
                  <a:pt x="500" y="153"/>
                </a:lnTo>
                <a:lnTo>
                  <a:pt x="508" y="157"/>
                </a:lnTo>
                <a:lnTo>
                  <a:pt x="512" y="158"/>
                </a:lnTo>
                <a:lnTo>
                  <a:pt x="519" y="158"/>
                </a:lnTo>
                <a:lnTo>
                  <a:pt x="524" y="157"/>
                </a:lnTo>
                <a:lnTo>
                  <a:pt x="528" y="154"/>
                </a:lnTo>
                <a:lnTo>
                  <a:pt x="531" y="147"/>
                </a:lnTo>
                <a:lnTo>
                  <a:pt x="536" y="126"/>
                </a:lnTo>
                <a:lnTo>
                  <a:pt x="539" y="119"/>
                </a:lnTo>
                <a:lnTo>
                  <a:pt x="543" y="113"/>
                </a:lnTo>
                <a:lnTo>
                  <a:pt x="548" y="108"/>
                </a:lnTo>
                <a:lnTo>
                  <a:pt x="561" y="99"/>
                </a:lnTo>
                <a:lnTo>
                  <a:pt x="568" y="96"/>
                </a:lnTo>
                <a:lnTo>
                  <a:pt x="575" y="95"/>
                </a:lnTo>
                <a:lnTo>
                  <a:pt x="582" y="95"/>
                </a:lnTo>
                <a:lnTo>
                  <a:pt x="589" y="96"/>
                </a:lnTo>
                <a:lnTo>
                  <a:pt x="595" y="99"/>
                </a:lnTo>
                <a:lnTo>
                  <a:pt x="595" y="99"/>
                </a:lnTo>
                <a:lnTo>
                  <a:pt x="594" y="9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18" name="Freeform 96"/>
          <p:cNvSpPr/>
          <p:nvPr/>
        </p:nvSpPr>
        <p:spPr bwMode="auto">
          <a:xfrm>
            <a:off x="2201889" y="5347422"/>
            <a:ext cx="311182" cy="365218"/>
          </a:xfrm>
          <a:custGeom>
            <a:avLst/>
            <a:gdLst>
              <a:gd name="T0" fmla="*/ 124 w 167"/>
              <a:gd name="T1" fmla="*/ 1 h 196"/>
              <a:gd name="T2" fmla="*/ 125 w 167"/>
              <a:gd name="T3" fmla="*/ 8 h 196"/>
              <a:gd name="T4" fmla="*/ 132 w 167"/>
              <a:gd name="T5" fmla="*/ 13 h 196"/>
              <a:gd name="T6" fmla="*/ 138 w 167"/>
              <a:gd name="T7" fmla="*/ 19 h 196"/>
              <a:gd name="T8" fmla="*/ 135 w 167"/>
              <a:gd name="T9" fmla="*/ 24 h 196"/>
              <a:gd name="T10" fmla="*/ 139 w 167"/>
              <a:gd name="T11" fmla="*/ 31 h 196"/>
              <a:gd name="T12" fmla="*/ 165 w 167"/>
              <a:gd name="T13" fmla="*/ 40 h 196"/>
              <a:gd name="T14" fmla="*/ 159 w 167"/>
              <a:gd name="T15" fmla="*/ 46 h 196"/>
              <a:gd name="T16" fmla="*/ 147 w 167"/>
              <a:gd name="T17" fmla="*/ 69 h 196"/>
              <a:gd name="T18" fmla="*/ 138 w 167"/>
              <a:gd name="T19" fmla="*/ 92 h 196"/>
              <a:gd name="T20" fmla="*/ 134 w 167"/>
              <a:gd name="T21" fmla="*/ 107 h 196"/>
              <a:gd name="T22" fmla="*/ 149 w 167"/>
              <a:gd name="T23" fmla="*/ 111 h 196"/>
              <a:gd name="T24" fmla="*/ 159 w 167"/>
              <a:gd name="T25" fmla="*/ 119 h 196"/>
              <a:gd name="T26" fmla="*/ 163 w 167"/>
              <a:gd name="T27" fmla="*/ 140 h 196"/>
              <a:gd name="T28" fmla="*/ 142 w 167"/>
              <a:gd name="T29" fmla="*/ 151 h 196"/>
              <a:gd name="T30" fmla="*/ 131 w 167"/>
              <a:gd name="T31" fmla="*/ 156 h 196"/>
              <a:gd name="T32" fmla="*/ 109 w 167"/>
              <a:gd name="T33" fmla="*/ 172 h 196"/>
              <a:gd name="T34" fmla="*/ 105 w 167"/>
              <a:gd name="T35" fmla="*/ 163 h 196"/>
              <a:gd name="T36" fmla="*/ 101 w 167"/>
              <a:gd name="T37" fmla="*/ 156 h 196"/>
              <a:gd name="T38" fmla="*/ 77 w 167"/>
              <a:gd name="T39" fmla="*/ 166 h 196"/>
              <a:gd name="T40" fmla="*/ 76 w 167"/>
              <a:gd name="T41" fmla="*/ 173 h 196"/>
              <a:gd name="T42" fmla="*/ 55 w 167"/>
              <a:gd name="T43" fmla="*/ 182 h 196"/>
              <a:gd name="T44" fmla="*/ 53 w 167"/>
              <a:gd name="T45" fmla="*/ 179 h 196"/>
              <a:gd name="T46" fmla="*/ 47 w 167"/>
              <a:gd name="T47" fmla="*/ 175 h 196"/>
              <a:gd name="T48" fmla="*/ 49 w 167"/>
              <a:gd name="T49" fmla="*/ 185 h 196"/>
              <a:gd name="T50" fmla="*/ 46 w 167"/>
              <a:gd name="T51" fmla="*/ 196 h 196"/>
              <a:gd name="T52" fmla="*/ 35 w 167"/>
              <a:gd name="T53" fmla="*/ 182 h 196"/>
              <a:gd name="T54" fmla="*/ 25 w 167"/>
              <a:gd name="T55" fmla="*/ 176 h 196"/>
              <a:gd name="T56" fmla="*/ 13 w 167"/>
              <a:gd name="T57" fmla="*/ 175 h 196"/>
              <a:gd name="T58" fmla="*/ 5 w 167"/>
              <a:gd name="T59" fmla="*/ 170 h 196"/>
              <a:gd name="T60" fmla="*/ 1 w 167"/>
              <a:gd name="T61" fmla="*/ 166 h 196"/>
              <a:gd name="T62" fmla="*/ 1 w 167"/>
              <a:gd name="T63" fmla="*/ 156 h 196"/>
              <a:gd name="T64" fmla="*/ 9 w 167"/>
              <a:gd name="T65" fmla="*/ 159 h 196"/>
              <a:gd name="T66" fmla="*/ 14 w 167"/>
              <a:gd name="T67" fmla="*/ 157 h 196"/>
              <a:gd name="T68" fmla="*/ 21 w 167"/>
              <a:gd name="T69" fmla="*/ 157 h 196"/>
              <a:gd name="T70" fmla="*/ 25 w 167"/>
              <a:gd name="T71" fmla="*/ 158 h 196"/>
              <a:gd name="T72" fmla="*/ 26 w 167"/>
              <a:gd name="T73" fmla="*/ 157 h 196"/>
              <a:gd name="T74" fmla="*/ 26 w 167"/>
              <a:gd name="T75" fmla="*/ 155 h 196"/>
              <a:gd name="T76" fmla="*/ 26 w 167"/>
              <a:gd name="T77" fmla="*/ 148 h 196"/>
              <a:gd name="T78" fmla="*/ 15 w 167"/>
              <a:gd name="T79" fmla="*/ 125 h 196"/>
              <a:gd name="T80" fmla="*/ 8 w 167"/>
              <a:gd name="T81" fmla="*/ 117 h 196"/>
              <a:gd name="T82" fmla="*/ 7 w 167"/>
              <a:gd name="T83" fmla="*/ 108 h 196"/>
              <a:gd name="T84" fmla="*/ 13 w 167"/>
              <a:gd name="T85" fmla="*/ 101 h 196"/>
              <a:gd name="T86" fmla="*/ 21 w 167"/>
              <a:gd name="T87" fmla="*/ 103 h 196"/>
              <a:gd name="T88" fmla="*/ 30 w 167"/>
              <a:gd name="T89" fmla="*/ 106 h 196"/>
              <a:gd name="T90" fmla="*/ 44 w 167"/>
              <a:gd name="T91" fmla="*/ 90 h 196"/>
              <a:gd name="T92" fmla="*/ 38 w 167"/>
              <a:gd name="T93" fmla="*/ 75 h 196"/>
              <a:gd name="T94" fmla="*/ 42 w 167"/>
              <a:gd name="T95" fmla="*/ 55 h 196"/>
              <a:gd name="T96" fmla="*/ 49 w 167"/>
              <a:gd name="T97" fmla="*/ 49 h 196"/>
              <a:gd name="T98" fmla="*/ 60 w 167"/>
              <a:gd name="T99" fmla="*/ 39 h 196"/>
              <a:gd name="T100" fmla="*/ 65 w 167"/>
              <a:gd name="T101" fmla="*/ 29 h 196"/>
              <a:gd name="T102" fmla="*/ 69 w 167"/>
              <a:gd name="T103" fmla="*/ 17 h 196"/>
              <a:gd name="T104" fmla="*/ 109 w 167"/>
              <a:gd name="T10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196">
                <a:moveTo>
                  <a:pt x="116" y="0"/>
                </a:moveTo>
                <a:lnTo>
                  <a:pt x="121" y="0"/>
                </a:lnTo>
                <a:lnTo>
                  <a:pt x="123" y="1"/>
                </a:lnTo>
                <a:lnTo>
                  <a:pt x="124" y="1"/>
                </a:lnTo>
                <a:lnTo>
                  <a:pt x="125" y="2"/>
                </a:lnTo>
                <a:lnTo>
                  <a:pt x="125" y="3"/>
                </a:lnTo>
                <a:lnTo>
                  <a:pt x="125" y="5"/>
                </a:lnTo>
                <a:lnTo>
                  <a:pt x="125" y="8"/>
                </a:lnTo>
                <a:lnTo>
                  <a:pt x="125" y="10"/>
                </a:lnTo>
                <a:lnTo>
                  <a:pt x="126" y="11"/>
                </a:lnTo>
                <a:lnTo>
                  <a:pt x="128" y="12"/>
                </a:lnTo>
                <a:lnTo>
                  <a:pt x="132" y="13"/>
                </a:lnTo>
                <a:lnTo>
                  <a:pt x="136" y="14"/>
                </a:lnTo>
                <a:lnTo>
                  <a:pt x="138" y="16"/>
                </a:lnTo>
                <a:lnTo>
                  <a:pt x="138" y="18"/>
                </a:lnTo>
                <a:lnTo>
                  <a:pt x="138" y="19"/>
                </a:lnTo>
                <a:lnTo>
                  <a:pt x="138" y="20"/>
                </a:lnTo>
                <a:lnTo>
                  <a:pt x="136" y="22"/>
                </a:lnTo>
                <a:lnTo>
                  <a:pt x="135" y="23"/>
                </a:lnTo>
                <a:lnTo>
                  <a:pt x="135" y="24"/>
                </a:lnTo>
                <a:lnTo>
                  <a:pt x="135" y="26"/>
                </a:lnTo>
                <a:lnTo>
                  <a:pt x="136" y="29"/>
                </a:lnTo>
                <a:lnTo>
                  <a:pt x="138" y="30"/>
                </a:lnTo>
                <a:lnTo>
                  <a:pt x="139" y="31"/>
                </a:lnTo>
                <a:lnTo>
                  <a:pt x="142" y="31"/>
                </a:lnTo>
                <a:lnTo>
                  <a:pt x="151" y="32"/>
                </a:lnTo>
                <a:lnTo>
                  <a:pt x="167" y="40"/>
                </a:lnTo>
                <a:lnTo>
                  <a:pt x="165" y="40"/>
                </a:lnTo>
                <a:lnTo>
                  <a:pt x="164" y="41"/>
                </a:lnTo>
                <a:lnTo>
                  <a:pt x="163" y="42"/>
                </a:lnTo>
                <a:lnTo>
                  <a:pt x="161" y="44"/>
                </a:lnTo>
                <a:lnTo>
                  <a:pt x="159" y="46"/>
                </a:lnTo>
                <a:lnTo>
                  <a:pt x="155" y="54"/>
                </a:lnTo>
                <a:lnTo>
                  <a:pt x="152" y="60"/>
                </a:lnTo>
                <a:lnTo>
                  <a:pt x="148" y="68"/>
                </a:lnTo>
                <a:lnTo>
                  <a:pt x="147" y="69"/>
                </a:lnTo>
                <a:lnTo>
                  <a:pt x="145" y="75"/>
                </a:lnTo>
                <a:lnTo>
                  <a:pt x="141" y="82"/>
                </a:lnTo>
                <a:lnTo>
                  <a:pt x="139" y="87"/>
                </a:lnTo>
                <a:lnTo>
                  <a:pt x="138" y="92"/>
                </a:lnTo>
                <a:lnTo>
                  <a:pt x="137" y="96"/>
                </a:lnTo>
                <a:lnTo>
                  <a:pt x="134" y="101"/>
                </a:lnTo>
                <a:lnTo>
                  <a:pt x="132" y="103"/>
                </a:lnTo>
                <a:lnTo>
                  <a:pt x="134" y="107"/>
                </a:lnTo>
                <a:lnTo>
                  <a:pt x="138" y="109"/>
                </a:lnTo>
                <a:lnTo>
                  <a:pt x="141" y="111"/>
                </a:lnTo>
                <a:lnTo>
                  <a:pt x="145" y="111"/>
                </a:lnTo>
                <a:lnTo>
                  <a:pt x="149" y="111"/>
                </a:lnTo>
                <a:lnTo>
                  <a:pt x="152" y="111"/>
                </a:lnTo>
                <a:lnTo>
                  <a:pt x="154" y="113"/>
                </a:lnTo>
                <a:lnTo>
                  <a:pt x="157" y="115"/>
                </a:lnTo>
                <a:lnTo>
                  <a:pt x="159" y="119"/>
                </a:lnTo>
                <a:lnTo>
                  <a:pt x="161" y="123"/>
                </a:lnTo>
                <a:lnTo>
                  <a:pt x="163" y="128"/>
                </a:lnTo>
                <a:lnTo>
                  <a:pt x="163" y="135"/>
                </a:lnTo>
                <a:lnTo>
                  <a:pt x="163" y="140"/>
                </a:lnTo>
                <a:lnTo>
                  <a:pt x="161" y="146"/>
                </a:lnTo>
                <a:lnTo>
                  <a:pt x="158" y="150"/>
                </a:lnTo>
                <a:lnTo>
                  <a:pt x="149" y="159"/>
                </a:lnTo>
                <a:lnTo>
                  <a:pt x="142" y="151"/>
                </a:lnTo>
                <a:lnTo>
                  <a:pt x="140" y="150"/>
                </a:lnTo>
                <a:lnTo>
                  <a:pt x="138" y="150"/>
                </a:lnTo>
                <a:lnTo>
                  <a:pt x="135" y="152"/>
                </a:lnTo>
                <a:lnTo>
                  <a:pt x="131" y="156"/>
                </a:lnTo>
                <a:lnTo>
                  <a:pt x="118" y="172"/>
                </a:lnTo>
                <a:lnTo>
                  <a:pt x="115" y="173"/>
                </a:lnTo>
                <a:lnTo>
                  <a:pt x="112" y="173"/>
                </a:lnTo>
                <a:lnTo>
                  <a:pt x="109" y="172"/>
                </a:lnTo>
                <a:lnTo>
                  <a:pt x="107" y="171"/>
                </a:lnTo>
                <a:lnTo>
                  <a:pt x="105" y="169"/>
                </a:lnTo>
                <a:lnTo>
                  <a:pt x="105" y="166"/>
                </a:lnTo>
                <a:lnTo>
                  <a:pt x="105" y="163"/>
                </a:lnTo>
                <a:lnTo>
                  <a:pt x="105" y="161"/>
                </a:lnTo>
                <a:lnTo>
                  <a:pt x="105" y="158"/>
                </a:lnTo>
                <a:lnTo>
                  <a:pt x="103" y="157"/>
                </a:lnTo>
                <a:lnTo>
                  <a:pt x="101" y="156"/>
                </a:lnTo>
                <a:lnTo>
                  <a:pt x="98" y="156"/>
                </a:lnTo>
                <a:lnTo>
                  <a:pt x="95" y="157"/>
                </a:lnTo>
                <a:lnTo>
                  <a:pt x="78" y="165"/>
                </a:lnTo>
                <a:lnTo>
                  <a:pt x="77" y="166"/>
                </a:lnTo>
                <a:lnTo>
                  <a:pt x="77" y="167"/>
                </a:lnTo>
                <a:lnTo>
                  <a:pt x="77" y="169"/>
                </a:lnTo>
                <a:lnTo>
                  <a:pt x="77" y="171"/>
                </a:lnTo>
                <a:lnTo>
                  <a:pt x="76" y="173"/>
                </a:lnTo>
                <a:lnTo>
                  <a:pt x="75" y="175"/>
                </a:lnTo>
                <a:lnTo>
                  <a:pt x="71" y="177"/>
                </a:lnTo>
                <a:lnTo>
                  <a:pt x="57" y="182"/>
                </a:lnTo>
                <a:lnTo>
                  <a:pt x="55" y="182"/>
                </a:lnTo>
                <a:lnTo>
                  <a:pt x="54" y="183"/>
                </a:lnTo>
                <a:lnTo>
                  <a:pt x="53" y="183"/>
                </a:lnTo>
                <a:lnTo>
                  <a:pt x="53" y="183"/>
                </a:lnTo>
                <a:lnTo>
                  <a:pt x="53" y="179"/>
                </a:lnTo>
                <a:lnTo>
                  <a:pt x="51" y="176"/>
                </a:lnTo>
                <a:lnTo>
                  <a:pt x="46" y="170"/>
                </a:lnTo>
                <a:lnTo>
                  <a:pt x="45" y="173"/>
                </a:lnTo>
                <a:lnTo>
                  <a:pt x="47" y="175"/>
                </a:lnTo>
                <a:lnTo>
                  <a:pt x="50" y="177"/>
                </a:lnTo>
                <a:lnTo>
                  <a:pt x="51" y="179"/>
                </a:lnTo>
                <a:lnTo>
                  <a:pt x="49" y="184"/>
                </a:lnTo>
                <a:lnTo>
                  <a:pt x="49" y="185"/>
                </a:lnTo>
                <a:lnTo>
                  <a:pt x="48" y="185"/>
                </a:lnTo>
                <a:lnTo>
                  <a:pt x="47" y="185"/>
                </a:lnTo>
                <a:lnTo>
                  <a:pt x="46" y="191"/>
                </a:lnTo>
                <a:lnTo>
                  <a:pt x="46" y="196"/>
                </a:lnTo>
                <a:lnTo>
                  <a:pt x="43" y="193"/>
                </a:lnTo>
                <a:lnTo>
                  <a:pt x="42" y="189"/>
                </a:lnTo>
                <a:lnTo>
                  <a:pt x="38" y="185"/>
                </a:lnTo>
                <a:lnTo>
                  <a:pt x="35" y="182"/>
                </a:lnTo>
                <a:lnTo>
                  <a:pt x="32" y="179"/>
                </a:lnTo>
                <a:lnTo>
                  <a:pt x="30" y="178"/>
                </a:lnTo>
                <a:lnTo>
                  <a:pt x="28" y="176"/>
                </a:lnTo>
                <a:lnTo>
                  <a:pt x="25" y="176"/>
                </a:lnTo>
                <a:lnTo>
                  <a:pt x="23" y="177"/>
                </a:lnTo>
                <a:lnTo>
                  <a:pt x="20" y="179"/>
                </a:lnTo>
                <a:lnTo>
                  <a:pt x="17" y="178"/>
                </a:lnTo>
                <a:lnTo>
                  <a:pt x="13" y="175"/>
                </a:lnTo>
                <a:lnTo>
                  <a:pt x="11" y="173"/>
                </a:lnTo>
                <a:lnTo>
                  <a:pt x="9" y="172"/>
                </a:lnTo>
                <a:lnTo>
                  <a:pt x="7" y="171"/>
                </a:lnTo>
                <a:lnTo>
                  <a:pt x="5" y="170"/>
                </a:lnTo>
                <a:lnTo>
                  <a:pt x="3" y="170"/>
                </a:lnTo>
                <a:lnTo>
                  <a:pt x="1" y="169"/>
                </a:lnTo>
                <a:lnTo>
                  <a:pt x="1" y="167"/>
                </a:lnTo>
                <a:lnTo>
                  <a:pt x="1" y="166"/>
                </a:lnTo>
                <a:lnTo>
                  <a:pt x="1" y="163"/>
                </a:lnTo>
                <a:lnTo>
                  <a:pt x="1" y="159"/>
                </a:lnTo>
                <a:lnTo>
                  <a:pt x="0" y="157"/>
                </a:lnTo>
                <a:lnTo>
                  <a:pt x="1" y="156"/>
                </a:lnTo>
                <a:lnTo>
                  <a:pt x="1" y="156"/>
                </a:lnTo>
                <a:lnTo>
                  <a:pt x="8" y="159"/>
                </a:lnTo>
                <a:lnTo>
                  <a:pt x="9" y="160"/>
                </a:lnTo>
                <a:lnTo>
                  <a:pt x="9" y="159"/>
                </a:lnTo>
                <a:lnTo>
                  <a:pt x="10" y="159"/>
                </a:lnTo>
                <a:lnTo>
                  <a:pt x="12" y="158"/>
                </a:lnTo>
                <a:lnTo>
                  <a:pt x="13" y="157"/>
                </a:lnTo>
                <a:lnTo>
                  <a:pt x="14" y="157"/>
                </a:lnTo>
                <a:lnTo>
                  <a:pt x="15" y="156"/>
                </a:lnTo>
                <a:lnTo>
                  <a:pt x="17" y="156"/>
                </a:lnTo>
                <a:lnTo>
                  <a:pt x="19" y="156"/>
                </a:lnTo>
                <a:lnTo>
                  <a:pt x="21" y="157"/>
                </a:lnTo>
                <a:lnTo>
                  <a:pt x="22" y="157"/>
                </a:lnTo>
                <a:lnTo>
                  <a:pt x="24" y="158"/>
                </a:lnTo>
                <a:lnTo>
                  <a:pt x="25" y="158"/>
                </a:lnTo>
                <a:lnTo>
                  <a:pt x="25" y="158"/>
                </a:lnTo>
                <a:lnTo>
                  <a:pt x="26" y="158"/>
                </a:lnTo>
                <a:lnTo>
                  <a:pt x="26" y="158"/>
                </a:lnTo>
                <a:lnTo>
                  <a:pt x="26" y="158"/>
                </a:lnTo>
                <a:lnTo>
                  <a:pt x="26" y="157"/>
                </a:lnTo>
                <a:lnTo>
                  <a:pt x="26" y="156"/>
                </a:lnTo>
                <a:lnTo>
                  <a:pt x="26" y="155"/>
                </a:lnTo>
                <a:lnTo>
                  <a:pt x="26" y="155"/>
                </a:lnTo>
                <a:lnTo>
                  <a:pt x="26" y="155"/>
                </a:lnTo>
                <a:lnTo>
                  <a:pt x="26" y="154"/>
                </a:lnTo>
                <a:lnTo>
                  <a:pt x="26" y="153"/>
                </a:lnTo>
                <a:lnTo>
                  <a:pt x="26" y="151"/>
                </a:lnTo>
                <a:lnTo>
                  <a:pt x="26" y="148"/>
                </a:lnTo>
                <a:lnTo>
                  <a:pt x="20" y="138"/>
                </a:lnTo>
                <a:lnTo>
                  <a:pt x="17" y="133"/>
                </a:lnTo>
                <a:lnTo>
                  <a:pt x="16" y="127"/>
                </a:lnTo>
                <a:lnTo>
                  <a:pt x="15" y="125"/>
                </a:lnTo>
                <a:lnTo>
                  <a:pt x="13" y="123"/>
                </a:lnTo>
                <a:lnTo>
                  <a:pt x="11" y="121"/>
                </a:lnTo>
                <a:lnTo>
                  <a:pt x="9" y="119"/>
                </a:lnTo>
                <a:lnTo>
                  <a:pt x="8" y="117"/>
                </a:lnTo>
                <a:lnTo>
                  <a:pt x="7" y="115"/>
                </a:lnTo>
                <a:lnTo>
                  <a:pt x="7" y="113"/>
                </a:lnTo>
                <a:lnTo>
                  <a:pt x="7" y="110"/>
                </a:lnTo>
                <a:lnTo>
                  <a:pt x="7" y="108"/>
                </a:lnTo>
                <a:lnTo>
                  <a:pt x="7" y="106"/>
                </a:lnTo>
                <a:lnTo>
                  <a:pt x="7" y="104"/>
                </a:lnTo>
                <a:lnTo>
                  <a:pt x="10" y="102"/>
                </a:lnTo>
                <a:lnTo>
                  <a:pt x="13" y="101"/>
                </a:lnTo>
                <a:lnTo>
                  <a:pt x="15" y="100"/>
                </a:lnTo>
                <a:lnTo>
                  <a:pt x="17" y="101"/>
                </a:lnTo>
                <a:lnTo>
                  <a:pt x="19" y="102"/>
                </a:lnTo>
                <a:lnTo>
                  <a:pt x="21" y="103"/>
                </a:lnTo>
                <a:lnTo>
                  <a:pt x="23" y="104"/>
                </a:lnTo>
                <a:lnTo>
                  <a:pt x="25" y="106"/>
                </a:lnTo>
                <a:lnTo>
                  <a:pt x="27" y="106"/>
                </a:lnTo>
                <a:lnTo>
                  <a:pt x="30" y="106"/>
                </a:lnTo>
                <a:lnTo>
                  <a:pt x="32" y="105"/>
                </a:lnTo>
                <a:lnTo>
                  <a:pt x="40" y="99"/>
                </a:lnTo>
                <a:lnTo>
                  <a:pt x="43" y="92"/>
                </a:lnTo>
                <a:lnTo>
                  <a:pt x="44" y="90"/>
                </a:lnTo>
                <a:lnTo>
                  <a:pt x="44" y="87"/>
                </a:lnTo>
                <a:lnTo>
                  <a:pt x="42" y="81"/>
                </a:lnTo>
                <a:lnTo>
                  <a:pt x="40" y="78"/>
                </a:lnTo>
                <a:lnTo>
                  <a:pt x="38" y="75"/>
                </a:lnTo>
                <a:lnTo>
                  <a:pt x="36" y="74"/>
                </a:lnTo>
                <a:lnTo>
                  <a:pt x="35" y="72"/>
                </a:lnTo>
                <a:lnTo>
                  <a:pt x="36" y="69"/>
                </a:lnTo>
                <a:lnTo>
                  <a:pt x="42" y="55"/>
                </a:lnTo>
                <a:lnTo>
                  <a:pt x="46" y="53"/>
                </a:lnTo>
                <a:lnTo>
                  <a:pt x="48" y="52"/>
                </a:lnTo>
                <a:lnTo>
                  <a:pt x="48" y="50"/>
                </a:lnTo>
                <a:lnTo>
                  <a:pt x="49" y="49"/>
                </a:lnTo>
                <a:lnTo>
                  <a:pt x="51" y="48"/>
                </a:lnTo>
                <a:lnTo>
                  <a:pt x="54" y="45"/>
                </a:lnTo>
                <a:lnTo>
                  <a:pt x="58" y="41"/>
                </a:lnTo>
                <a:lnTo>
                  <a:pt x="60" y="39"/>
                </a:lnTo>
                <a:lnTo>
                  <a:pt x="62" y="35"/>
                </a:lnTo>
                <a:lnTo>
                  <a:pt x="64" y="32"/>
                </a:lnTo>
                <a:lnTo>
                  <a:pt x="65" y="31"/>
                </a:lnTo>
                <a:lnTo>
                  <a:pt x="65" y="29"/>
                </a:lnTo>
                <a:lnTo>
                  <a:pt x="65" y="26"/>
                </a:lnTo>
                <a:lnTo>
                  <a:pt x="66" y="23"/>
                </a:lnTo>
                <a:lnTo>
                  <a:pt x="67" y="21"/>
                </a:lnTo>
                <a:lnTo>
                  <a:pt x="69" y="17"/>
                </a:lnTo>
                <a:lnTo>
                  <a:pt x="72" y="15"/>
                </a:lnTo>
                <a:lnTo>
                  <a:pt x="76" y="13"/>
                </a:lnTo>
                <a:lnTo>
                  <a:pt x="94" y="7"/>
                </a:lnTo>
                <a:lnTo>
                  <a:pt x="109" y="0"/>
                </a:lnTo>
                <a:lnTo>
                  <a:pt x="116" y="0"/>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97"/>
          <p:cNvSpPr/>
          <p:nvPr/>
        </p:nvSpPr>
        <p:spPr bwMode="auto">
          <a:xfrm>
            <a:off x="2328889" y="5474422"/>
            <a:ext cx="311182" cy="365218"/>
          </a:xfrm>
          <a:custGeom>
            <a:avLst/>
            <a:gdLst>
              <a:gd name="T0" fmla="*/ 259 w 348"/>
              <a:gd name="T1" fmla="*/ 4 h 411"/>
              <a:gd name="T2" fmla="*/ 260 w 348"/>
              <a:gd name="T3" fmla="*/ 18 h 411"/>
              <a:gd name="T4" fmla="*/ 275 w 348"/>
              <a:gd name="T5" fmla="*/ 28 h 411"/>
              <a:gd name="T6" fmla="*/ 289 w 348"/>
              <a:gd name="T7" fmla="*/ 40 h 411"/>
              <a:gd name="T8" fmla="*/ 281 w 348"/>
              <a:gd name="T9" fmla="*/ 51 h 411"/>
              <a:gd name="T10" fmla="*/ 291 w 348"/>
              <a:gd name="T11" fmla="*/ 66 h 411"/>
              <a:gd name="T12" fmla="*/ 345 w 348"/>
              <a:gd name="T13" fmla="*/ 85 h 411"/>
              <a:gd name="T14" fmla="*/ 332 w 348"/>
              <a:gd name="T15" fmla="*/ 98 h 411"/>
              <a:gd name="T16" fmla="*/ 307 w 348"/>
              <a:gd name="T17" fmla="*/ 146 h 411"/>
              <a:gd name="T18" fmla="*/ 289 w 348"/>
              <a:gd name="T19" fmla="*/ 194 h 411"/>
              <a:gd name="T20" fmla="*/ 280 w 348"/>
              <a:gd name="T21" fmla="*/ 224 h 411"/>
              <a:gd name="T22" fmla="*/ 310 w 348"/>
              <a:gd name="T23" fmla="*/ 232 h 411"/>
              <a:gd name="T24" fmla="*/ 332 w 348"/>
              <a:gd name="T25" fmla="*/ 249 h 411"/>
              <a:gd name="T26" fmla="*/ 341 w 348"/>
              <a:gd name="T27" fmla="*/ 294 h 411"/>
              <a:gd name="T28" fmla="*/ 297 w 348"/>
              <a:gd name="T29" fmla="*/ 316 h 411"/>
              <a:gd name="T30" fmla="*/ 273 w 348"/>
              <a:gd name="T31" fmla="*/ 327 h 411"/>
              <a:gd name="T32" fmla="*/ 228 w 348"/>
              <a:gd name="T33" fmla="*/ 361 h 411"/>
              <a:gd name="T34" fmla="*/ 219 w 348"/>
              <a:gd name="T35" fmla="*/ 342 h 411"/>
              <a:gd name="T36" fmla="*/ 210 w 348"/>
              <a:gd name="T37" fmla="*/ 326 h 411"/>
              <a:gd name="T38" fmla="*/ 161 w 348"/>
              <a:gd name="T39" fmla="*/ 347 h 411"/>
              <a:gd name="T40" fmla="*/ 160 w 348"/>
              <a:gd name="T41" fmla="*/ 362 h 411"/>
              <a:gd name="T42" fmla="*/ 115 w 348"/>
              <a:gd name="T43" fmla="*/ 382 h 411"/>
              <a:gd name="T44" fmla="*/ 112 w 348"/>
              <a:gd name="T45" fmla="*/ 374 h 411"/>
              <a:gd name="T46" fmla="*/ 98 w 348"/>
              <a:gd name="T47" fmla="*/ 367 h 411"/>
              <a:gd name="T48" fmla="*/ 103 w 348"/>
              <a:gd name="T49" fmla="*/ 387 h 411"/>
              <a:gd name="T50" fmla="*/ 96 w 348"/>
              <a:gd name="T51" fmla="*/ 411 h 411"/>
              <a:gd name="T52" fmla="*/ 73 w 348"/>
              <a:gd name="T53" fmla="*/ 381 h 411"/>
              <a:gd name="T54" fmla="*/ 53 w 348"/>
              <a:gd name="T55" fmla="*/ 369 h 411"/>
              <a:gd name="T56" fmla="*/ 29 w 348"/>
              <a:gd name="T57" fmla="*/ 367 h 411"/>
              <a:gd name="T58" fmla="*/ 12 w 348"/>
              <a:gd name="T59" fmla="*/ 357 h 411"/>
              <a:gd name="T60" fmla="*/ 4 w 348"/>
              <a:gd name="T61" fmla="*/ 347 h 411"/>
              <a:gd name="T62" fmla="*/ 2 w 348"/>
              <a:gd name="T63" fmla="*/ 327 h 411"/>
              <a:gd name="T64" fmla="*/ 20 w 348"/>
              <a:gd name="T65" fmla="*/ 334 h 411"/>
              <a:gd name="T66" fmla="*/ 30 w 348"/>
              <a:gd name="T67" fmla="*/ 328 h 411"/>
              <a:gd name="T68" fmla="*/ 44 w 348"/>
              <a:gd name="T69" fmla="*/ 328 h 411"/>
              <a:gd name="T70" fmla="*/ 53 w 348"/>
              <a:gd name="T71" fmla="*/ 331 h 411"/>
              <a:gd name="T72" fmla="*/ 54 w 348"/>
              <a:gd name="T73" fmla="*/ 329 h 411"/>
              <a:gd name="T74" fmla="*/ 55 w 348"/>
              <a:gd name="T75" fmla="*/ 324 h 411"/>
              <a:gd name="T76" fmla="*/ 54 w 348"/>
              <a:gd name="T77" fmla="*/ 310 h 411"/>
              <a:gd name="T78" fmla="*/ 32 w 348"/>
              <a:gd name="T79" fmla="*/ 263 h 411"/>
              <a:gd name="T80" fmla="*/ 18 w 348"/>
              <a:gd name="T81" fmla="*/ 245 h 411"/>
              <a:gd name="T82" fmla="*/ 16 w 348"/>
              <a:gd name="T83" fmla="*/ 226 h 411"/>
              <a:gd name="T84" fmla="*/ 27 w 348"/>
              <a:gd name="T85" fmla="*/ 212 h 411"/>
              <a:gd name="T86" fmla="*/ 44 w 348"/>
              <a:gd name="T87" fmla="*/ 216 h 411"/>
              <a:gd name="T88" fmla="*/ 63 w 348"/>
              <a:gd name="T89" fmla="*/ 222 h 411"/>
              <a:gd name="T90" fmla="*/ 92 w 348"/>
              <a:gd name="T91" fmla="*/ 189 h 411"/>
              <a:gd name="T92" fmla="*/ 80 w 348"/>
              <a:gd name="T93" fmla="*/ 158 h 411"/>
              <a:gd name="T94" fmla="*/ 88 w 348"/>
              <a:gd name="T95" fmla="*/ 116 h 411"/>
              <a:gd name="T96" fmla="*/ 103 w 348"/>
              <a:gd name="T97" fmla="*/ 104 h 411"/>
              <a:gd name="T98" fmla="*/ 125 w 348"/>
              <a:gd name="T99" fmla="*/ 82 h 411"/>
              <a:gd name="T100" fmla="*/ 137 w 348"/>
              <a:gd name="T101" fmla="*/ 62 h 411"/>
              <a:gd name="T102" fmla="*/ 144 w 348"/>
              <a:gd name="T103" fmla="*/ 37 h 411"/>
              <a:gd name="T104" fmla="*/ 227 w 348"/>
              <a:gd name="T105"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8" h="411">
                <a:moveTo>
                  <a:pt x="242" y="2"/>
                </a:moveTo>
                <a:lnTo>
                  <a:pt x="253" y="2"/>
                </a:lnTo>
                <a:lnTo>
                  <a:pt x="257" y="3"/>
                </a:lnTo>
                <a:lnTo>
                  <a:pt x="259" y="4"/>
                </a:lnTo>
                <a:lnTo>
                  <a:pt x="260" y="6"/>
                </a:lnTo>
                <a:lnTo>
                  <a:pt x="260" y="8"/>
                </a:lnTo>
                <a:lnTo>
                  <a:pt x="260" y="11"/>
                </a:lnTo>
                <a:lnTo>
                  <a:pt x="260" y="18"/>
                </a:lnTo>
                <a:lnTo>
                  <a:pt x="260" y="22"/>
                </a:lnTo>
                <a:lnTo>
                  <a:pt x="263" y="25"/>
                </a:lnTo>
                <a:lnTo>
                  <a:pt x="267" y="26"/>
                </a:lnTo>
                <a:lnTo>
                  <a:pt x="275" y="28"/>
                </a:lnTo>
                <a:lnTo>
                  <a:pt x="283" y="31"/>
                </a:lnTo>
                <a:lnTo>
                  <a:pt x="287" y="34"/>
                </a:lnTo>
                <a:lnTo>
                  <a:pt x="289" y="38"/>
                </a:lnTo>
                <a:lnTo>
                  <a:pt x="289" y="40"/>
                </a:lnTo>
                <a:lnTo>
                  <a:pt x="287" y="42"/>
                </a:lnTo>
                <a:lnTo>
                  <a:pt x="284" y="46"/>
                </a:lnTo>
                <a:lnTo>
                  <a:pt x="282" y="48"/>
                </a:lnTo>
                <a:lnTo>
                  <a:pt x="281" y="51"/>
                </a:lnTo>
                <a:lnTo>
                  <a:pt x="281" y="56"/>
                </a:lnTo>
                <a:lnTo>
                  <a:pt x="283" y="61"/>
                </a:lnTo>
                <a:lnTo>
                  <a:pt x="287" y="64"/>
                </a:lnTo>
                <a:lnTo>
                  <a:pt x="291" y="66"/>
                </a:lnTo>
                <a:lnTo>
                  <a:pt x="297" y="65"/>
                </a:lnTo>
                <a:lnTo>
                  <a:pt x="315" y="67"/>
                </a:lnTo>
                <a:lnTo>
                  <a:pt x="348" y="84"/>
                </a:lnTo>
                <a:lnTo>
                  <a:pt x="345" y="85"/>
                </a:lnTo>
                <a:lnTo>
                  <a:pt x="343" y="86"/>
                </a:lnTo>
                <a:lnTo>
                  <a:pt x="340" y="88"/>
                </a:lnTo>
                <a:lnTo>
                  <a:pt x="336" y="92"/>
                </a:lnTo>
                <a:lnTo>
                  <a:pt x="332" y="98"/>
                </a:lnTo>
                <a:lnTo>
                  <a:pt x="323" y="114"/>
                </a:lnTo>
                <a:lnTo>
                  <a:pt x="318" y="127"/>
                </a:lnTo>
                <a:lnTo>
                  <a:pt x="309" y="142"/>
                </a:lnTo>
                <a:lnTo>
                  <a:pt x="307" y="146"/>
                </a:lnTo>
                <a:lnTo>
                  <a:pt x="303" y="158"/>
                </a:lnTo>
                <a:lnTo>
                  <a:pt x="295" y="172"/>
                </a:lnTo>
                <a:lnTo>
                  <a:pt x="290" y="183"/>
                </a:lnTo>
                <a:lnTo>
                  <a:pt x="289" y="194"/>
                </a:lnTo>
                <a:lnTo>
                  <a:pt x="285" y="201"/>
                </a:lnTo>
                <a:lnTo>
                  <a:pt x="279" y="212"/>
                </a:lnTo>
                <a:lnTo>
                  <a:pt x="276" y="217"/>
                </a:lnTo>
                <a:lnTo>
                  <a:pt x="280" y="224"/>
                </a:lnTo>
                <a:lnTo>
                  <a:pt x="288" y="229"/>
                </a:lnTo>
                <a:lnTo>
                  <a:pt x="295" y="232"/>
                </a:lnTo>
                <a:lnTo>
                  <a:pt x="303" y="233"/>
                </a:lnTo>
                <a:lnTo>
                  <a:pt x="310" y="232"/>
                </a:lnTo>
                <a:lnTo>
                  <a:pt x="317" y="233"/>
                </a:lnTo>
                <a:lnTo>
                  <a:pt x="322" y="236"/>
                </a:lnTo>
                <a:lnTo>
                  <a:pt x="327" y="241"/>
                </a:lnTo>
                <a:lnTo>
                  <a:pt x="332" y="249"/>
                </a:lnTo>
                <a:lnTo>
                  <a:pt x="336" y="258"/>
                </a:lnTo>
                <a:lnTo>
                  <a:pt x="340" y="269"/>
                </a:lnTo>
                <a:lnTo>
                  <a:pt x="341" y="282"/>
                </a:lnTo>
                <a:lnTo>
                  <a:pt x="341" y="294"/>
                </a:lnTo>
                <a:lnTo>
                  <a:pt x="335" y="306"/>
                </a:lnTo>
                <a:lnTo>
                  <a:pt x="329" y="314"/>
                </a:lnTo>
                <a:lnTo>
                  <a:pt x="311" y="333"/>
                </a:lnTo>
                <a:lnTo>
                  <a:pt x="297" y="316"/>
                </a:lnTo>
                <a:lnTo>
                  <a:pt x="293" y="315"/>
                </a:lnTo>
                <a:lnTo>
                  <a:pt x="287" y="315"/>
                </a:lnTo>
                <a:lnTo>
                  <a:pt x="282" y="318"/>
                </a:lnTo>
                <a:lnTo>
                  <a:pt x="273" y="327"/>
                </a:lnTo>
                <a:lnTo>
                  <a:pt x="247" y="360"/>
                </a:lnTo>
                <a:lnTo>
                  <a:pt x="240" y="363"/>
                </a:lnTo>
                <a:lnTo>
                  <a:pt x="234" y="363"/>
                </a:lnTo>
                <a:lnTo>
                  <a:pt x="228" y="361"/>
                </a:lnTo>
                <a:lnTo>
                  <a:pt x="223" y="358"/>
                </a:lnTo>
                <a:lnTo>
                  <a:pt x="220" y="353"/>
                </a:lnTo>
                <a:lnTo>
                  <a:pt x="219" y="348"/>
                </a:lnTo>
                <a:lnTo>
                  <a:pt x="219" y="342"/>
                </a:lnTo>
                <a:lnTo>
                  <a:pt x="220" y="337"/>
                </a:lnTo>
                <a:lnTo>
                  <a:pt x="219" y="332"/>
                </a:lnTo>
                <a:lnTo>
                  <a:pt x="216" y="328"/>
                </a:lnTo>
                <a:lnTo>
                  <a:pt x="210" y="326"/>
                </a:lnTo>
                <a:lnTo>
                  <a:pt x="205" y="326"/>
                </a:lnTo>
                <a:lnTo>
                  <a:pt x="199" y="328"/>
                </a:lnTo>
                <a:lnTo>
                  <a:pt x="163" y="345"/>
                </a:lnTo>
                <a:lnTo>
                  <a:pt x="161" y="347"/>
                </a:lnTo>
                <a:lnTo>
                  <a:pt x="161" y="350"/>
                </a:lnTo>
                <a:lnTo>
                  <a:pt x="161" y="354"/>
                </a:lnTo>
                <a:lnTo>
                  <a:pt x="161" y="358"/>
                </a:lnTo>
                <a:lnTo>
                  <a:pt x="160" y="362"/>
                </a:lnTo>
                <a:lnTo>
                  <a:pt x="156" y="366"/>
                </a:lnTo>
                <a:lnTo>
                  <a:pt x="149" y="371"/>
                </a:lnTo>
                <a:lnTo>
                  <a:pt x="119" y="382"/>
                </a:lnTo>
                <a:lnTo>
                  <a:pt x="115" y="382"/>
                </a:lnTo>
                <a:lnTo>
                  <a:pt x="113" y="383"/>
                </a:lnTo>
                <a:lnTo>
                  <a:pt x="112" y="383"/>
                </a:lnTo>
                <a:lnTo>
                  <a:pt x="112" y="383"/>
                </a:lnTo>
                <a:lnTo>
                  <a:pt x="112" y="374"/>
                </a:lnTo>
                <a:lnTo>
                  <a:pt x="108" y="368"/>
                </a:lnTo>
                <a:lnTo>
                  <a:pt x="96" y="357"/>
                </a:lnTo>
                <a:lnTo>
                  <a:pt x="94" y="363"/>
                </a:lnTo>
                <a:lnTo>
                  <a:pt x="98" y="367"/>
                </a:lnTo>
                <a:lnTo>
                  <a:pt x="104" y="371"/>
                </a:lnTo>
                <a:lnTo>
                  <a:pt x="107" y="375"/>
                </a:lnTo>
                <a:lnTo>
                  <a:pt x="103" y="385"/>
                </a:lnTo>
                <a:lnTo>
                  <a:pt x="103" y="387"/>
                </a:lnTo>
                <a:lnTo>
                  <a:pt x="101" y="387"/>
                </a:lnTo>
                <a:lnTo>
                  <a:pt x="99" y="387"/>
                </a:lnTo>
                <a:lnTo>
                  <a:pt x="96" y="399"/>
                </a:lnTo>
                <a:lnTo>
                  <a:pt x="96" y="411"/>
                </a:lnTo>
                <a:lnTo>
                  <a:pt x="91" y="404"/>
                </a:lnTo>
                <a:lnTo>
                  <a:pt x="88" y="395"/>
                </a:lnTo>
                <a:lnTo>
                  <a:pt x="80" y="387"/>
                </a:lnTo>
                <a:lnTo>
                  <a:pt x="73" y="381"/>
                </a:lnTo>
                <a:lnTo>
                  <a:pt x="67" y="375"/>
                </a:lnTo>
                <a:lnTo>
                  <a:pt x="63" y="372"/>
                </a:lnTo>
                <a:lnTo>
                  <a:pt x="59" y="369"/>
                </a:lnTo>
                <a:lnTo>
                  <a:pt x="53" y="369"/>
                </a:lnTo>
                <a:lnTo>
                  <a:pt x="48" y="371"/>
                </a:lnTo>
                <a:lnTo>
                  <a:pt x="43" y="374"/>
                </a:lnTo>
                <a:lnTo>
                  <a:pt x="36" y="372"/>
                </a:lnTo>
                <a:lnTo>
                  <a:pt x="29" y="367"/>
                </a:lnTo>
                <a:lnTo>
                  <a:pt x="24" y="363"/>
                </a:lnTo>
                <a:lnTo>
                  <a:pt x="19" y="360"/>
                </a:lnTo>
                <a:lnTo>
                  <a:pt x="16" y="358"/>
                </a:lnTo>
                <a:lnTo>
                  <a:pt x="12" y="357"/>
                </a:lnTo>
                <a:lnTo>
                  <a:pt x="8" y="356"/>
                </a:lnTo>
                <a:lnTo>
                  <a:pt x="4" y="354"/>
                </a:lnTo>
                <a:lnTo>
                  <a:pt x="4" y="349"/>
                </a:lnTo>
                <a:lnTo>
                  <a:pt x="4" y="347"/>
                </a:lnTo>
                <a:lnTo>
                  <a:pt x="3" y="342"/>
                </a:lnTo>
                <a:lnTo>
                  <a:pt x="2" y="333"/>
                </a:lnTo>
                <a:lnTo>
                  <a:pt x="0" y="328"/>
                </a:lnTo>
                <a:lnTo>
                  <a:pt x="2" y="327"/>
                </a:lnTo>
                <a:lnTo>
                  <a:pt x="3" y="326"/>
                </a:lnTo>
                <a:lnTo>
                  <a:pt x="17" y="334"/>
                </a:lnTo>
                <a:lnTo>
                  <a:pt x="19" y="335"/>
                </a:lnTo>
                <a:lnTo>
                  <a:pt x="20" y="334"/>
                </a:lnTo>
                <a:lnTo>
                  <a:pt x="21" y="334"/>
                </a:lnTo>
                <a:lnTo>
                  <a:pt x="25" y="331"/>
                </a:lnTo>
                <a:lnTo>
                  <a:pt x="27" y="329"/>
                </a:lnTo>
                <a:lnTo>
                  <a:pt x="30" y="328"/>
                </a:lnTo>
                <a:lnTo>
                  <a:pt x="33" y="327"/>
                </a:lnTo>
                <a:lnTo>
                  <a:pt x="37" y="327"/>
                </a:lnTo>
                <a:lnTo>
                  <a:pt x="41" y="327"/>
                </a:lnTo>
                <a:lnTo>
                  <a:pt x="44" y="328"/>
                </a:lnTo>
                <a:lnTo>
                  <a:pt x="47" y="329"/>
                </a:lnTo>
                <a:lnTo>
                  <a:pt x="50" y="331"/>
                </a:lnTo>
                <a:lnTo>
                  <a:pt x="52" y="331"/>
                </a:lnTo>
                <a:lnTo>
                  <a:pt x="53" y="331"/>
                </a:lnTo>
                <a:lnTo>
                  <a:pt x="54" y="331"/>
                </a:lnTo>
                <a:lnTo>
                  <a:pt x="54" y="331"/>
                </a:lnTo>
                <a:lnTo>
                  <a:pt x="54" y="330"/>
                </a:lnTo>
                <a:lnTo>
                  <a:pt x="54" y="329"/>
                </a:lnTo>
                <a:lnTo>
                  <a:pt x="54" y="326"/>
                </a:lnTo>
                <a:lnTo>
                  <a:pt x="54" y="325"/>
                </a:lnTo>
                <a:lnTo>
                  <a:pt x="54" y="324"/>
                </a:lnTo>
                <a:lnTo>
                  <a:pt x="55" y="324"/>
                </a:lnTo>
                <a:lnTo>
                  <a:pt x="55" y="323"/>
                </a:lnTo>
                <a:lnTo>
                  <a:pt x="56" y="320"/>
                </a:lnTo>
                <a:lnTo>
                  <a:pt x="56" y="316"/>
                </a:lnTo>
                <a:lnTo>
                  <a:pt x="54" y="310"/>
                </a:lnTo>
                <a:lnTo>
                  <a:pt x="43" y="289"/>
                </a:lnTo>
                <a:lnTo>
                  <a:pt x="36" y="279"/>
                </a:lnTo>
                <a:lnTo>
                  <a:pt x="35" y="267"/>
                </a:lnTo>
                <a:lnTo>
                  <a:pt x="32" y="263"/>
                </a:lnTo>
                <a:lnTo>
                  <a:pt x="28" y="258"/>
                </a:lnTo>
                <a:lnTo>
                  <a:pt x="24" y="254"/>
                </a:lnTo>
                <a:lnTo>
                  <a:pt x="20" y="249"/>
                </a:lnTo>
                <a:lnTo>
                  <a:pt x="18" y="245"/>
                </a:lnTo>
                <a:lnTo>
                  <a:pt x="16" y="241"/>
                </a:lnTo>
                <a:lnTo>
                  <a:pt x="16" y="238"/>
                </a:lnTo>
                <a:lnTo>
                  <a:pt x="16" y="230"/>
                </a:lnTo>
                <a:lnTo>
                  <a:pt x="16" y="226"/>
                </a:lnTo>
                <a:lnTo>
                  <a:pt x="15" y="222"/>
                </a:lnTo>
                <a:lnTo>
                  <a:pt x="16" y="219"/>
                </a:lnTo>
                <a:lnTo>
                  <a:pt x="22" y="214"/>
                </a:lnTo>
                <a:lnTo>
                  <a:pt x="27" y="212"/>
                </a:lnTo>
                <a:lnTo>
                  <a:pt x="33" y="210"/>
                </a:lnTo>
                <a:lnTo>
                  <a:pt x="37" y="211"/>
                </a:lnTo>
                <a:lnTo>
                  <a:pt x="40" y="213"/>
                </a:lnTo>
                <a:lnTo>
                  <a:pt x="44" y="216"/>
                </a:lnTo>
                <a:lnTo>
                  <a:pt x="48" y="219"/>
                </a:lnTo>
                <a:lnTo>
                  <a:pt x="53" y="222"/>
                </a:lnTo>
                <a:lnTo>
                  <a:pt x="58" y="223"/>
                </a:lnTo>
                <a:lnTo>
                  <a:pt x="63" y="222"/>
                </a:lnTo>
                <a:lnTo>
                  <a:pt x="67" y="221"/>
                </a:lnTo>
                <a:lnTo>
                  <a:pt x="84" y="207"/>
                </a:lnTo>
                <a:lnTo>
                  <a:pt x="91" y="194"/>
                </a:lnTo>
                <a:lnTo>
                  <a:pt x="92" y="189"/>
                </a:lnTo>
                <a:lnTo>
                  <a:pt x="92" y="183"/>
                </a:lnTo>
                <a:lnTo>
                  <a:pt x="88" y="170"/>
                </a:lnTo>
                <a:lnTo>
                  <a:pt x="84" y="163"/>
                </a:lnTo>
                <a:lnTo>
                  <a:pt x="80" y="158"/>
                </a:lnTo>
                <a:lnTo>
                  <a:pt x="76" y="156"/>
                </a:lnTo>
                <a:lnTo>
                  <a:pt x="74" y="151"/>
                </a:lnTo>
                <a:lnTo>
                  <a:pt x="76" y="145"/>
                </a:lnTo>
                <a:lnTo>
                  <a:pt x="88" y="116"/>
                </a:lnTo>
                <a:lnTo>
                  <a:pt x="97" y="112"/>
                </a:lnTo>
                <a:lnTo>
                  <a:pt x="100" y="110"/>
                </a:lnTo>
                <a:lnTo>
                  <a:pt x="101" y="106"/>
                </a:lnTo>
                <a:lnTo>
                  <a:pt x="103" y="104"/>
                </a:lnTo>
                <a:lnTo>
                  <a:pt x="106" y="101"/>
                </a:lnTo>
                <a:lnTo>
                  <a:pt x="113" y="96"/>
                </a:lnTo>
                <a:lnTo>
                  <a:pt x="121" y="87"/>
                </a:lnTo>
                <a:lnTo>
                  <a:pt x="125" y="82"/>
                </a:lnTo>
                <a:lnTo>
                  <a:pt x="129" y="74"/>
                </a:lnTo>
                <a:lnTo>
                  <a:pt x="135" y="67"/>
                </a:lnTo>
                <a:lnTo>
                  <a:pt x="136" y="65"/>
                </a:lnTo>
                <a:lnTo>
                  <a:pt x="137" y="62"/>
                </a:lnTo>
                <a:lnTo>
                  <a:pt x="137" y="55"/>
                </a:lnTo>
                <a:lnTo>
                  <a:pt x="139" y="49"/>
                </a:lnTo>
                <a:lnTo>
                  <a:pt x="141" y="44"/>
                </a:lnTo>
                <a:lnTo>
                  <a:pt x="144" y="37"/>
                </a:lnTo>
                <a:lnTo>
                  <a:pt x="150" y="32"/>
                </a:lnTo>
                <a:lnTo>
                  <a:pt x="159" y="28"/>
                </a:lnTo>
                <a:lnTo>
                  <a:pt x="197" y="16"/>
                </a:lnTo>
                <a:lnTo>
                  <a:pt x="227" y="0"/>
                </a:lnTo>
                <a:lnTo>
                  <a:pt x="242" y="2"/>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20" name="Freeform 98"/>
          <p:cNvSpPr/>
          <p:nvPr/>
        </p:nvSpPr>
        <p:spPr bwMode="auto">
          <a:xfrm>
            <a:off x="1469590" y="5574751"/>
            <a:ext cx="311182" cy="273914"/>
          </a:xfrm>
          <a:custGeom>
            <a:avLst/>
            <a:gdLst>
              <a:gd name="T0" fmla="*/ 95 w 167"/>
              <a:gd name="T1" fmla="*/ 20 h 147"/>
              <a:gd name="T2" fmla="*/ 98 w 167"/>
              <a:gd name="T3" fmla="*/ 25 h 147"/>
              <a:gd name="T4" fmla="*/ 101 w 167"/>
              <a:gd name="T5" fmla="*/ 31 h 147"/>
              <a:gd name="T6" fmla="*/ 109 w 167"/>
              <a:gd name="T7" fmla="*/ 40 h 147"/>
              <a:gd name="T8" fmla="*/ 110 w 167"/>
              <a:gd name="T9" fmla="*/ 44 h 147"/>
              <a:gd name="T10" fmla="*/ 111 w 167"/>
              <a:gd name="T11" fmla="*/ 47 h 147"/>
              <a:gd name="T12" fmla="*/ 113 w 167"/>
              <a:gd name="T13" fmla="*/ 47 h 147"/>
              <a:gd name="T14" fmla="*/ 125 w 167"/>
              <a:gd name="T15" fmla="*/ 47 h 147"/>
              <a:gd name="T16" fmla="*/ 127 w 167"/>
              <a:gd name="T17" fmla="*/ 57 h 147"/>
              <a:gd name="T18" fmla="*/ 127 w 167"/>
              <a:gd name="T19" fmla="*/ 65 h 147"/>
              <a:gd name="T20" fmla="*/ 132 w 167"/>
              <a:gd name="T21" fmla="*/ 70 h 147"/>
              <a:gd name="T22" fmla="*/ 154 w 167"/>
              <a:gd name="T23" fmla="*/ 81 h 147"/>
              <a:gd name="T24" fmla="*/ 157 w 167"/>
              <a:gd name="T25" fmla="*/ 86 h 147"/>
              <a:gd name="T26" fmla="*/ 162 w 167"/>
              <a:gd name="T27" fmla="*/ 94 h 147"/>
              <a:gd name="T28" fmla="*/ 167 w 167"/>
              <a:gd name="T29" fmla="*/ 98 h 147"/>
              <a:gd name="T30" fmla="*/ 151 w 167"/>
              <a:gd name="T31" fmla="*/ 118 h 147"/>
              <a:gd name="T32" fmla="*/ 149 w 167"/>
              <a:gd name="T33" fmla="*/ 125 h 147"/>
              <a:gd name="T34" fmla="*/ 144 w 167"/>
              <a:gd name="T35" fmla="*/ 132 h 147"/>
              <a:gd name="T36" fmla="*/ 141 w 167"/>
              <a:gd name="T37" fmla="*/ 132 h 147"/>
              <a:gd name="T38" fmla="*/ 137 w 167"/>
              <a:gd name="T39" fmla="*/ 132 h 147"/>
              <a:gd name="T40" fmla="*/ 129 w 167"/>
              <a:gd name="T41" fmla="*/ 139 h 147"/>
              <a:gd name="T42" fmla="*/ 125 w 167"/>
              <a:gd name="T43" fmla="*/ 140 h 147"/>
              <a:gd name="T44" fmla="*/ 120 w 167"/>
              <a:gd name="T45" fmla="*/ 134 h 147"/>
              <a:gd name="T46" fmla="*/ 116 w 167"/>
              <a:gd name="T47" fmla="*/ 131 h 147"/>
              <a:gd name="T48" fmla="*/ 114 w 167"/>
              <a:gd name="T49" fmla="*/ 134 h 147"/>
              <a:gd name="T50" fmla="*/ 109 w 167"/>
              <a:gd name="T51" fmla="*/ 137 h 147"/>
              <a:gd name="T52" fmla="*/ 105 w 167"/>
              <a:gd name="T53" fmla="*/ 139 h 147"/>
              <a:gd name="T54" fmla="*/ 32 w 167"/>
              <a:gd name="T55" fmla="*/ 111 h 147"/>
              <a:gd name="T56" fmla="*/ 10 w 167"/>
              <a:gd name="T57" fmla="*/ 84 h 147"/>
              <a:gd name="T58" fmla="*/ 25 w 167"/>
              <a:gd name="T59" fmla="*/ 81 h 147"/>
              <a:gd name="T60" fmla="*/ 38 w 167"/>
              <a:gd name="T61" fmla="*/ 64 h 147"/>
              <a:gd name="T62" fmla="*/ 43 w 167"/>
              <a:gd name="T63" fmla="*/ 59 h 147"/>
              <a:gd name="T64" fmla="*/ 67 w 167"/>
              <a:gd name="T65" fmla="*/ 46 h 147"/>
              <a:gd name="T66" fmla="*/ 59 w 167"/>
              <a:gd name="T67" fmla="*/ 26 h 147"/>
              <a:gd name="T68" fmla="*/ 56 w 167"/>
              <a:gd name="T69" fmla="*/ 12 h 147"/>
              <a:gd name="T70" fmla="*/ 59 w 167"/>
              <a:gd name="T71" fmla="*/ 6 h 147"/>
              <a:gd name="T72" fmla="*/ 62 w 167"/>
              <a:gd name="T73" fmla="*/ 3 h 147"/>
              <a:gd name="T74" fmla="*/ 69 w 167"/>
              <a:gd name="T75" fmla="*/ 0 h 147"/>
              <a:gd name="T76" fmla="*/ 70 w 167"/>
              <a:gd name="T77" fmla="*/ 3 h 147"/>
              <a:gd name="T78" fmla="*/ 75 w 167"/>
              <a:gd name="T79" fmla="*/ 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47">
                <a:moveTo>
                  <a:pt x="94" y="11"/>
                </a:moveTo>
                <a:lnTo>
                  <a:pt x="95" y="20"/>
                </a:lnTo>
                <a:lnTo>
                  <a:pt x="96" y="23"/>
                </a:lnTo>
                <a:lnTo>
                  <a:pt x="98" y="25"/>
                </a:lnTo>
                <a:lnTo>
                  <a:pt x="101" y="27"/>
                </a:lnTo>
                <a:lnTo>
                  <a:pt x="101" y="31"/>
                </a:lnTo>
                <a:lnTo>
                  <a:pt x="102" y="33"/>
                </a:lnTo>
                <a:lnTo>
                  <a:pt x="109" y="40"/>
                </a:lnTo>
                <a:lnTo>
                  <a:pt x="110" y="42"/>
                </a:lnTo>
                <a:lnTo>
                  <a:pt x="110" y="44"/>
                </a:lnTo>
                <a:lnTo>
                  <a:pt x="110" y="45"/>
                </a:lnTo>
                <a:lnTo>
                  <a:pt x="111" y="47"/>
                </a:lnTo>
                <a:lnTo>
                  <a:pt x="112" y="47"/>
                </a:lnTo>
                <a:lnTo>
                  <a:pt x="113" y="47"/>
                </a:lnTo>
                <a:lnTo>
                  <a:pt x="121" y="47"/>
                </a:lnTo>
                <a:lnTo>
                  <a:pt x="125" y="47"/>
                </a:lnTo>
                <a:lnTo>
                  <a:pt x="127" y="54"/>
                </a:lnTo>
                <a:lnTo>
                  <a:pt x="127" y="57"/>
                </a:lnTo>
                <a:lnTo>
                  <a:pt x="127" y="62"/>
                </a:lnTo>
                <a:lnTo>
                  <a:pt x="127" y="65"/>
                </a:lnTo>
                <a:lnTo>
                  <a:pt x="129" y="68"/>
                </a:lnTo>
                <a:lnTo>
                  <a:pt x="132" y="70"/>
                </a:lnTo>
                <a:lnTo>
                  <a:pt x="152" y="80"/>
                </a:lnTo>
                <a:lnTo>
                  <a:pt x="154" y="81"/>
                </a:lnTo>
                <a:lnTo>
                  <a:pt x="156" y="83"/>
                </a:lnTo>
                <a:lnTo>
                  <a:pt x="157" y="86"/>
                </a:lnTo>
                <a:lnTo>
                  <a:pt x="160" y="92"/>
                </a:lnTo>
                <a:lnTo>
                  <a:pt x="162" y="94"/>
                </a:lnTo>
                <a:lnTo>
                  <a:pt x="164" y="96"/>
                </a:lnTo>
                <a:lnTo>
                  <a:pt x="167" y="98"/>
                </a:lnTo>
                <a:lnTo>
                  <a:pt x="157" y="106"/>
                </a:lnTo>
                <a:lnTo>
                  <a:pt x="151" y="118"/>
                </a:lnTo>
                <a:lnTo>
                  <a:pt x="150" y="120"/>
                </a:lnTo>
                <a:lnTo>
                  <a:pt x="149" y="125"/>
                </a:lnTo>
                <a:lnTo>
                  <a:pt x="145" y="132"/>
                </a:lnTo>
                <a:lnTo>
                  <a:pt x="144" y="132"/>
                </a:lnTo>
                <a:lnTo>
                  <a:pt x="143" y="132"/>
                </a:lnTo>
                <a:lnTo>
                  <a:pt x="141" y="132"/>
                </a:lnTo>
                <a:lnTo>
                  <a:pt x="139" y="131"/>
                </a:lnTo>
                <a:lnTo>
                  <a:pt x="137" y="132"/>
                </a:lnTo>
                <a:lnTo>
                  <a:pt x="135" y="134"/>
                </a:lnTo>
                <a:lnTo>
                  <a:pt x="129" y="139"/>
                </a:lnTo>
                <a:lnTo>
                  <a:pt x="127" y="140"/>
                </a:lnTo>
                <a:lnTo>
                  <a:pt x="125" y="140"/>
                </a:lnTo>
                <a:lnTo>
                  <a:pt x="124" y="138"/>
                </a:lnTo>
                <a:lnTo>
                  <a:pt x="120" y="134"/>
                </a:lnTo>
                <a:lnTo>
                  <a:pt x="119" y="132"/>
                </a:lnTo>
                <a:lnTo>
                  <a:pt x="116" y="131"/>
                </a:lnTo>
                <a:lnTo>
                  <a:pt x="115" y="132"/>
                </a:lnTo>
                <a:lnTo>
                  <a:pt x="114" y="134"/>
                </a:lnTo>
                <a:lnTo>
                  <a:pt x="112" y="136"/>
                </a:lnTo>
                <a:lnTo>
                  <a:pt x="109" y="137"/>
                </a:lnTo>
                <a:lnTo>
                  <a:pt x="107" y="138"/>
                </a:lnTo>
                <a:lnTo>
                  <a:pt x="105" y="139"/>
                </a:lnTo>
                <a:lnTo>
                  <a:pt x="101" y="147"/>
                </a:lnTo>
                <a:lnTo>
                  <a:pt x="32" y="111"/>
                </a:lnTo>
                <a:lnTo>
                  <a:pt x="0" y="83"/>
                </a:lnTo>
                <a:lnTo>
                  <a:pt x="10" y="84"/>
                </a:lnTo>
                <a:lnTo>
                  <a:pt x="19" y="84"/>
                </a:lnTo>
                <a:lnTo>
                  <a:pt x="25" y="81"/>
                </a:lnTo>
                <a:lnTo>
                  <a:pt x="30" y="76"/>
                </a:lnTo>
                <a:lnTo>
                  <a:pt x="38" y="64"/>
                </a:lnTo>
                <a:lnTo>
                  <a:pt x="40" y="62"/>
                </a:lnTo>
                <a:lnTo>
                  <a:pt x="43" y="59"/>
                </a:lnTo>
                <a:lnTo>
                  <a:pt x="62" y="50"/>
                </a:lnTo>
                <a:lnTo>
                  <a:pt x="67" y="46"/>
                </a:lnTo>
                <a:lnTo>
                  <a:pt x="67" y="39"/>
                </a:lnTo>
                <a:lnTo>
                  <a:pt x="59" y="26"/>
                </a:lnTo>
                <a:lnTo>
                  <a:pt x="56" y="19"/>
                </a:lnTo>
                <a:lnTo>
                  <a:pt x="56" y="12"/>
                </a:lnTo>
                <a:lnTo>
                  <a:pt x="57" y="9"/>
                </a:lnTo>
                <a:lnTo>
                  <a:pt x="59" y="6"/>
                </a:lnTo>
                <a:lnTo>
                  <a:pt x="61" y="4"/>
                </a:lnTo>
                <a:lnTo>
                  <a:pt x="62" y="3"/>
                </a:lnTo>
                <a:lnTo>
                  <a:pt x="65" y="2"/>
                </a:lnTo>
                <a:lnTo>
                  <a:pt x="69" y="0"/>
                </a:lnTo>
                <a:lnTo>
                  <a:pt x="70" y="1"/>
                </a:lnTo>
                <a:lnTo>
                  <a:pt x="70" y="3"/>
                </a:lnTo>
                <a:lnTo>
                  <a:pt x="72" y="6"/>
                </a:lnTo>
                <a:lnTo>
                  <a:pt x="75" y="7"/>
                </a:lnTo>
                <a:lnTo>
                  <a:pt x="94" y="11"/>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99"/>
          <p:cNvSpPr/>
          <p:nvPr/>
        </p:nvSpPr>
        <p:spPr bwMode="auto">
          <a:xfrm>
            <a:off x="1596590" y="5701751"/>
            <a:ext cx="311182" cy="273914"/>
          </a:xfrm>
          <a:custGeom>
            <a:avLst/>
            <a:gdLst>
              <a:gd name="T0" fmla="*/ 198 w 346"/>
              <a:gd name="T1" fmla="*/ 42 h 307"/>
              <a:gd name="T2" fmla="*/ 203 w 346"/>
              <a:gd name="T3" fmla="*/ 53 h 307"/>
              <a:gd name="T4" fmla="*/ 210 w 346"/>
              <a:gd name="T5" fmla="*/ 66 h 307"/>
              <a:gd name="T6" fmla="*/ 226 w 346"/>
              <a:gd name="T7" fmla="*/ 85 h 307"/>
              <a:gd name="T8" fmla="*/ 229 w 346"/>
              <a:gd name="T9" fmla="*/ 93 h 307"/>
              <a:gd name="T10" fmla="*/ 230 w 346"/>
              <a:gd name="T11" fmla="*/ 98 h 307"/>
              <a:gd name="T12" fmla="*/ 234 w 346"/>
              <a:gd name="T13" fmla="*/ 100 h 307"/>
              <a:gd name="T14" fmla="*/ 260 w 346"/>
              <a:gd name="T15" fmla="*/ 100 h 307"/>
              <a:gd name="T16" fmla="*/ 264 w 346"/>
              <a:gd name="T17" fmla="*/ 119 h 307"/>
              <a:gd name="T18" fmla="*/ 264 w 346"/>
              <a:gd name="T19" fmla="*/ 137 h 307"/>
              <a:gd name="T20" fmla="*/ 274 w 346"/>
              <a:gd name="T21" fmla="*/ 148 h 307"/>
              <a:gd name="T22" fmla="*/ 319 w 346"/>
              <a:gd name="T23" fmla="*/ 171 h 307"/>
              <a:gd name="T24" fmla="*/ 326 w 346"/>
              <a:gd name="T25" fmla="*/ 180 h 307"/>
              <a:gd name="T26" fmla="*/ 336 w 346"/>
              <a:gd name="T27" fmla="*/ 198 h 307"/>
              <a:gd name="T28" fmla="*/ 346 w 346"/>
              <a:gd name="T29" fmla="*/ 205 h 307"/>
              <a:gd name="T30" fmla="*/ 313 w 346"/>
              <a:gd name="T31" fmla="*/ 248 h 307"/>
              <a:gd name="T32" fmla="*/ 310 w 346"/>
              <a:gd name="T33" fmla="*/ 262 h 307"/>
              <a:gd name="T34" fmla="*/ 300 w 346"/>
              <a:gd name="T35" fmla="*/ 277 h 307"/>
              <a:gd name="T36" fmla="*/ 293 w 346"/>
              <a:gd name="T37" fmla="*/ 276 h 307"/>
              <a:gd name="T38" fmla="*/ 285 w 346"/>
              <a:gd name="T39" fmla="*/ 276 h 307"/>
              <a:gd name="T40" fmla="*/ 268 w 346"/>
              <a:gd name="T41" fmla="*/ 291 h 307"/>
              <a:gd name="T42" fmla="*/ 260 w 346"/>
              <a:gd name="T43" fmla="*/ 293 h 307"/>
              <a:gd name="T44" fmla="*/ 249 w 346"/>
              <a:gd name="T45" fmla="*/ 280 h 307"/>
              <a:gd name="T46" fmla="*/ 240 w 346"/>
              <a:gd name="T47" fmla="*/ 275 h 307"/>
              <a:gd name="T48" fmla="*/ 236 w 346"/>
              <a:gd name="T49" fmla="*/ 281 h 307"/>
              <a:gd name="T50" fmla="*/ 226 w 346"/>
              <a:gd name="T51" fmla="*/ 287 h 307"/>
              <a:gd name="T52" fmla="*/ 218 w 346"/>
              <a:gd name="T53" fmla="*/ 292 h 307"/>
              <a:gd name="T54" fmla="*/ 66 w 346"/>
              <a:gd name="T55" fmla="*/ 232 h 307"/>
              <a:gd name="T56" fmla="*/ 20 w 346"/>
              <a:gd name="T57" fmla="*/ 177 h 307"/>
              <a:gd name="T58" fmla="*/ 52 w 346"/>
              <a:gd name="T59" fmla="*/ 171 h 307"/>
              <a:gd name="T60" fmla="*/ 79 w 346"/>
              <a:gd name="T61" fmla="*/ 135 h 307"/>
              <a:gd name="T62" fmla="*/ 89 w 346"/>
              <a:gd name="T63" fmla="*/ 125 h 307"/>
              <a:gd name="T64" fmla="*/ 138 w 346"/>
              <a:gd name="T65" fmla="*/ 96 h 307"/>
              <a:gd name="T66" fmla="*/ 123 w 346"/>
              <a:gd name="T67" fmla="*/ 55 h 307"/>
              <a:gd name="T68" fmla="*/ 116 w 346"/>
              <a:gd name="T69" fmla="*/ 26 h 307"/>
              <a:gd name="T70" fmla="*/ 123 w 346"/>
              <a:gd name="T71" fmla="*/ 13 h 307"/>
              <a:gd name="T72" fmla="*/ 128 w 346"/>
              <a:gd name="T73" fmla="*/ 8 h 307"/>
              <a:gd name="T74" fmla="*/ 143 w 346"/>
              <a:gd name="T75" fmla="*/ 0 h 307"/>
              <a:gd name="T76" fmla="*/ 146 w 346"/>
              <a:gd name="T77" fmla="*/ 7 h 307"/>
              <a:gd name="T78" fmla="*/ 156 w 346"/>
              <a:gd name="T79" fmla="*/ 1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6" h="307">
                <a:moveTo>
                  <a:pt x="195" y="23"/>
                </a:moveTo>
                <a:lnTo>
                  <a:pt x="198" y="42"/>
                </a:lnTo>
                <a:lnTo>
                  <a:pt x="200" y="48"/>
                </a:lnTo>
                <a:lnTo>
                  <a:pt x="203" y="53"/>
                </a:lnTo>
                <a:lnTo>
                  <a:pt x="209" y="58"/>
                </a:lnTo>
                <a:lnTo>
                  <a:pt x="210" y="66"/>
                </a:lnTo>
                <a:lnTo>
                  <a:pt x="211" y="69"/>
                </a:lnTo>
                <a:lnTo>
                  <a:pt x="226" y="85"/>
                </a:lnTo>
                <a:lnTo>
                  <a:pt x="228" y="89"/>
                </a:lnTo>
                <a:lnTo>
                  <a:pt x="229" y="93"/>
                </a:lnTo>
                <a:lnTo>
                  <a:pt x="229" y="95"/>
                </a:lnTo>
                <a:lnTo>
                  <a:pt x="230" y="98"/>
                </a:lnTo>
                <a:lnTo>
                  <a:pt x="232" y="100"/>
                </a:lnTo>
                <a:lnTo>
                  <a:pt x="234" y="100"/>
                </a:lnTo>
                <a:lnTo>
                  <a:pt x="251" y="100"/>
                </a:lnTo>
                <a:lnTo>
                  <a:pt x="260" y="100"/>
                </a:lnTo>
                <a:lnTo>
                  <a:pt x="263" y="114"/>
                </a:lnTo>
                <a:lnTo>
                  <a:pt x="264" y="119"/>
                </a:lnTo>
                <a:lnTo>
                  <a:pt x="263" y="131"/>
                </a:lnTo>
                <a:lnTo>
                  <a:pt x="264" y="137"/>
                </a:lnTo>
                <a:lnTo>
                  <a:pt x="267" y="143"/>
                </a:lnTo>
                <a:lnTo>
                  <a:pt x="274" y="148"/>
                </a:lnTo>
                <a:lnTo>
                  <a:pt x="315" y="168"/>
                </a:lnTo>
                <a:lnTo>
                  <a:pt x="319" y="171"/>
                </a:lnTo>
                <a:lnTo>
                  <a:pt x="323" y="175"/>
                </a:lnTo>
                <a:lnTo>
                  <a:pt x="326" y="180"/>
                </a:lnTo>
                <a:lnTo>
                  <a:pt x="333" y="194"/>
                </a:lnTo>
                <a:lnTo>
                  <a:pt x="336" y="198"/>
                </a:lnTo>
                <a:lnTo>
                  <a:pt x="340" y="201"/>
                </a:lnTo>
                <a:lnTo>
                  <a:pt x="346" y="205"/>
                </a:lnTo>
                <a:lnTo>
                  <a:pt x="327" y="223"/>
                </a:lnTo>
                <a:lnTo>
                  <a:pt x="313" y="248"/>
                </a:lnTo>
                <a:lnTo>
                  <a:pt x="311" y="252"/>
                </a:lnTo>
                <a:lnTo>
                  <a:pt x="310" y="262"/>
                </a:lnTo>
                <a:lnTo>
                  <a:pt x="302" y="276"/>
                </a:lnTo>
                <a:lnTo>
                  <a:pt x="300" y="277"/>
                </a:lnTo>
                <a:lnTo>
                  <a:pt x="297" y="277"/>
                </a:lnTo>
                <a:lnTo>
                  <a:pt x="293" y="276"/>
                </a:lnTo>
                <a:lnTo>
                  <a:pt x="289" y="275"/>
                </a:lnTo>
                <a:lnTo>
                  <a:pt x="285" y="276"/>
                </a:lnTo>
                <a:lnTo>
                  <a:pt x="280" y="280"/>
                </a:lnTo>
                <a:lnTo>
                  <a:pt x="268" y="291"/>
                </a:lnTo>
                <a:lnTo>
                  <a:pt x="263" y="293"/>
                </a:lnTo>
                <a:lnTo>
                  <a:pt x="260" y="293"/>
                </a:lnTo>
                <a:lnTo>
                  <a:pt x="257" y="289"/>
                </a:lnTo>
                <a:lnTo>
                  <a:pt x="249" y="280"/>
                </a:lnTo>
                <a:lnTo>
                  <a:pt x="246" y="277"/>
                </a:lnTo>
                <a:lnTo>
                  <a:pt x="240" y="275"/>
                </a:lnTo>
                <a:lnTo>
                  <a:pt x="238" y="276"/>
                </a:lnTo>
                <a:lnTo>
                  <a:pt x="236" y="281"/>
                </a:lnTo>
                <a:lnTo>
                  <a:pt x="233" y="285"/>
                </a:lnTo>
                <a:lnTo>
                  <a:pt x="226" y="287"/>
                </a:lnTo>
                <a:lnTo>
                  <a:pt x="222" y="289"/>
                </a:lnTo>
                <a:lnTo>
                  <a:pt x="218" y="292"/>
                </a:lnTo>
                <a:lnTo>
                  <a:pt x="209" y="307"/>
                </a:lnTo>
                <a:lnTo>
                  <a:pt x="66" y="232"/>
                </a:lnTo>
                <a:lnTo>
                  <a:pt x="0" y="175"/>
                </a:lnTo>
                <a:lnTo>
                  <a:pt x="20" y="177"/>
                </a:lnTo>
                <a:lnTo>
                  <a:pt x="38" y="176"/>
                </a:lnTo>
                <a:lnTo>
                  <a:pt x="52" y="171"/>
                </a:lnTo>
                <a:lnTo>
                  <a:pt x="62" y="160"/>
                </a:lnTo>
                <a:lnTo>
                  <a:pt x="79" y="135"/>
                </a:lnTo>
                <a:lnTo>
                  <a:pt x="83" y="130"/>
                </a:lnTo>
                <a:lnTo>
                  <a:pt x="89" y="125"/>
                </a:lnTo>
                <a:lnTo>
                  <a:pt x="128" y="105"/>
                </a:lnTo>
                <a:lnTo>
                  <a:pt x="138" y="96"/>
                </a:lnTo>
                <a:lnTo>
                  <a:pt x="138" y="82"/>
                </a:lnTo>
                <a:lnTo>
                  <a:pt x="123" y="55"/>
                </a:lnTo>
                <a:lnTo>
                  <a:pt x="117" y="40"/>
                </a:lnTo>
                <a:lnTo>
                  <a:pt x="116" y="26"/>
                </a:lnTo>
                <a:lnTo>
                  <a:pt x="118" y="19"/>
                </a:lnTo>
                <a:lnTo>
                  <a:pt x="123" y="13"/>
                </a:lnTo>
                <a:lnTo>
                  <a:pt x="127" y="10"/>
                </a:lnTo>
                <a:lnTo>
                  <a:pt x="128" y="8"/>
                </a:lnTo>
                <a:lnTo>
                  <a:pt x="134" y="5"/>
                </a:lnTo>
                <a:lnTo>
                  <a:pt x="143" y="0"/>
                </a:lnTo>
                <a:lnTo>
                  <a:pt x="145" y="2"/>
                </a:lnTo>
                <a:lnTo>
                  <a:pt x="146" y="7"/>
                </a:lnTo>
                <a:lnTo>
                  <a:pt x="150" y="13"/>
                </a:lnTo>
                <a:lnTo>
                  <a:pt x="156" y="15"/>
                </a:lnTo>
                <a:lnTo>
                  <a:pt x="195" y="23"/>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22" name="Freeform 100"/>
          <p:cNvSpPr/>
          <p:nvPr/>
        </p:nvSpPr>
        <p:spPr bwMode="auto">
          <a:xfrm>
            <a:off x="1750956" y="5757361"/>
            <a:ext cx="149069" cy="117392"/>
          </a:xfrm>
          <a:custGeom>
            <a:avLst/>
            <a:gdLst>
              <a:gd name="T0" fmla="*/ 68 w 80"/>
              <a:gd name="T1" fmla="*/ 28 h 63"/>
              <a:gd name="T2" fmla="*/ 73 w 80"/>
              <a:gd name="T3" fmla="*/ 35 h 63"/>
              <a:gd name="T4" fmla="*/ 74 w 80"/>
              <a:gd name="T5" fmla="*/ 40 h 63"/>
              <a:gd name="T6" fmla="*/ 74 w 80"/>
              <a:gd name="T7" fmla="*/ 41 h 63"/>
              <a:gd name="T8" fmla="*/ 74 w 80"/>
              <a:gd name="T9" fmla="*/ 41 h 63"/>
              <a:gd name="T10" fmla="*/ 76 w 80"/>
              <a:gd name="T11" fmla="*/ 41 h 63"/>
              <a:gd name="T12" fmla="*/ 77 w 80"/>
              <a:gd name="T13" fmla="*/ 42 h 63"/>
              <a:gd name="T14" fmla="*/ 79 w 80"/>
              <a:gd name="T15" fmla="*/ 43 h 63"/>
              <a:gd name="T16" fmla="*/ 80 w 80"/>
              <a:gd name="T17" fmla="*/ 44 h 63"/>
              <a:gd name="T18" fmla="*/ 80 w 80"/>
              <a:gd name="T19" fmla="*/ 46 h 63"/>
              <a:gd name="T20" fmla="*/ 80 w 80"/>
              <a:gd name="T21" fmla="*/ 48 h 63"/>
              <a:gd name="T22" fmla="*/ 80 w 80"/>
              <a:gd name="T23" fmla="*/ 51 h 63"/>
              <a:gd name="T24" fmla="*/ 79 w 80"/>
              <a:gd name="T25" fmla="*/ 54 h 63"/>
              <a:gd name="T26" fmla="*/ 78 w 80"/>
              <a:gd name="T27" fmla="*/ 56 h 63"/>
              <a:gd name="T28" fmla="*/ 74 w 80"/>
              <a:gd name="T29" fmla="*/ 59 h 63"/>
              <a:gd name="T30" fmla="*/ 71 w 80"/>
              <a:gd name="T31" fmla="*/ 60 h 63"/>
              <a:gd name="T32" fmla="*/ 68 w 80"/>
              <a:gd name="T33" fmla="*/ 61 h 63"/>
              <a:gd name="T34" fmla="*/ 62 w 80"/>
              <a:gd name="T35" fmla="*/ 60 h 63"/>
              <a:gd name="T36" fmla="*/ 56 w 80"/>
              <a:gd name="T37" fmla="*/ 58 h 63"/>
              <a:gd name="T38" fmla="*/ 52 w 80"/>
              <a:gd name="T39" fmla="*/ 56 h 63"/>
              <a:gd name="T40" fmla="*/ 46 w 80"/>
              <a:gd name="T41" fmla="*/ 51 h 63"/>
              <a:gd name="T42" fmla="*/ 44 w 80"/>
              <a:gd name="T43" fmla="*/ 51 h 63"/>
              <a:gd name="T44" fmla="*/ 42 w 80"/>
              <a:gd name="T45" fmla="*/ 52 h 63"/>
              <a:gd name="T46" fmla="*/ 40 w 80"/>
              <a:gd name="T47" fmla="*/ 53 h 63"/>
              <a:gd name="T48" fmla="*/ 39 w 80"/>
              <a:gd name="T49" fmla="*/ 55 h 63"/>
              <a:gd name="T50" fmla="*/ 40 w 80"/>
              <a:gd name="T51" fmla="*/ 57 h 63"/>
              <a:gd name="T52" fmla="*/ 40 w 80"/>
              <a:gd name="T53" fmla="*/ 60 h 63"/>
              <a:gd name="T54" fmla="*/ 37 w 80"/>
              <a:gd name="T55" fmla="*/ 63 h 63"/>
              <a:gd name="T56" fmla="*/ 31 w 80"/>
              <a:gd name="T57" fmla="*/ 59 h 63"/>
              <a:gd name="T58" fmla="*/ 20 w 80"/>
              <a:gd name="T59" fmla="*/ 43 h 63"/>
              <a:gd name="T60" fmla="*/ 0 w 80"/>
              <a:gd name="T61" fmla="*/ 20 h 63"/>
              <a:gd name="T62" fmla="*/ 6 w 80"/>
              <a:gd name="T63" fmla="*/ 8 h 63"/>
              <a:gd name="T64" fmla="*/ 16 w 80"/>
              <a:gd name="T65" fmla="*/ 0 h 63"/>
              <a:gd name="T66" fmla="*/ 25 w 80"/>
              <a:gd name="T67" fmla="*/ 6 h 63"/>
              <a:gd name="T68" fmla="*/ 28 w 80"/>
              <a:gd name="T69" fmla="*/ 6 h 63"/>
              <a:gd name="T70" fmla="*/ 36 w 80"/>
              <a:gd name="T71" fmla="*/ 7 h 63"/>
              <a:gd name="T72" fmla="*/ 38 w 80"/>
              <a:gd name="T73" fmla="*/ 7 h 63"/>
              <a:gd name="T74" fmla="*/ 41 w 80"/>
              <a:gd name="T75" fmla="*/ 8 h 63"/>
              <a:gd name="T76" fmla="*/ 43 w 80"/>
              <a:gd name="T77" fmla="*/ 10 h 63"/>
              <a:gd name="T78" fmla="*/ 51 w 80"/>
              <a:gd name="T79" fmla="*/ 20 h 63"/>
              <a:gd name="T80" fmla="*/ 55 w 80"/>
              <a:gd name="T81" fmla="*/ 23 h 63"/>
              <a:gd name="T82" fmla="*/ 58 w 80"/>
              <a:gd name="T83" fmla="*/ 25 h 63"/>
              <a:gd name="T84" fmla="*/ 67 w 80"/>
              <a:gd name="T85" fmla="*/ 28 h 63"/>
              <a:gd name="T86" fmla="*/ 68 w 80"/>
              <a:gd name="T87"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63">
                <a:moveTo>
                  <a:pt x="68" y="28"/>
                </a:moveTo>
                <a:lnTo>
                  <a:pt x="73" y="35"/>
                </a:lnTo>
                <a:lnTo>
                  <a:pt x="74" y="40"/>
                </a:lnTo>
                <a:lnTo>
                  <a:pt x="74" y="41"/>
                </a:lnTo>
                <a:lnTo>
                  <a:pt x="74" y="41"/>
                </a:lnTo>
                <a:lnTo>
                  <a:pt x="76" y="41"/>
                </a:lnTo>
                <a:lnTo>
                  <a:pt x="77" y="42"/>
                </a:lnTo>
                <a:lnTo>
                  <a:pt x="79" y="43"/>
                </a:lnTo>
                <a:lnTo>
                  <a:pt x="80" y="44"/>
                </a:lnTo>
                <a:lnTo>
                  <a:pt x="80" y="46"/>
                </a:lnTo>
                <a:lnTo>
                  <a:pt x="80" y="48"/>
                </a:lnTo>
                <a:lnTo>
                  <a:pt x="80" y="51"/>
                </a:lnTo>
                <a:lnTo>
                  <a:pt x="79" y="54"/>
                </a:lnTo>
                <a:lnTo>
                  <a:pt x="78" y="56"/>
                </a:lnTo>
                <a:lnTo>
                  <a:pt x="74" y="59"/>
                </a:lnTo>
                <a:lnTo>
                  <a:pt x="71" y="60"/>
                </a:lnTo>
                <a:lnTo>
                  <a:pt x="68" y="61"/>
                </a:lnTo>
                <a:lnTo>
                  <a:pt x="62" y="60"/>
                </a:lnTo>
                <a:lnTo>
                  <a:pt x="56" y="58"/>
                </a:lnTo>
                <a:lnTo>
                  <a:pt x="52" y="56"/>
                </a:lnTo>
                <a:lnTo>
                  <a:pt x="46" y="51"/>
                </a:lnTo>
                <a:lnTo>
                  <a:pt x="44" y="51"/>
                </a:lnTo>
                <a:lnTo>
                  <a:pt x="42" y="52"/>
                </a:lnTo>
                <a:lnTo>
                  <a:pt x="40" y="53"/>
                </a:lnTo>
                <a:lnTo>
                  <a:pt x="39" y="55"/>
                </a:lnTo>
                <a:lnTo>
                  <a:pt x="40" y="57"/>
                </a:lnTo>
                <a:lnTo>
                  <a:pt x="40" y="60"/>
                </a:lnTo>
                <a:lnTo>
                  <a:pt x="37" y="63"/>
                </a:lnTo>
                <a:lnTo>
                  <a:pt x="31" y="59"/>
                </a:lnTo>
                <a:lnTo>
                  <a:pt x="20" y="43"/>
                </a:lnTo>
                <a:lnTo>
                  <a:pt x="0" y="20"/>
                </a:lnTo>
                <a:lnTo>
                  <a:pt x="6" y="8"/>
                </a:lnTo>
                <a:lnTo>
                  <a:pt x="16" y="0"/>
                </a:lnTo>
                <a:lnTo>
                  <a:pt x="25" y="6"/>
                </a:lnTo>
                <a:lnTo>
                  <a:pt x="28" y="6"/>
                </a:lnTo>
                <a:lnTo>
                  <a:pt x="36" y="7"/>
                </a:lnTo>
                <a:lnTo>
                  <a:pt x="38" y="7"/>
                </a:lnTo>
                <a:lnTo>
                  <a:pt x="41" y="8"/>
                </a:lnTo>
                <a:lnTo>
                  <a:pt x="43" y="10"/>
                </a:lnTo>
                <a:lnTo>
                  <a:pt x="51" y="20"/>
                </a:lnTo>
                <a:lnTo>
                  <a:pt x="55" y="23"/>
                </a:lnTo>
                <a:lnTo>
                  <a:pt x="58" y="25"/>
                </a:lnTo>
                <a:lnTo>
                  <a:pt x="67" y="28"/>
                </a:lnTo>
                <a:lnTo>
                  <a:pt x="68" y="2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101"/>
          <p:cNvSpPr/>
          <p:nvPr/>
        </p:nvSpPr>
        <p:spPr bwMode="auto">
          <a:xfrm>
            <a:off x="1877956" y="5884361"/>
            <a:ext cx="149069" cy="117392"/>
          </a:xfrm>
          <a:custGeom>
            <a:avLst/>
            <a:gdLst>
              <a:gd name="T0" fmla="*/ 141 w 168"/>
              <a:gd name="T1" fmla="*/ 60 h 133"/>
              <a:gd name="T2" fmla="*/ 152 w 168"/>
              <a:gd name="T3" fmla="*/ 74 h 133"/>
              <a:gd name="T4" fmla="*/ 154 w 168"/>
              <a:gd name="T5" fmla="*/ 85 h 133"/>
              <a:gd name="T6" fmla="*/ 154 w 168"/>
              <a:gd name="T7" fmla="*/ 86 h 133"/>
              <a:gd name="T8" fmla="*/ 155 w 168"/>
              <a:gd name="T9" fmla="*/ 86 h 133"/>
              <a:gd name="T10" fmla="*/ 159 w 168"/>
              <a:gd name="T11" fmla="*/ 87 h 133"/>
              <a:gd name="T12" fmla="*/ 161 w 168"/>
              <a:gd name="T13" fmla="*/ 89 h 133"/>
              <a:gd name="T14" fmla="*/ 164 w 168"/>
              <a:gd name="T15" fmla="*/ 90 h 133"/>
              <a:gd name="T16" fmla="*/ 166 w 168"/>
              <a:gd name="T17" fmla="*/ 93 h 133"/>
              <a:gd name="T18" fmla="*/ 167 w 168"/>
              <a:gd name="T19" fmla="*/ 96 h 133"/>
              <a:gd name="T20" fmla="*/ 168 w 168"/>
              <a:gd name="T21" fmla="*/ 100 h 133"/>
              <a:gd name="T22" fmla="*/ 167 w 168"/>
              <a:gd name="T23" fmla="*/ 107 h 133"/>
              <a:gd name="T24" fmla="*/ 165 w 168"/>
              <a:gd name="T25" fmla="*/ 113 h 133"/>
              <a:gd name="T26" fmla="*/ 162 w 168"/>
              <a:gd name="T27" fmla="*/ 118 h 133"/>
              <a:gd name="T28" fmla="*/ 154 w 168"/>
              <a:gd name="T29" fmla="*/ 123 h 133"/>
              <a:gd name="T30" fmla="*/ 148 w 168"/>
              <a:gd name="T31" fmla="*/ 126 h 133"/>
              <a:gd name="T32" fmla="*/ 141 w 168"/>
              <a:gd name="T33" fmla="*/ 127 h 133"/>
              <a:gd name="T34" fmla="*/ 129 w 168"/>
              <a:gd name="T35" fmla="*/ 125 h 133"/>
              <a:gd name="T36" fmla="*/ 118 w 168"/>
              <a:gd name="T37" fmla="*/ 121 h 133"/>
              <a:gd name="T38" fmla="*/ 108 w 168"/>
              <a:gd name="T39" fmla="*/ 117 h 133"/>
              <a:gd name="T40" fmla="*/ 96 w 168"/>
              <a:gd name="T41" fmla="*/ 108 h 133"/>
              <a:gd name="T42" fmla="*/ 92 w 168"/>
              <a:gd name="T43" fmla="*/ 107 h 133"/>
              <a:gd name="T44" fmla="*/ 87 w 168"/>
              <a:gd name="T45" fmla="*/ 109 h 133"/>
              <a:gd name="T46" fmla="*/ 84 w 168"/>
              <a:gd name="T47" fmla="*/ 112 h 133"/>
              <a:gd name="T48" fmla="*/ 82 w 168"/>
              <a:gd name="T49" fmla="*/ 115 h 133"/>
              <a:gd name="T50" fmla="*/ 83 w 168"/>
              <a:gd name="T51" fmla="*/ 119 h 133"/>
              <a:gd name="T52" fmla="*/ 84 w 168"/>
              <a:gd name="T53" fmla="*/ 125 h 133"/>
              <a:gd name="T54" fmla="*/ 77 w 168"/>
              <a:gd name="T55" fmla="*/ 133 h 133"/>
              <a:gd name="T56" fmla="*/ 66 w 168"/>
              <a:gd name="T57" fmla="*/ 123 h 133"/>
              <a:gd name="T58" fmla="*/ 42 w 168"/>
              <a:gd name="T59" fmla="*/ 90 h 133"/>
              <a:gd name="T60" fmla="*/ 0 w 168"/>
              <a:gd name="T61" fmla="*/ 43 h 133"/>
              <a:gd name="T62" fmla="*/ 14 w 168"/>
              <a:gd name="T63" fmla="*/ 18 h 133"/>
              <a:gd name="T64" fmla="*/ 33 w 168"/>
              <a:gd name="T65" fmla="*/ 0 h 133"/>
              <a:gd name="T66" fmla="*/ 53 w 168"/>
              <a:gd name="T67" fmla="*/ 12 h 133"/>
              <a:gd name="T68" fmla="*/ 58 w 168"/>
              <a:gd name="T69" fmla="*/ 14 h 133"/>
              <a:gd name="T70" fmla="*/ 75 w 168"/>
              <a:gd name="T71" fmla="*/ 15 h 133"/>
              <a:gd name="T72" fmla="*/ 80 w 168"/>
              <a:gd name="T73" fmla="*/ 16 h 133"/>
              <a:gd name="T74" fmla="*/ 85 w 168"/>
              <a:gd name="T75" fmla="*/ 18 h 133"/>
              <a:gd name="T76" fmla="*/ 89 w 168"/>
              <a:gd name="T77" fmla="*/ 22 h 133"/>
              <a:gd name="T78" fmla="*/ 107 w 168"/>
              <a:gd name="T79" fmla="*/ 42 h 133"/>
              <a:gd name="T80" fmla="*/ 114 w 168"/>
              <a:gd name="T81" fmla="*/ 48 h 133"/>
              <a:gd name="T82" fmla="*/ 121 w 168"/>
              <a:gd name="T83" fmla="*/ 52 h 133"/>
              <a:gd name="T84" fmla="*/ 140 w 168"/>
              <a:gd name="T85" fmla="*/ 60 h 133"/>
              <a:gd name="T86" fmla="*/ 141 w 168"/>
              <a:gd name="T87" fmla="*/ 6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33">
                <a:moveTo>
                  <a:pt x="141" y="60"/>
                </a:moveTo>
                <a:lnTo>
                  <a:pt x="152" y="74"/>
                </a:lnTo>
                <a:lnTo>
                  <a:pt x="154" y="85"/>
                </a:lnTo>
                <a:lnTo>
                  <a:pt x="154" y="86"/>
                </a:lnTo>
                <a:lnTo>
                  <a:pt x="155" y="86"/>
                </a:lnTo>
                <a:lnTo>
                  <a:pt x="159" y="87"/>
                </a:lnTo>
                <a:lnTo>
                  <a:pt x="161" y="89"/>
                </a:lnTo>
                <a:lnTo>
                  <a:pt x="164" y="90"/>
                </a:lnTo>
                <a:lnTo>
                  <a:pt x="166" y="93"/>
                </a:lnTo>
                <a:lnTo>
                  <a:pt x="167" y="96"/>
                </a:lnTo>
                <a:lnTo>
                  <a:pt x="168" y="100"/>
                </a:lnTo>
                <a:lnTo>
                  <a:pt x="167" y="107"/>
                </a:lnTo>
                <a:lnTo>
                  <a:pt x="165" y="113"/>
                </a:lnTo>
                <a:lnTo>
                  <a:pt x="162" y="118"/>
                </a:lnTo>
                <a:lnTo>
                  <a:pt x="154" y="123"/>
                </a:lnTo>
                <a:lnTo>
                  <a:pt x="148" y="126"/>
                </a:lnTo>
                <a:lnTo>
                  <a:pt x="141" y="127"/>
                </a:lnTo>
                <a:lnTo>
                  <a:pt x="129" y="125"/>
                </a:lnTo>
                <a:lnTo>
                  <a:pt x="118" y="121"/>
                </a:lnTo>
                <a:lnTo>
                  <a:pt x="108" y="117"/>
                </a:lnTo>
                <a:lnTo>
                  <a:pt x="96" y="108"/>
                </a:lnTo>
                <a:lnTo>
                  <a:pt x="92" y="107"/>
                </a:lnTo>
                <a:lnTo>
                  <a:pt x="87" y="109"/>
                </a:lnTo>
                <a:lnTo>
                  <a:pt x="84" y="112"/>
                </a:lnTo>
                <a:lnTo>
                  <a:pt x="82" y="115"/>
                </a:lnTo>
                <a:lnTo>
                  <a:pt x="83" y="119"/>
                </a:lnTo>
                <a:lnTo>
                  <a:pt x="84" y="125"/>
                </a:lnTo>
                <a:lnTo>
                  <a:pt x="77" y="133"/>
                </a:lnTo>
                <a:lnTo>
                  <a:pt x="66" y="123"/>
                </a:lnTo>
                <a:lnTo>
                  <a:pt x="42" y="90"/>
                </a:lnTo>
                <a:lnTo>
                  <a:pt x="0" y="43"/>
                </a:lnTo>
                <a:lnTo>
                  <a:pt x="14" y="18"/>
                </a:lnTo>
                <a:lnTo>
                  <a:pt x="33" y="0"/>
                </a:lnTo>
                <a:lnTo>
                  <a:pt x="53" y="12"/>
                </a:lnTo>
                <a:lnTo>
                  <a:pt x="58" y="14"/>
                </a:lnTo>
                <a:lnTo>
                  <a:pt x="75" y="15"/>
                </a:lnTo>
                <a:lnTo>
                  <a:pt x="80" y="16"/>
                </a:lnTo>
                <a:lnTo>
                  <a:pt x="85" y="18"/>
                </a:lnTo>
                <a:lnTo>
                  <a:pt x="89" y="22"/>
                </a:lnTo>
                <a:lnTo>
                  <a:pt x="107" y="42"/>
                </a:lnTo>
                <a:lnTo>
                  <a:pt x="114" y="48"/>
                </a:lnTo>
                <a:lnTo>
                  <a:pt x="121" y="52"/>
                </a:lnTo>
                <a:lnTo>
                  <a:pt x="140" y="60"/>
                </a:lnTo>
                <a:lnTo>
                  <a:pt x="141" y="6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24" name="Freeform 102"/>
          <p:cNvSpPr/>
          <p:nvPr/>
        </p:nvSpPr>
        <p:spPr bwMode="auto">
          <a:xfrm>
            <a:off x="1644746" y="5567298"/>
            <a:ext cx="273914" cy="242237"/>
          </a:xfrm>
          <a:custGeom>
            <a:avLst/>
            <a:gdLst>
              <a:gd name="T0" fmla="*/ 61 w 147"/>
              <a:gd name="T1" fmla="*/ 3 h 130"/>
              <a:gd name="T2" fmla="*/ 62 w 147"/>
              <a:gd name="T3" fmla="*/ 6 h 130"/>
              <a:gd name="T4" fmla="*/ 64 w 147"/>
              <a:gd name="T5" fmla="*/ 9 h 130"/>
              <a:gd name="T6" fmla="*/ 71 w 147"/>
              <a:gd name="T7" fmla="*/ 14 h 130"/>
              <a:gd name="T8" fmla="*/ 87 w 147"/>
              <a:gd name="T9" fmla="*/ 31 h 130"/>
              <a:gd name="T10" fmla="*/ 139 w 147"/>
              <a:gd name="T11" fmla="*/ 78 h 130"/>
              <a:gd name="T12" fmla="*/ 147 w 147"/>
              <a:gd name="T13" fmla="*/ 87 h 130"/>
              <a:gd name="T14" fmla="*/ 144 w 147"/>
              <a:gd name="T15" fmla="*/ 95 h 130"/>
              <a:gd name="T16" fmla="*/ 124 w 147"/>
              <a:gd name="T17" fmla="*/ 119 h 130"/>
              <a:gd name="T18" fmla="*/ 123 w 147"/>
              <a:gd name="T19" fmla="*/ 122 h 130"/>
              <a:gd name="T20" fmla="*/ 125 w 147"/>
              <a:gd name="T21" fmla="*/ 130 h 130"/>
              <a:gd name="T22" fmla="*/ 115 w 147"/>
              <a:gd name="T23" fmla="*/ 127 h 130"/>
              <a:gd name="T24" fmla="*/ 108 w 147"/>
              <a:gd name="T25" fmla="*/ 122 h 130"/>
              <a:gd name="T26" fmla="*/ 98 w 147"/>
              <a:gd name="T27" fmla="*/ 110 h 130"/>
              <a:gd name="T28" fmla="*/ 93 w 147"/>
              <a:gd name="T29" fmla="*/ 109 h 130"/>
              <a:gd name="T30" fmla="*/ 82 w 147"/>
              <a:gd name="T31" fmla="*/ 108 h 130"/>
              <a:gd name="T32" fmla="*/ 70 w 147"/>
              <a:gd name="T33" fmla="*/ 100 h 130"/>
              <a:gd name="T34" fmla="*/ 66 w 147"/>
              <a:gd name="T35" fmla="*/ 96 h 130"/>
              <a:gd name="T36" fmla="*/ 62 w 147"/>
              <a:gd name="T37" fmla="*/ 87 h 130"/>
              <a:gd name="T38" fmla="*/ 58 w 147"/>
              <a:gd name="T39" fmla="*/ 84 h 130"/>
              <a:gd name="T40" fmla="*/ 35 w 147"/>
              <a:gd name="T41" fmla="*/ 72 h 130"/>
              <a:gd name="T42" fmla="*/ 33 w 147"/>
              <a:gd name="T43" fmla="*/ 66 h 130"/>
              <a:gd name="T44" fmla="*/ 33 w 147"/>
              <a:gd name="T45" fmla="*/ 58 h 130"/>
              <a:gd name="T46" fmla="*/ 27 w 147"/>
              <a:gd name="T47" fmla="*/ 51 h 130"/>
              <a:gd name="T48" fmla="*/ 18 w 147"/>
              <a:gd name="T49" fmla="*/ 51 h 130"/>
              <a:gd name="T50" fmla="*/ 16 w 147"/>
              <a:gd name="T51" fmla="*/ 49 h 130"/>
              <a:gd name="T52" fmla="*/ 16 w 147"/>
              <a:gd name="T53" fmla="*/ 46 h 130"/>
              <a:gd name="T54" fmla="*/ 8 w 147"/>
              <a:gd name="T55" fmla="*/ 37 h 130"/>
              <a:gd name="T56" fmla="*/ 7 w 147"/>
              <a:gd name="T57" fmla="*/ 31 h 130"/>
              <a:gd name="T58" fmla="*/ 2 w 147"/>
              <a:gd name="T59" fmla="*/ 27 h 130"/>
              <a:gd name="T60" fmla="*/ 0 w 147"/>
              <a:gd name="T61" fmla="*/ 15 h 130"/>
              <a:gd name="T62" fmla="*/ 12 w 147"/>
              <a:gd name="T63" fmla="*/ 18 h 130"/>
              <a:gd name="T64" fmla="*/ 21 w 147"/>
              <a:gd name="T65" fmla="*/ 25 h 130"/>
              <a:gd name="T66" fmla="*/ 29 w 147"/>
              <a:gd name="T67" fmla="*/ 11 h 130"/>
              <a:gd name="T68" fmla="*/ 39 w 147"/>
              <a:gd name="T69" fmla="*/ 0 h 130"/>
              <a:gd name="T70" fmla="*/ 46 w 147"/>
              <a:gd name="T71" fmla="*/ 2 h 130"/>
              <a:gd name="T72" fmla="*/ 51 w 147"/>
              <a:gd name="T73" fmla="*/ 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30">
                <a:moveTo>
                  <a:pt x="51" y="5"/>
                </a:moveTo>
                <a:lnTo>
                  <a:pt x="61" y="3"/>
                </a:lnTo>
                <a:lnTo>
                  <a:pt x="62" y="4"/>
                </a:lnTo>
                <a:lnTo>
                  <a:pt x="62" y="6"/>
                </a:lnTo>
                <a:lnTo>
                  <a:pt x="62" y="7"/>
                </a:lnTo>
                <a:lnTo>
                  <a:pt x="64" y="9"/>
                </a:lnTo>
                <a:lnTo>
                  <a:pt x="66" y="11"/>
                </a:lnTo>
                <a:lnTo>
                  <a:pt x="71" y="14"/>
                </a:lnTo>
                <a:lnTo>
                  <a:pt x="74" y="17"/>
                </a:lnTo>
                <a:lnTo>
                  <a:pt x="87" y="31"/>
                </a:lnTo>
                <a:lnTo>
                  <a:pt x="128" y="70"/>
                </a:lnTo>
                <a:lnTo>
                  <a:pt x="139" y="78"/>
                </a:lnTo>
                <a:lnTo>
                  <a:pt x="147" y="81"/>
                </a:lnTo>
                <a:lnTo>
                  <a:pt x="147" y="87"/>
                </a:lnTo>
                <a:lnTo>
                  <a:pt x="146" y="91"/>
                </a:lnTo>
                <a:lnTo>
                  <a:pt x="144" y="95"/>
                </a:lnTo>
                <a:lnTo>
                  <a:pt x="126" y="118"/>
                </a:lnTo>
                <a:lnTo>
                  <a:pt x="124" y="119"/>
                </a:lnTo>
                <a:lnTo>
                  <a:pt x="123" y="120"/>
                </a:lnTo>
                <a:lnTo>
                  <a:pt x="123" y="122"/>
                </a:lnTo>
                <a:lnTo>
                  <a:pt x="124" y="130"/>
                </a:lnTo>
                <a:lnTo>
                  <a:pt x="125" y="130"/>
                </a:lnTo>
                <a:lnTo>
                  <a:pt x="124" y="130"/>
                </a:lnTo>
                <a:lnTo>
                  <a:pt x="115" y="127"/>
                </a:lnTo>
                <a:lnTo>
                  <a:pt x="112" y="125"/>
                </a:lnTo>
                <a:lnTo>
                  <a:pt x="108" y="122"/>
                </a:lnTo>
                <a:lnTo>
                  <a:pt x="100" y="112"/>
                </a:lnTo>
                <a:lnTo>
                  <a:pt x="98" y="110"/>
                </a:lnTo>
                <a:lnTo>
                  <a:pt x="95" y="109"/>
                </a:lnTo>
                <a:lnTo>
                  <a:pt x="93" y="109"/>
                </a:lnTo>
                <a:lnTo>
                  <a:pt x="85" y="108"/>
                </a:lnTo>
                <a:lnTo>
                  <a:pt x="82" y="108"/>
                </a:lnTo>
                <a:lnTo>
                  <a:pt x="73" y="102"/>
                </a:lnTo>
                <a:lnTo>
                  <a:pt x="70" y="100"/>
                </a:lnTo>
                <a:lnTo>
                  <a:pt x="68" y="98"/>
                </a:lnTo>
                <a:lnTo>
                  <a:pt x="66" y="96"/>
                </a:lnTo>
                <a:lnTo>
                  <a:pt x="63" y="90"/>
                </a:lnTo>
                <a:lnTo>
                  <a:pt x="62" y="87"/>
                </a:lnTo>
                <a:lnTo>
                  <a:pt x="60" y="85"/>
                </a:lnTo>
                <a:lnTo>
                  <a:pt x="58" y="84"/>
                </a:lnTo>
                <a:lnTo>
                  <a:pt x="38" y="74"/>
                </a:lnTo>
                <a:lnTo>
                  <a:pt x="35" y="72"/>
                </a:lnTo>
                <a:lnTo>
                  <a:pt x="33" y="69"/>
                </a:lnTo>
                <a:lnTo>
                  <a:pt x="33" y="66"/>
                </a:lnTo>
                <a:lnTo>
                  <a:pt x="33" y="61"/>
                </a:lnTo>
                <a:lnTo>
                  <a:pt x="33" y="58"/>
                </a:lnTo>
                <a:lnTo>
                  <a:pt x="31" y="51"/>
                </a:lnTo>
                <a:lnTo>
                  <a:pt x="27" y="51"/>
                </a:lnTo>
                <a:lnTo>
                  <a:pt x="19" y="51"/>
                </a:lnTo>
                <a:lnTo>
                  <a:pt x="18" y="51"/>
                </a:lnTo>
                <a:lnTo>
                  <a:pt x="17" y="51"/>
                </a:lnTo>
                <a:lnTo>
                  <a:pt x="16" y="49"/>
                </a:lnTo>
                <a:lnTo>
                  <a:pt x="16" y="48"/>
                </a:lnTo>
                <a:lnTo>
                  <a:pt x="16" y="46"/>
                </a:lnTo>
                <a:lnTo>
                  <a:pt x="15" y="44"/>
                </a:lnTo>
                <a:lnTo>
                  <a:pt x="8" y="37"/>
                </a:lnTo>
                <a:lnTo>
                  <a:pt x="7" y="35"/>
                </a:lnTo>
                <a:lnTo>
                  <a:pt x="7" y="31"/>
                </a:lnTo>
                <a:lnTo>
                  <a:pt x="4" y="29"/>
                </a:lnTo>
                <a:lnTo>
                  <a:pt x="2" y="27"/>
                </a:lnTo>
                <a:lnTo>
                  <a:pt x="1" y="24"/>
                </a:lnTo>
                <a:lnTo>
                  <a:pt x="0" y="15"/>
                </a:lnTo>
                <a:lnTo>
                  <a:pt x="9" y="16"/>
                </a:lnTo>
                <a:lnTo>
                  <a:pt x="12" y="18"/>
                </a:lnTo>
                <a:lnTo>
                  <a:pt x="18" y="24"/>
                </a:lnTo>
                <a:lnTo>
                  <a:pt x="21" y="25"/>
                </a:lnTo>
                <a:lnTo>
                  <a:pt x="23" y="23"/>
                </a:lnTo>
                <a:lnTo>
                  <a:pt x="29" y="11"/>
                </a:lnTo>
                <a:lnTo>
                  <a:pt x="37" y="2"/>
                </a:lnTo>
                <a:lnTo>
                  <a:pt x="39" y="0"/>
                </a:lnTo>
                <a:lnTo>
                  <a:pt x="40" y="1"/>
                </a:lnTo>
                <a:lnTo>
                  <a:pt x="46" y="2"/>
                </a:lnTo>
                <a:lnTo>
                  <a:pt x="50" y="5"/>
                </a:lnTo>
                <a:lnTo>
                  <a:pt x="51" y="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03"/>
          <p:cNvSpPr/>
          <p:nvPr/>
        </p:nvSpPr>
        <p:spPr bwMode="auto">
          <a:xfrm>
            <a:off x="1771746" y="5694298"/>
            <a:ext cx="273914" cy="242237"/>
          </a:xfrm>
          <a:custGeom>
            <a:avLst/>
            <a:gdLst>
              <a:gd name="T0" fmla="*/ 127 w 305"/>
              <a:gd name="T1" fmla="*/ 5 h 272"/>
              <a:gd name="T2" fmla="*/ 129 w 305"/>
              <a:gd name="T3" fmla="*/ 13 h 272"/>
              <a:gd name="T4" fmla="*/ 133 w 305"/>
              <a:gd name="T5" fmla="*/ 18 h 272"/>
              <a:gd name="T6" fmla="*/ 148 w 305"/>
              <a:gd name="T7" fmla="*/ 28 h 272"/>
              <a:gd name="T8" fmla="*/ 180 w 305"/>
              <a:gd name="T9" fmla="*/ 65 h 272"/>
              <a:gd name="T10" fmla="*/ 289 w 305"/>
              <a:gd name="T11" fmla="*/ 163 h 272"/>
              <a:gd name="T12" fmla="*/ 305 w 305"/>
              <a:gd name="T13" fmla="*/ 182 h 272"/>
              <a:gd name="T14" fmla="*/ 299 w 305"/>
              <a:gd name="T15" fmla="*/ 198 h 272"/>
              <a:gd name="T16" fmla="*/ 258 w 305"/>
              <a:gd name="T17" fmla="*/ 247 h 272"/>
              <a:gd name="T18" fmla="*/ 255 w 305"/>
              <a:gd name="T19" fmla="*/ 254 h 272"/>
              <a:gd name="T20" fmla="*/ 259 w 305"/>
              <a:gd name="T21" fmla="*/ 272 h 272"/>
              <a:gd name="T22" fmla="*/ 239 w 305"/>
              <a:gd name="T23" fmla="*/ 264 h 272"/>
              <a:gd name="T24" fmla="*/ 225 w 305"/>
              <a:gd name="T25" fmla="*/ 254 h 272"/>
              <a:gd name="T26" fmla="*/ 203 w 305"/>
              <a:gd name="T27" fmla="*/ 230 h 272"/>
              <a:gd name="T28" fmla="*/ 193 w 305"/>
              <a:gd name="T29" fmla="*/ 227 h 272"/>
              <a:gd name="T30" fmla="*/ 171 w 305"/>
              <a:gd name="T31" fmla="*/ 224 h 272"/>
              <a:gd name="T32" fmla="*/ 145 w 305"/>
              <a:gd name="T33" fmla="*/ 208 h 272"/>
              <a:gd name="T34" fmla="*/ 138 w 305"/>
              <a:gd name="T35" fmla="*/ 201 h 272"/>
              <a:gd name="T36" fmla="*/ 128 w 305"/>
              <a:gd name="T37" fmla="*/ 182 h 272"/>
              <a:gd name="T38" fmla="*/ 120 w 305"/>
              <a:gd name="T39" fmla="*/ 175 h 272"/>
              <a:gd name="T40" fmla="*/ 72 w 305"/>
              <a:gd name="T41" fmla="*/ 150 h 272"/>
              <a:gd name="T42" fmla="*/ 68 w 305"/>
              <a:gd name="T43" fmla="*/ 138 h 272"/>
              <a:gd name="T44" fmla="*/ 68 w 305"/>
              <a:gd name="T45" fmla="*/ 121 h 272"/>
              <a:gd name="T46" fmla="*/ 56 w 305"/>
              <a:gd name="T47" fmla="*/ 107 h 272"/>
              <a:gd name="T48" fmla="*/ 37 w 305"/>
              <a:gd name="T49" fmla="*/ 107 h 272"/>
              <a:gd name="T50" fmla="*/ 34 w 305"/>
              <a:gd name="T51" fmla="*/ 102 h 272"/>
              <a:gd name="T52" fmla="*/ 33 w 305"/>
              <a:gd name="T53" fmla="*/ 96 h 272"/>
              <a:gd name="T54" fmla="*/ 16 w 305"/>
              <a:gd name="T55" fmla="*/ 76 h 272"/>
              <a:gd name="T56" fmla="*/ 14 w 305"/>
              <a:gd name="T57" fmla="*/ 65 h 272"/>
              <a:gd name="T58" fmla="*/ 5 w 305"/>
              <a:gd name="T59" fmla="*/ 55 h 272"/>
              <a:gd name="T60" fmla="*/ 0 w 305"/>
              <a:gd name="T61" fmla="*/ 30 h 272"/>
              <a:gd name="T62" fmla="*/ 25 w 305"/>
              <a:gd name="T63" fmla="*/ 37 h 272"/>
              <a:gd name="T64" fmla="*/ 44 w 305"/>
              <a:gd name="T65" fmla="*/ 51 h 272"/>
              <a:gd name="T66" fmla="*/ 60 w 305"/>
              <a:gd name="T67" fmla="*/ 23 h 272"/>
              <a:gd name="T68" fmla="*/ 82 w 305"/>
              <a:gd name="T69" fmla="*/ 0 h 272"/>
              <a:gd name="T70" fmla="*/ 95 w 305"/>
              <a:gd name="T71" fmla="*/ 4 h 272"/>
              <a:gd name="T72" fmla="*/ 107 w 305"/>
              <a:gd name="T73" fmla="*/ 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 h="272">
                <a:moveTo>
                  <a:pt x="107" y="9"/>
                </a:moveTo>
                <a:lnTo>
                  <a:pt x="127" y="5"/>
                </a:lnTo>
                <a:lnTo>
                  <a:pt x="128" y="7"/>
                </a:lnTo>
                <a:lnTo>
                  <a:pt x="129" y="13"/>
                </a:lnTo>
                <a:lnTo>
                  <a:pt x="130" y="15"/>
                </a:lnTo>
                <a:lnTo>
                  <a:pt x="133" y="18"/>
                </a:lnTo>
                <a:lnTo>
                  <a:pt x="137" y="22"/>
                </a:lnTo>
                <a:lnTo>
                  <a:pt x="148" y="28"/>
                </a:lnTo>
                <a:lnTo>
                  <a:pt x="154" y="34"/>
                </a:lnTo>
                <a:lnTo>
                  <a:pt x="180" y="65"/>
                </a:lnTo>
                <a:lnTo>
                  <a:pt x="266" y="146"/>
                </a:lnTo>
                <a:lnTo>
                  <a:pt x="289" y="163"/>
                </a:lnTo>
                <a:lnTo>
                  <a:pt x="305" y="168"/>
                </a:lnTo>
                <a:lnTo>
                  <a:pt x="305" y="182"/>
                </a:lnTo>
                <a:lnTo>
                  <a:pt x="303" y="189"/>
                </a:lnTo>
                <a:lnTo>
                  <a:pt x="299" y="198"/>
                </a:lnTo>
                <a:lnTo>
                  <a:pt x="262" y="245"/>
                </a:lnTo>
                <a:lnTo>
                  <a:pt x="258" y="247"/>
                </a:lnTo>
                <a:lnTo>
                  <a:pt x="256" y="251"/>
                </a:lnTo>
                <a:lnTo>
                  <a:pt x="255" y="254"/>
                </a:lnTo>
                <a:lnTo>
                  <a:pt x="257" y="270"/>
                </a:lnTo>
                <a:lnTo>
                  <a:pt x="259" y="272"/>
                </a:lnTo>
                <a:lnTo>
                  <a:pt x="258" y="272"/>
                </a:lnTo>
                <a:lnTo>
                  <a:pt x="239" y="264"/>
                </a:lnTo>
                <a:lnTo>
                  <a:pt x="232" y="260"/>
                </a:lnTo>
                <a:lnTo>
                  <a:pt x="225" y="254"/>
                </a:lnTo>
                <a:lnTo>
                  <a:pt x="207" y="234"/>
                </a:lnTo>
                <a:lnTo>
                  <a:pt x="203" y="230"/>
                </a:lnTo>
                <a:lnTo>
                  <a:pt x="198" y="228"/>
                </a:lnTo>
                <a:lnTo>
                  <a:pt x="193" y="227"/>
                </a:lnTo>
                <a:lnTo>
                  <a:pt x="176" y="226"/>
                </a:lnTo>
                <a:lnTo>
                  <a:pt x="171" y="224"/>
                </a:lnTo>
                <a:lnTo>
                  <a:pt x="151" y="212"/>
                </a:lnTo>
                <a:lnTo>
                  <a:pt x="145" y="208"/>
                </a:lnTo>
                <a:lnTo>
                  <a:pt x="141" y="205"/>
                </a:lnTo>
                <a:lnTo>
                  <a:pt x="138" y="201"/>
                </a:lnTo>
                <a:lnTo>
                  <a:pt x="131" y="187"/>
                </a:lnTo>
                <a:lnTo>
                  <a:pt x="128" y="182"/>
                </a:lnTo>
                <a:lnTo>
                  <a:pt x="124" y="178"/>
                </a:lnTo>
                <a:lnTo>
                  <a:pt x="120" y="175"/>
                </a:lnTo>
                <a:lnTo>
                  <a:pt x="79" y="155"/>
                </a:lnTo>
                <a:lnTo>
                  <a:pt x="72" y="150"/>
                </a:lnTo>
                <a:lnTo>
                  <a:pt x="69" y="144"/>
                </a:lnTo>
                <a:lnTo>
                  <a:pt x="68" y="138"/>
                </a:lnTo>
                <a:lnTo>
                  <a:pt x="69" y="126"/>
                </a:lnTo>
                <a:lnTo>
                  <a:pt x="68" y="121"/>
                </a:lnTo>
                <a:lnTo>
                  <a:pt x="65" y="107"/>
                </a:lnTo>
                <a:lnTo>
                  <a:pt x="56" y="107"/>
                </a:lnTo>
                <a:lnTo>
                  <a:pt x="39" y="107"/>
                </a:lnTo>
                <a:lnTo>
                  <a:pt x="37" y="107"/>
                </a:lnTo>
                <a:lnTo>
                  <a:pt x="35" y="105"/>
                </a:lnTo>
                <a:lnTo>
                  <a:pt x="34" y="102"/>
                </a:lnTo>
                <a:lnTo>
                  <a:pt x="34" y="100"/>
                </a:lnTo>
                <a:lnTo>
                  <a:pt x="33" y="96"/>
                </a:lnTo>
                <a:lnTo>
                  <a:pt x="31" y="92"/>
                </a:lnTo>
                <a:lnTo>
                  <a:pt x="16" y="76"/>
                </a:lnTo>
                <a:lnTo>
                  <a:pt x="15" y="73"/>
                </a:lnTo>
                <a:lnTo>
                  <a:pt x="14" y="65"/>
                </a:lnTo>
                <a:lnTo>
                  <a:pt x="8" y="60"/>
                </a:lnTo>
                <a:lnTo>
                  <a:pt x="5" y="55"/>
                </a:lnTo>
                <a:lnTo>
                  <a:pt x="3" y="49"/>
                </a:lnTo>
                <a:lnTo>
                  <a:pt x="0" y="30"/>
                </a:lnTo>
                <a:lnTo>
                  <a:pt x="18" y="33"/>
                </a:lnTo>
                <a:lnTo>
                  <a:pt x="25" y="37"/>
                </a:lnTo>
                <a:lnTo>
                  <a:pt x="38" y="49"/>
                </a:lnTo>
                <a:lnTo>
                  <a:pt x="44" y="51"/>
                </a:lnTo>
                <a:lnTo>
                  <a:pt x="48" y="47"/>
                </a:lnTo>
                <a:lnTo>
                  <a:pt x="60" y="23"/>
                </a:lnTo>
                <a:lnTo>
                  <a:pt x="77" y="4"/>
                </a:lnTo>
                <a:lnTo>
                  <a:pt x="82" y="0"/>
                </a:lnTo>
                <a:lnTo>
                  <a:pt x="84" y="1"/>
                </a:lnTo>
                <a:lnTo>
                  <a:pt x="95" y="4"/>
                </a:lnTo>
                <a:lnTo>
                  <a:pt x="104" y="9"/>
                </a:lnTo>
                <a:lnTo>
                  <a:pt x="107" y="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26" name="Freeform 104"/>
          <p:cNvSpPr>
            <a:spLocks noEditPoints="1"/>
          </p:cNvSpPr>
          <p:nvPr/>
        </p:nvSpPr>
        <p:spPr bwMode="auto">
          <a:xfrm>
            <a:off x="2062138" y="5503944"/>
            <a:ext cx="240374" cy="281368"/>
          </a:xfrm>
          <a:custGeom>
            <a:avLst/>
            <a:gdLst>
              <a:gd name="T0" fmla="*/ 234 w 268"/>
              <a:gd name="T1" fmla="*/ 271 h 314"/>
              <a:gd name="T2" fmla="*/ 209 w 268"/>
              <a:gd name="T3" fmla="*/ 265 h 314"/>
              <a:gd name="T4" fmla="*/ 208 w 268"/>
              <a:gd name="T5" fmla="*/ 284 h 314"/>
              <a:gd name="T6" fmla="*/ 212 w 268"/>
              <a:gd name="T7" fmla="*/ 314 h 314"/>
              <a:gd name="T8" fmla="*/ 245 w 268"/>
              <a:gd name="T9" fmla="*/ 296 h 314"/>
              <a:gd name="T10" fmla="*/ 259 w 268"/>
              <a:gd name="T11" fmla="*/ 259 h 314"/>
              <a:gd name="T12" fmla="*/ 262 w 268"/>
              <a:gd name="T13" fmla="*/ 264 h 314"/>
              <a:gd name="T14" fmla="*/ 164 w 268"/>
              <a:gd name="T15" fmla="*/ 224 h 314"/>
              <a:gd name="T16" fmla="*/ 154 w 268"/>
              <a:gd name="T17" fmla="*/ 199 h 314"/>
              <a:gd name="T18" fmla="*/ 164 w 268"/>
              <a:gd name="T19" fmla="*/ 186 h 314"/>
              <a:gd name="T20" fmla="*/ 182 w 268"/>
              <a:gd name="T21" fmla="*/ 199 h 314"/>
              <a:gd name="T22" fmla="*/ 209 w 268"/>
              <a:gd name="T23" fmla="*/ 199 h 314"/>
              <a:gd name="T24" fmla="*/ 234 w 268"/>
              <a:gd name="T25" fmla="*/ 249 h 314"/>
              <a:gd name="T26" fmla="*/ 242 w 268"/>
              <a:gd name="T27" fmla="*/ 265 h 314"/>
              <a:gd name="T28" fmla="*/ 255 w 268"/>
              <a:gd name="T29" fmla="*/ 256 h 314"/>
              <a:gd name="T30" fmla="*/ 246 w 268"/>
              <a:gd name="T31" fmla="*/ 227 h 314"/>
              <a:gd name="T32" fmla="*/ 218 w 268"/>
              <a:gd name="T33" fmla="*/ 195 h 314"/>
              <a:gd name="T34" fmla="*/ 191 w 268"/>
              <a:gd name="T35" fmla="*/ 195 h 314"/>
              <a:gd name="T36" fmla="*/ 167 w 268"/>
              <a:gd name="T37" fmla="*/ 180 h 314"/>
              <a:gd name="T38" fmla="*/ 158 w 268"/>
              <a:gd name="T39" fmla="*/ 165 h 314"/>
              <a:gd name="T40" fmla="*/ 172 w 268"/>
              <a:gd name="T41" fmla="*/ 157 h 314"/>
              <a:gd name="T42" fmla="*/ 182 w 268"/>
              <a:gd name="T43" fmla="*/ 152 h 314"/>
              <a:gd name="T44" fmla="*/ 199 w 268"/>
              <a:gd name="T45" fmla="*/ 151 h 314"/>
              <a:gd name="T46" fmla="*/ 209 w 268"/>
              <a:gd name="T47" fmla="*/ 154 h 314"/>
              <a:gd name="T48" fmla="*/ 209 w 268"/>
              <a:gd name="T49" fmla="*/ 148 h 314"/>
              <a:gd name="T50" fmla="*/ 211 w 268"/>
              <a:gd name="T51" fmla="*/ 139 h 314"/>
              <a:gd name="T52" fmla="*/ 171 w 268"/>
              <a:gd name="T53" fmla="*/ 101 h 314"/>
              <a:gd name="T54" fmla="*/ 136 w 268"/>
              <a:gd name="T55" fmla="*/ 97 h 314"/>
              <a:gd name="T56" fmla="*/ 103 w 268"/>
              <a:gd name="T57" fmla="*/ 45 h 314"/>
              <a:gd name="T58" fmla="*/ 85 w 268"/>
              <a:gd name="T59" fmla="*/ 36 h 314"/>
              <a:gd name="T60" fmla="*/ 50 w 268"/>
              <a:gd name="T61" fmla="*/ 0 h 314"/>
              <a:gd name="T62" fmla="*/ 12 w 268"/>
              <a:gd name="T63" fmla="*/ 52 h 314"/>
              <a:gd name="T64" fmla="*/ 46 w 268"/>
              <a:gd name="T65" fmla="*/ 87 h 314"/>
              <a:gd name="T66" fmla="*/ 65 w 268"/>
              <a:gd name="T67" fmla="*/ 137 h 314"/>
              <a:gd name="T68" fmla="*/ 65 w 268"/>
              <a:gd name="T69" fmla="*/ 175 h 314"/>
              <a:gd name="T70" fmla="*/ 114 w 268"/>
              <a:gd name="T71" fmla="*/ 204 h 314"/>
              <a:gd name="T72" fmla="*/ 135 w 268"/>
              <a:gd name="T73" fmla="*/ 198 h 314"/>
              <a:gd name="T74" fmla="*/ 154 w 268"/>
              <a:gd name="T75" fmla="*/ 220 h 314"/>
              <a:gd name="T76" fmla="*/ 157 w 268"/>
              <a:gd name="T77" fmla="*/ 230 h 314"/>
              <a:gd name="T78" fmla="*/ 187 w 268"/>
              <a:gd name="T79" fmla="*/ 276 h 314"/>
              <a:gd name="T80" fmla="*/ 206 w 268"/>
              <a:gd name="T81" fmla="*/ 278 h 314"/>
              <a:gd name="T82" fmla="*/ 193 w 268"/>
              <a:gd name="T83" fmla="*/ 261 h 314"/>
              <a:gd name="T84" fmla="*/ 198 w 268"/>
              <a:gd name="T85" fmla="*/ 245 h 314"/>
              <a:gd name="T86" fmla="*/ 198 w 268"/>
              <a:gd name="T87" fmla="*/ 227 h 314"/>
              <a:gd name="T88" fmla="*/ 177 w 268"/>
              <a:gd name="T89" fmla="*/ 204 h 314"/>
              <a:gd name="T90" fmla="*/ 168 w 268"/>
              <a:gd name="T91" fmla="*/ 210 h 314"/>
              <a:gd name="T92" fmla="*/ 157 w 268"/>
              <a:gd name="T93" fmla="*/ 234 h 314"/>
              <a:gd name="T94" fmla="*/ 158 w 268"/>
              <a:gd name="T95" fmla="*/ 260 h 314"/>
              <a:gd name="T96" fmla="*/ 193 w 268"/>
              <a:gd name="T97" fmla="*/ 300 h 314"/>
              <a:gd name="T98" fmla="*/ 228 w 268"/>
              <a:gd name="T99" fmla="*/ 226 h 314"/>
              <a:gd name="T100" fmla="*/ 224 w 268"/>
              <a:gd name="T101" fmla="*/ 219 h 314"/>
              <a:gd name="T102" fmla="*/ 203 w 268"/>
              <a:gd name="T103" fmla="*/ 206 h 314"/>
              <a:gd name="T104" fmla="*/ 204 w 268"/>
              <a:gd name="T105" fmla="*/ 226 h 314"/>
              <a:gd name="T106" fmla="*/ 203 w 268"/>
              <a:gd name="T107" fmla="*/ 243 h 314"/>
              <a:gd name="T108" fmla="*/ 220 w 268"/>
              <a:gd name="T109" fmla="*/ 248 h 314"/>
              <a:gd name="T110" fmla="*/ 221 w 268"/>
              <a:gd name="T111" fmla="*/ 238 h 314"/>
              <a:gd name="T112" fmla="*/ 227 w 268"/>
              <a:gd name="T113" fmla="*/ 23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14">
                <a:moveTo>
                  <a:pt x="240" y="292"/>
                </a:moveTo>
                <a:lnTo>
                  <a:pt x="231" y="286"/>
                </a:lnTo>
                <a:lnTo>
                  <a:pt x="229" y="292"/>
                </a:lnTo>
                <a:lnTo>
                  <a:pt x="226" y="292"/>
                </a:lnTo>
                <a:lnTo>
                  <a:pt x="234" y="271"/>
                </a:lnTo>
                <a:lnTo>
                  <a:pt x="236" y="259"/>
                </a:lnTo>
                <a:lnTo>
                  <a:pt x="228" y="253"/>
                </a:lnTo>
                <a:lnTo>
                  <a:pt x="220" y="256"/>
                </a:lnTo>
                <a:lnTo>
                  <a:pt x="212" y="259"/>
                </a:lnTo>
                <a:lnTo>
                  <a:pt x="209" y="265"/>
                </a:lnTo>
                <a:lnTo>
                  <a:pt x="212" y="275"/>
                </a:lnTo>
                <a:lnTo>
                  <a:pt x="212" y="269"/>
                </a:lnTo>
                <a:lnTo>
                  <a:pt x="215" y="269"/>
                </a:lnTo>
                <a:lnTo>
                  <a:pt x="214" y="276"/>
                </a:lnTo>
                <a:lnTo>
                  <a:pt x="208" y="284"/>
                </a:lnTo>
                <a:lnTo>
                  <a:pt x="206" y="292"/>
                </a:lnTo>
                <a:lnTo>
                  <a:pt x="208" y="297"/>
                </a:lnTo>
                <a:lnTo>
                  <a:pt x="210" y="301"/>
                </a:lnTo>
                <a:lnTo>
                  <a:pt x="212" y="307"/>
                </a:lnTo>
                <a:lnTo>
                  <a:pt x="212" y="314"/>
                </a:lnTo>
                <a:lnTo>
                  <a:pt x="215" y="314"/>
                </a:lnTo>
                <a:lnTo>
                  <a:pt x="220" y="309"/>
                </a:lnTo>
                <a:lnTo>
                  <a:pt x="228" y="305"/>
                </a:lnTo>
                <a:lnTo>
                  <a:pt x="248" y="300"/>
                </a:lnTo>
                <a:lnTo>
                  <a:pt x="245" y="296"/>
                </a:lnTo>
                <a:lnTo>
                  <a:pt x="240" y="292"/>
                </a:lnTo>
                <a:close/>
                <a:moveTo>
                  <a:pt x="265" y="257"/>
                </a:moveTo>
                <a:lnTo>
                  <a:pt x="264" y="258"/>
                </a:lnTo>
                <a:lnTo>
                  <a:pt x="263" y="258"/>
                </a:lnTo>
                <a:lnTo>
                  <a:pt x="259" y="259"/>
                </a:lnTo>
                <a:lnTo>
                  <a:pt x="255" y="263"/>
                </a:lnTo>
                <a:lnTo>
                  <a:pt x="254" y="269"/>
                </a:lnTo>
                <a:lnTo>
                  <a:pt x="256" y="269"/>
                </a:lnTo>
                <a:lnTo>
                  <a:pt x="259" y="266"/>
                </a:lnTo>
                <a:lnTo>
                  <a:pt x="262" y="264"/>
                </a:lnTo>
                <a:lnTo>
                  <a:pt x="268" y="261"/>
                </a:lnTo>
                <a:lnTo>
                  <a:pt x="265" y="257"/>
                </a:lnTo>
                <a:close/>
                <a:moveTo>
                  <a:pt x="159" y="227"/>
                </a:moveTo>
                <a:lnTo>
                  <a:pt x="162" y="226"/>
                </a:lnTo>
                <a:lnTo>
                  <a:pt x="164" y="224"/>
                </a:lnTo>
                <a:lnTo>
                  <a:pt x="165" y="219"/>
                </a:lnTo>
                <a:lnTo>
                  <a:pt x="161" y="207"/>
                </a:lnTo>
                <a:lnTo>
                  <a:pt x="160" y="203"/>
                </a:lnTo>
                <a:lnTo>
                  <a:pt x="158" y="201"/>
                </a:lnTo>
                <a:lnTo>
                  <a:pt x="154" y="199"/>
                </a:lnTo>
                <a:lnTo>
                  <a:pt x="151" y="196"/>
                </a:lnTo>
                <a:lnTo>
                  <a:pt x="153" y="192"/>
                </a:lnTo>
                <a:lnTo>
                  <a:pt x="155" y="190"/>
                </a:lnTo>
                <a:lnTo>
                  <a:pt x="163" y="186"/>
                </a:lnTo>
                <a:lnTo>
                  <a:pt x="164" y="186"/>
                </a:lnTo>
                <a:lnTo>
                  <a:pt x="165" y="185"/>
                </a:lnTo>
                <a:lnTo>
                  <a:pt x="171" y="187"/>
                </a:lnTo>
                <a:lnTo>
                  <a:pt x="174" y="190"/>
                </a:lnTo>
                <a:lnTo>
                  <a:pt x="177" y="193"/>
                </a:lnTo>
                <a:lnTo>
                  <a:pt x="182" y="199"/>
                </a:lnTo>
                <a:lnTo>
                  <a:pt x="184" y="203"/>
                </a:lnTo>
                <a:lnTo>
                  <a:pt x="188" y="208"/>
                </a:lnTo>
                <a:lnTo>
                  <a:pt x="196" y="206"/>
                </a:lnTo>
                <a:lnTo>
                  <a:pt x="204" y="202"/>
                </a:lnTo>
                <a:lnTo>
                  <a:pt x="209" y="199"/>
                </a:lnTo>
                <a:lnTo>
                  <a:pt x="213" y="202"/>
                </a:lnTo>
                <a:lnTo>
                  <a:pt x="234" y="220"/>
                </a:lnTo>
                <a:lnTo>
                  <a:pt x="232" y="234"/>
                </a:lnTo>
                <a:lnTo>
                  <a:pt x="232" y="241"/>
                </a:lnTo>
                <a:lnTo>
                  <a:pt x="234" y="249"/>
                </a:lnTo>
                <a:lnTo>
                  <a:pt x="237" y="253"/>
                </a:lnTo>
                <a:lnTo>
                  <a:pt x="239" y="255"/>
                </a:lnTo>
                <a:lnTo>
                  <a:pt x="241" y="257"/>
                </a:lnTo>
                <a:lnTo>
                  <a:pt x="243" y="261"/>
                </a:lnTo>
                <a:lnTo>
                  <a:pt x="242" y="265"/>
                </a:lnTo>
                <a:lnTo>
                  <a:pt x="241" y="269"/>
                </a:lnTo>
                <a:lnTo>
                  <a:pt x="240" y="273"/>
                </a:lnTo>
                <a:lnTo>
                  <a:pt x="243" y="275"/>
                </a:lnTo>
                <a:lnTo>
                  <a:pt x="246" y="272"/>
                </a:lnTo>
                <a:lnTo>
                  <a:pt x="255" y="256"/>
                </a:lnTo>
                <a:lnTo>
                  <a:pt x="259" y="254"/>
                </a:lnTo>
                <a:lnTo>
                  <a:pt x="262" y="252"/>
                </a:lnTo>
                <a:lnTo>
                  <a:pt x="254" y="245"/>
                </a:lnTo>
                <a:lnTo>
                  <a:pt x="251" y="234"/>
                </a:lnTo>
                <a:lnTo>
                  <a:pt x="246" y="227"/>
                </a:lnTo>
                <a:lnTo>
                  <a:pt x="243" y="218"/>
                </a:lnTo>
                <a:lnTo>
                  <a:pt x="235" y="210"/>
                </a:lnTo>
                <a:lnTo>
                  <a:pt x="228" y="204"/>
                </a:lnTo>
                <a:lnTo>
                  <a:pt x="222" y="198"/>
                </a:lnTo>
                <a:lnTo>
                  <a:pt x="218" y="195"/>
                </a:lnTo>
                <a:lnTo>
                  <a:pt x="214" y="192"/>
                </a:lnTo>
                <a:lnTo>
                  <a:pt x="208" y="192"/>
                </a:lnTo>
                <a:lnTo>
                  <a:pt x="203" y="194"/>
                </a:lnTo>
                <a:lnTo>
                  <a:pt x="198" y="197"/>
                </a:lnTo>
                <a:lnTo>
                  <a:pt x="191" y="195"/>
                </a:lnTo>
                <a:lnTo>
                  <a:pt x="184" y="190"/>
                </a:lnTo>
                <a:lnTo>
                  <a:pt x="179" y="186"/>
                </a:lnTo>
                <a:lnTo>
                  <a:pt x="174" y="183"/>
                </a:lnTo>
                <a:lnTo>
                  <a:pt x="171" y="181"/>
                </a:lnTo>
                <a:lnTo>
                  <a:pt x="167" y="180"/>
                </a:lnTo>
                <a:lnTo>
                  <a:pt x="163" y="179"/>
                </a:lnTo>
                <a:lnTo>
                  <a:pt x="159" y="177"/>
                </a:lnTo>
                <a:lnTo>
                  <a:pt x="159" y="172"/>
                </a:lnTo>
                <a:lnTo>
                  <a:pt x="159" y="170"/>
                </a:lnTo>
                <a:lnTo>
                  <a:pt x="158" y="165"/>
                </a:lnTo>
                <a:lnTo>
                  <a:pt x="157" y="156"/>
                </a:lnTo>
                <a:lnTo>
                  <a:pt x="155" y="151"/>
                </a:lnTo>
                <a:lnTo>
                  <a:pt x="157" y="150"/>
                </a:lnTo>
                <a:lnTo>
                  <a:pt x="158" y="149"/>
                </a:lnTo>
                <a:lnTo>
                  <a:pt x="172" y="157"/>
                </a:lnTo>
                <a:lnTo>
                  <a:pt x="174" y="158"/>
                </a:lnTo>
                <a:lnTo>
                  <a:pt x="175" y="157"/>
                </a:lnTo>
                <a:lnTo>
                  <a:pt x="176" y="157"/>
                </a:lnTo>
                <a:lnTo>
                  <a:pt x="180" y="154"/>
                </a:lnTo>
                <a:lnTo>
                  <a:pt x="182" y="152"/>
                </a:lnTo>
                <a:lnTo>
                  <a:pt x="185" y="151"/>
                </a:lnTo>
                <a:lnTo>
                  <a:pt x="188" y="150"/>
                </a:lnTo>
                <a:lnTo>
                  <a:pt x="192" y="150"/>
                </a:lnTo>
                <a:lnTo>
                  <a:pt x="196" y="150"/>
                </a:lnTo>
                <a:lnTo>
                  <a:pt x="199" y="151"/>
                </a:lnTo>
                <a:lnTo>
                  <a:pt x="202" y="152"/>
                </a:lnTo>
                <a:lnTo>
                  <a:pt x="205" y="154"/>
                </a:lnTo>
                <a:lnTo>
                  <a:pt x="207" y="154"/>
                </a:lnTo>
                <a:lnTo>
                  <a:pt x="208" y="154"/>
                </a:lnTo>
                <a:lnTo>
                  <a:pt x="209" y="154"/>
                </a:lnTo>
                <a:lnTo>
                  <a:pt x="209" y="154"/>
                </a:lnTo>
                <a:lnTo>
                  <a:pt x="209" y="153"/>
                </a:lnTo>
                <a:lnTo>
                  <a:pt x="209" y="152"/>
                </a:lnTo>
                <a:lnTo>
                  <a:pt x="209" y="149"/>
                </a:lnTo>
                <a:lnTo>
                  <a:pt x="209" y="148"/>
                </a:lnTo>
                <a:lnTo>
                  <a:pt x="209" y="147"/>
                </a:lnTo>
                <a:lnTo>
                  <a:pt x="210" y="147"/>
                </a:lnTo>
                <a:lnTo>
                  <a:pt x="210" y="146"/>
                </a:lnTo>
                <a:lnTo>
                  <a:pt x="211" y="143"/>
                </a:lnTo>
                <a:lnTo>
                  <a:pt x="211" y="139"/>
                </a:lnTo>
                <a:lnTo>
                  <a:pt x="209" y="133"/>
                </a:lnTo>
                <a:lnTo>
                  <a:pt x="198" y="112"/>
                </a:lnTo>
                <a:lnTo>
                  <a:pt x="191" y="102"/>
                </a:lnTo>
                <a:lnTo>
                  <a:pt x="176" y="99"/>
                </a:lnTo>
                <a:lnTo>
                  <a:pt x="171" y="101"/>
                </a:lnTo>
                <a:lnTo>
                  <a:pt x="156" y="106"/>
                </a:lnTo>
                <a:lnTo>
                  <a:pt x="150" y="108"/>
                </a:lnTo>
                <a:lnTo>
                  <a:pt x="145" y="107"/>
                </a:lnTo>
                <a:lnTo>
                  <a:pt x="141" y="105"/>
                </a:lnTo>
                <a:lnTo>
                  <a:pt x="136" y="97"/>
                </a:lnTo>
                <a:lnTo>
                  <a:pt x="126" y="83"/>
                </a:lnTo>
                <a:lnTo>
                  <a:pt x="118" y="70"/>
                </a:lnTo>
                <a:lnTo>
                  <a:pt x="103" y="52"/>
                </a:lnTo>
                <a:lnTo>
                  <a:pt x="103" y="48"/>
                </a:lnTo>
                <a:lnTo>
                  <a:pt x="103" y="45"/>
                </a:lnTo>
                <a:lnTo>
                  <a:pt x="102" y="43"/>
                </a:lnTo>
                <a:lnTo>
                  <a:pt x="100" y="42"/>
                </a:lnTo>
                <a:lnTo>
                  <a:pt x="93" y="42"/>
                </a:lnTo>
                <a:lnTo>
                  <a:pt x="89" y="41"/>
                </a:lnTo>
                <a:lnTo>
                  <a:pt x="85" y="36"/>
                </a:lnTo>
                <a:lnTo>
                  <a:pt x="68" y="6"/>
                </a:lnTo>
                <a:lnTo>
                  <a:pt x="64" y="2"/>
                </a:lnTo>
                <a:lnTo>
                  <a:pt x="61" y="0"/>
                </a:lnTo>
                <a:lnTo>
                  <a:pt x="55" y="0"/>
                </a:lnTo>
                <a:lnTo>
                  <a:pt x="50" y="0"/>
                </a:lnTo>
                <a:lnTo>
                  <a:pt x="27" y="5"/>
                </a:lnTo>
                <a:lnTo>
                  <a:pt x="23" y="29"/>
                </a:lnTo>
                <a:lnTo>
                  <a:pt x="20" y="37"/>
                </a:lnTo>
                <a:lnTo>
                  <a:pt x="15" y="46"/>
                </a:lnTo>
                <a:lnTo>
                  <a:pt x="12" y="52"/>
                </a:lnTo>
                <a:lnTo>
                  <a:pt x="0" y="63"/>
                </a:lnTo>
                <a:lnTo>
                  <a:pt x="14" y="71"/>
                </a:lnTo>
                <a:lnTo>
                  <a:pt x="30" y="77"/>
                </a:lnTo>
                <a:lnTo>
                  <a:pt x="39" y="82"/>
                </a:lnTo>
                <a:lnTo>
                  <a:pt x="46" y="87"/>
                </a:lnTo>
                <a:lnTo>
                  <a:pt x="54" y="94"/>
                </a:lnTo>
                <a:lnTo>
                  <a:pt x="60" y="103"/>
                </a:lnTo>
                <a:lnTo>
                  <a:pt x="65" y="117"/>
                </a:lnTo>
                <a:lnTo>
                  <a:pt x="66" y="128"/>
                </a:lnTo>
                <a:lnTo>
                  <a:pt x="65" y="137"/>
                </a:lnTo>
                <a:lnTo>
                  <a:pt x="57" y="152"/>
                </a:lnTo>
                <a:lnTo>
                  <a:pt x="54" y="159"/>
                </a:lnTo>
                <a:lnTo>
                  <a:pt x="53" y="165"/>
                </a:lnTo>
                <a:lnTo>
                  <a:pt x="57" y="170"/>
                </a:lnTo>
                <a:lnTo>
                  <a:pt x="65" y="175"/>
                </a:lnTo>
                <a:lnTo>
                  <a:pt x="82" y="185"/>
                </a:lnTo>
                <a:lnTo>
                  <a:pt x="100" y="192"/>
                </a:lnTo>
                <a:lnTo>
                  <a:pt x="105" y="195"/>
                </a:lnTo>
                <a:lnTo>
                  <a:pt x="110" y="201"/>
                </a:lnTo>
                <a:lnTo>
                  <a:pt x="114" y="204"/>
                </a:lnTo>
                <a:lnTo>
                  <a:pt x="119" y="205"/>
                </a:lnTo>
                <a:lnTo>
                  <a:pt x="123" y="203"/>
                </a:lnTo>
                <a:lnTo>
                  <a:pt x="127" y="200"/>
                </a:lnTo>
                <a:lnTo>
                  <a:pt x="131" y="198"/>
                </a:lnTo>
                <a:lnTo>
                  <a:pt x="135" y="198"/>
                </a:lnTo>
                <a:lnTo>
                  <a:pt x="140" y="199"/>
                </a:lnTo>
                <a:lnTo>
                  <a:pt x="146" y="202"/>
                </a:lnTo>
                <a:lnTo>
                  <a:pt x="151" y="207"/>
                </a:lnTo>
                <a:lnTo>
                  <a:pt x="154" y="213"/>
                </a:lnTo>
                <a:lnTo>
                  <a:pt x="154" y="220"/>
                </a:lnTo>
                <a:lnTo>
                  <a:pt x="152" y="233"/>
                </a:lnTo>
                <a:lnTo>
                  <a:pt x="152" y="236"/>
                </a:lnTo>
                <a:lnTo>
                  <a:pt x="154" y="240"/>
                </a:lnTo>
                <a:lnTo>
                  <a:pt x="155" y="237"/>
                </a:lnTo>
                <a:lnTo>
                  <a:pt x="157" y="230"/>
                </a:lnTo>
                <a:lnTo>
                  <a:pt x="159" y="227"/>
                </a:lnTo>
                <a:close/>
                <a:moveTo>
                  <a:pt x="190" y="275"/>
                </a:moveTo>
                <a:lnTo>
                  <a:pt x="188" y="276"/>
                </a:lnTo>
                <a:lnTo>
                  <a:pt x="187" y="276"/>
                </a:lnTo>
                <a:lnTo>
                  <a:pt x="187" y="276"/>
                </a:lnTo>
                <a:lnTo>
                  <a:pt x="184" y="275"/>
                </a:lnTo>
                <a:lnTo>
                  <a:pt x="190" y="273"/>
                </a:lnTo>
                <a:lnTo>
                  <a:pt x="194" y="274"/>
                </a:lnTo>
                <a:lnTo>
                  <a:pt x="200" y="276"/>
                </a:lnTo>
                <a:lnTo>
                  <a:pt x="206" y="278"/>
                </a:lnTo>
                <a:lnTo>
                  <a:pt x="206" y="275"/>
                </a:lnTo>
                <a:lnTo>
                  <a:pt x="202" y="267"/>
                </a:lnTo>
                <a:lnTo>
                  <a:pt x="199" y="264"/>
                </a:lnTo>
                <a:lnTo>
                  <a:pt x="193" y="264"/>
                </a:lnTo>
                <a:lnTo>
                  <a:pt x="193" y="261"/>
                </a:lnTo>
                <a:lnTo>
                  <a:pt x="203" y="260"/>
                </a:lnTo>
                <a:lnTo>
                  <a:pt x="205" y="255"/>
                </a:lnTo>
                <a:lnTo>
                  <a:pt x="204" y="250"/>
                </a:lnTo>
                <a:lnTo>
                  <a:pt x="200" y="247"/>
                </a:lnTo>
                <a:lnTo>
                  <a:pt x="198" y="245"/>
                </a:lnTo>
                <a:lnTo>
                  <a:pt x="194" y="239"/>
                </a:lnTo>
                <a:lnTo>
                  <a:pt x="193" y="237"/>
                </a:lnTo>
                <a:lnTo>
                  <a:pt x="193" y="232"/>
                </a:lnTo>
                <a:lnTo>
                  <a:pt x="195" y="230"/>
                </a:lnTo>
                <a:lnTo>
                  <a:pt x="198" y="227"/>
                </a:lnTo>
                <a:lnTo>
                  <a:pt x="198" y="221"/>
                </a:lnTo>
                <a:lnTo>
                  <a:pt x="196" y="215"/>
                </a:lnTo>
                <a:lnTo>
                  <a:pt x="191" y="210"/>
                </a:lnTo>
                <a:lnTo>
                  <a:pt x="180" y="207"/>
                </a:lnTo>
                <a:lnTo>
                  <a:pt x="177" y="204"/>
                </a:lnTo>
                <a:lnTo>
                  <a:pt x="174" y="198"/>
                </a:lnTo>
                <a:lnTo>
                  <a:pt x="170" y="195"/>
                </a:lnTo>
                <a:lnTo>
                  <a:pt x="166" y="193"/>
                </a:lnTo>
                <a:lnTo>
                  <a:pt x="157" y="193"/>
                </a:lnTo>
                <a:lnTo>
                  <a:pt x="168" y="210"/>
                </a:lnTo>
                <a:lnTo>
                  <a:pt x="171" y="220"/>
                </a:lnTo>
                <a:lnTo>
                  <a:pt x="168" y="230"/>
                </a:lnTo>
                <a:lnTo>
                  <a:pt x="165" y="232"/>
                </a:lnTo>
                <a:lnTo>
                  <a:pt x="158" y="233"/>
                </a:lnTo>
                <a:lnTo>
                  <a:pt x="157" y="234"/>
                </a:lnTo>
                <a:lnTo>
                  <a:pt x="158" y="241"/>
                </a:lnTo>
                <a:lnTo>
                  <a:pt x="159" y="244"/>
                </a:lnTo>
                <a:lnTo>
                  <a:pt x="160" y="244"/>
                </a:lnTo>
                <a:lnTo>
                  <a:pt x="158" y="255"/>
                </a:lnTo>
                <a:lnTo>
                  <a:pt x="158" y="260"/>
                </a:lnTo>
                <a:lnTo>
                  <a:pt x="160" y="266"/>
                </a:lnTo>
                <a:lnTo>
                  <a:pt x="165" y="276"/>
                </a:lnTo>
                <a:lnTo>
                  <a:pt x="173" y="287"/>
                </a:lnTo>
                <a:lnTo>
                  <a:pt x="183" y="296"/>
                </a:lnTo>
                <a:lnTo>
                  <a:pt x="193" y="300"/>
                </a:lnTo>
                <a:lnTo>
                  <a:pt x="200" y="297"/>
                </a:lnTo>
                <a:lnTo>
                  <a:pt x="201" y="289"/>
                </a:lnTo>
                <a:lnTo>
                  <a:pt x="196" y="281"/>
                </a:lnTo>
                <a:lnTo>
                  <a:pt x="190" y="275"/>
                </a:lnTo>
                <a:close/>
                <a:moveTo>
                  <a:pt x="228" y="226"/>
                </a:moveTo>
                <a:lnTo>
                  <a:pt x="229" y="224"/>
                </a:lnTo>
                <a:lnTo>
                  <a:pt x="229" y="221"/>
                </a:lnTo>
                <a:lnTo>
                  <a:pt x="228" y="221"/>
                </a:lnTo>
                <a:lnTo>
                  <a:pt x="226" y="220"/>
                </a:lnTo>
                <a:lnTo>
                  <a:pt x="224" y="219"/>
                </a:lnTo>
                <a:lnTo>
                  <a:pt x="222" y="215"/>
                </a:lnTo>
                <a:lnTo>
                  <a:pt x="213" y="209"/>
                </a:lnTo>
                <a:lnTo>
                  <a:pt x="212" y="206"/>
                </a:lnTo>
                <a:lnTo>
                  <a:pt x="208" y="206"/>
                </a:lnTo>
                <a:lnTo>
                  <a:pt x="203" y="206"/>
                </a:lnTo>
                <a:lnTo>
                  <a:pt x="198" y="208"/>
                </a:lnTo>
                <a:lnTo>
                  <a:pt x="198" y="210"/>
                </a:lnTo>
                <a:lnTo>
                  <a:pt x="204" y="213"/>
                </a:lnTo>
                <a:lnTo>
                  <a:pt x="205" y="217"/>
                </a:lnTo>
                <a:lnTo>
                  <a:pt x="204" y="226"/>
                </a:lnTo>
                <a:lnTo>
                  <a:pt x="203" y="229"/>
                </a:lnTo>
                <a:lnTo>
                  <a:pt x="199" y="232"/>
                </a:lnTo>
                <a:lnTo>
                  <a:pt x="198" y="236"/>
                </a:lnTo>
                <a:lnTo>
                  <a:pt x="199" y="236"/>
                </a:lnTo>
                <a:lnTo>
                  <a:pt x="203" y="243"/>
                </a:lnTo>
                <a:lnTo>
                  <a:pt x="204" y="244"/>
                </a:lnTo>
                <a:lnTo>
                  <a:pt x="207" y="247"/>
                </a:lnTo>
                <a:lnTo>
                  <a:pt x="213" y="251"/>
                </a:lnTo>
                <a:lnTo>
                  <a:pt x="218" y="252"/>
                </a:lnTo>
                <a:lnTo>
                  <a:pt x="220" y="248"/>
                </a:lnTo>
                <a:lnTo>
                  <a:pt x="220" y="243"/>
                </a:lnTo>
                <a:lnTo>
                  <a:pt x="216" y="235"/>
                </a:lnTo>
                <a:lnTo>
                  <a:pt x="215" y="230"/>
                </a:lnTo>
                <a:lnTo>
                  <a:pt x="218" y="230"/>
                </a:lnTo>
                <a:lnTo>
                  <a:pt x="221" y="238"/>
                </a:lnTo>
                <a:lnTo>
                  <a:pt x="224" y="242"/>
                </a:lnTo>
                <a:lnTo>
                  <a:pt x="226" y="244"/>
                </a:lnTo>
                <a:lnTo>
                  <a:pt x="229" y="241"/>
                </a:lnTo>
                <a:lnTo>
                  <a:pt x="229" y="237"/>
                </a:lnTo>
                <a:lnTo>
                  <a:pt x="227" y="233"/>
                </a:lnTo>
                <a:lnTo>
                  <a:pt x="226" y="228"/>
                </a:lnTo>
                <a:lnTo>
                  <a:pt x="226" y="227"/>
                </a:lnTo>
                <a:lnTo>
                  <a:pt x="228" y="226"/>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105"/>
          <p:cNvSpPr>
            <a:spLocks noEditPoints="1"/>
          </p:cNvSpPr>
          <p:nvPr/>
        </p:nvSpPr>
        <p:spPr bwMode="auto">
          <a:xfrm>
            <a:off x="2189138" y="5630944"/>
            <a:ext cx="240374" cy="281368"/>
          </a:xfrm>
          <a:custGeom>
            <a:avLst/>
            <a:gdLst>
              <a:gd name="T0" fmla="*/ 234 w 268"/>
              <a:gd name="T1" fmla="*/ 271 h 314"/>
              <a:gd name="T2" fmla="*/ 209 w 268"/>
              <a:gd name="T3" fmla="*/ 265 h 314"/>
              <a:gd name="T4" fmla="*/ 208 w 268"/>
              <a:gd name="T5" fmla="*/ 284 h 314"/>
              <a:gd name="T6" fmla="*/ 212 w 268"/>
              <a:gd name="T7" fmla="*/ 314 h 314"/>
              <a:gd name="T8" fmla="*/ 245 w 268"/>
              <a:gd name="T9" fmla="*/ 296 h 314"/>
              <a:gd name="T10" fmla="*/ 259 w 268"/>
              <a:gd name="T11" fmla="*/ 259 h 314"/>
              <a:gd name="T12" fmla="*/ 262 w 268"/>
              <a:gd name="T13" fmla="*/ 264 h 314"/>
              <a:gd name="T14" fmla="*/ 164 w 268"/>
              <a:gd name="T15" fmla="*/ 224 h 314"/>
              <a:gd name="T16" fmla="*/ 154 w 268"/>
              <a:gd name="T17" fmla="*/ 199 h 314"/>
              <a:gd name="T18" fmla="*/ 164 w 268"/>
              <a:gd name="T19" fmla="*/ 186 h 314"/>
              <a:gd name="T20" fmla="*/ 182 w 268"/>
              <a:gd name="T21" fmla="*/ 199 h 314"/>
              <a:gd name="T22" fmla="*/ 209 w 268"/>
              <a:gd name="T23" fmla="*/ 199 h 314"/>
              <a:gd name="T24" fmla="*/ 234 w 268"/>
              <a:gd name="T25" fmla="*/ 249 h 314"/>
              <a:gd name="T26" fmla="*/ 242 w 268"/>
              <a:gd name="T27" fmla="*/ 265 h 314"/>
              <a:gd name="T28" fmla="*/ 255 w 268"/>
              <a:gd name="T29" fmla="*/ 256 h 314"/>
              <a:gd name="T30" fmla="*/ 246 w 268"/>
              <a:gd name="T31" fmla="*/ 227 h 314"/>
              <a:gd name="T32" fmla="*/ 218 w 268"/>
              <a:gd name="T33" fmla="*/ 195 h 314"/>
              <a:gd name="T34" fmla="*/ 191 w 268"/>
              <a:gd name="T35" fmla="*/ 195 h 314"/>
              <a:gd name="T36" fmla="*/ 167 w 268"/>
              <a:gd name="T37" fmla="*/ 180 h 314"/>
              <a:gd name="T38" fmla="*/ 158 w 268"/>
              <a:gd name="T39" fmla="*/ 165 h 314"/>
              <a:gd name="T40" fmla="*/ 172 w 268"/>
              <a:gd name="T41" fmla="*/ 157 h 314"/>
              <a:gd name="T42" fmla="*/ 182 w 268"/>
              <a:gd name="T43" fmla="*/ 152 h 314"/>
              <a:gd name="T44" fmla="*/ 199 w 268"/>
              <a:gd name="T45" fmla="*/ 151 h 314"/>
              <a:gd name="T46" fmla="*/ 209 w 268"/>
              <a:gd name="T47" fmla="*/ 154 h 314"/>
              <a:gd name="T48" fmla="*/ 209 w 268"/>
              <a:gd name="T49" fmla="*/ 148 h 314"/>
              <a:gd name="T50" fmla="*/ 211 w 268"/>
              <a:gd name="T51" fmla="*/ 139 h 314"/>
              <a:gd name="T52" fmla="*/ 171 w 268"/>
              <a:gd name="T53" fmla="*/ 101 h 314"/>
              <a:gd name="T54" fmla="*/ 136 w 268"/>
              <a:gd name="T55" fmla="*/ 97 h 314"/>
              <a:gd name="T56" fmla="*/ 103 w 268"/>
              <a:gd name="T57" fmla="*/ 45 h 314"/>
              <a:gd name="T58" fmla="*/ 85 w 268"/>
              <a:gd name="T59" fmla="*/ 36 h 314"/>
              <a:gd name="T60" fmla="*/ 50 w 268"/>
              <a:gd name="T61" fmla="*/ 0 h 314"/>
              <a:gd name="T62" fmla="*/ 12 w 268"/>
              <a:gd name="T63" fmla="*/ 52 h 314"/>
              <a:gd name="T64" fmla="*/ 46 w 268"/>
              <a:gd name="T65" fmla="*/ 87 h 314"/>
              <a:gd name="T66" fmla="*/ 65 w 268"/>
              <a:gd name="T67" fmla="*/ 137 h 314"/>
              <a:gd name="T68" fmla="*/ 65 w 268"/>
              <a:gd name="T69" fmla="*/ 175 h 314"/>
              <a:gd name="T70" fmla="*/ 114 w 268"/>
              <a:gd name="T71" fmla="*/ 204 h 314"/>
              <a:gd name="T72" fmla="*/ 135 w 268"/>
              <a:gd name="T73" fmla="*/ 198 h 314"/>
              <a:gd name="T74" fmla="*/ 154 w 268"/>
              <a:gd name="T75" fmla="*/ 220 h 314"/>
              <a:gd name="T76" fmla="*/ 157 w 268"/>
              <a:gd name="T77" fmla="*/ 230 h 314"/>
              <a:gd name="T78" fmla="*/ 187 w 268"/>
              <a:gd name="T79" fmla="*/ 276 h 314"/>
              <a:gd name="T80" fmla="*/ 206 w 268"/>
              <a:gd name="T81" fmla="*/ 278 h 314"/>
              <a:gd name="T82" fmla="*/ 193 w 268"/>
              <a:gd name="T83" fmla="*/ 261 h 314"/>
              <a:gd name="T84" fmla="*/ 198 w 268"/>
              <a:gd name="T85" fmla="*/ 245 h 314"/>
              <a:gd name="T86" fmla="*/ 198 w 268"/>
              <a:gd name="T87" fmla="*/ 227 h 314"/>
              <a:gd name="T88" fmla="*/ 177 w 268"/>
              <a:gd name="T89" fmla="*/ 204 h 314"/>
              <a:gd name="T90" fmla="*/ 168 w 268"/>
              <a:gd name="T91" fmla="*/ 210 h 314"/>
              <a:gd name="T92" fmla="*/ 157 w 268"/>
              <a:gd name="T93" fmla="*/ 234 h 314"/>
              <a:gd name="T94" fmla="*/ 158 w 268"/>
              <a:gd name="T95" fmla="*/ 260 h 314"/>
              <a:gd name="T96" fmla="*/ 193 w 268"/>
              <a:gd name="T97" fmla="*/ 300 h 314"/>
              <a:gd name="T98" fmla="*/ 228 w 268"/>
              <a:gd name="T99" fmla="*/ 226 h 314"/>
              <a:gd name="T100" fmla="*/ 224 w 268"/>
              <a:gd name="T101" fmla="*/ 219 h 314"/>
              <a:gd name="T102" fmla="*/ 203 w 268"/>
              <a:gd name="T103" fmla="*/ 206 h 314"/>
              <a:gd name="T104" fmla="*/ 204 w 268"/>
              <a:gd name="T105" fmla="*/ 226 h 314"/>
              <a:gd name="T106" fmla="*/ 203 w 268"/>
              <a:gd name="T107" fmla="*/ 243 h 314"/>
              <a:gd name="T108" fmla="*/ 220 w 268"/>
              <a:gd name="T109" fmla="*/ 248 h 314"/>
              <a:gd name="T110" fmla="*/ 221 w 268"/>
              <a:gd name="T111" fmla="*/ 238 h 314"/>
              <a:gd name="T112" fmla="*/ 227 w 268"/>
              <a:gd name="T113" fmla="*/ 23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14">
                <a:moveTo>
                  <a:pt x="240" y="292"/>
                </a:moveTo>
                <a:lnTo>
                  <a:pt x="231" y="286"/>
                </a:lnTo>
                <a:lnTo>
                  <a:pt x="229" y="292"/>
                </a:lnTo>
                <a:lnTo>
                  <a:pt x="226" y="292"/>
                </a:lnTo>
                <a:lnTo>
                  <a:pt x="234" y="271"/>
                </a:lnTo>
                <a:lnTo>
                  <a:pt x="236" y="259"/>
                </a:lnTo>
                <a:lnTo>
                  <a:pt x="228" y="253"/>
                </a:lnTo>
                <a:lnTo>
                  <a:pt x="220" y="256"/>
                </a:lnTo>
                <a:lnTo>
                  <a:pt x="212" y="259"/>
                </a:lnTo>
                <a:lnTo>
                  <a:pt x="209" y="265"/>
                </a:lnTo>
                <a:lnTo>
                  <a:pt x="212" y="275"/>
                </a:lnTo>
                <a:lnTo>
                  <a:pt x="212" y="269"/>
                </a:lnTo>
                <a:lnTo>
                  <a:pt x="215" y="269"/>
                </a:lnTo>
                <a:lnTo>
                  <a:pt x="214" y="276"/>
                </a:lnTo>
                <a:lnTo>
                  <a:pt x="208" y="284"/>
                </a:lnTo>
                <a:lnTo>
                  <a:pt x="206" y="292"/>
                </a:lnTo>
                <a:lnTo>
                  <a:pt x="208" y="297"/>
                </a:lnTo>
                <a:lnTo>
                  <a:pt x="210" y="301"/>
                </a:lnTo>
                <a:lnTo>
                  <a:pt x="212" y="307"/>
                </a:lnTo>
                <a:lnTo>
                  <a:pt x="212" y="314"/>
                </a:lnTo>
                <a:lnTo>
                  <a:pt x="215" y="314"/>
                </a:lnTo>
                <a:lnTo>
                  <a:pt x="220" y="309"/>
                </a:lnTo>
                <a:lnTo>
                  <a:pt x="228" y="305"/>
                </a:lnTo>
                <a:lnTo>
                  <a:pt x="248" y="300"/>
                </a:lnTo>
                <a:lnTo>
                  <a:pt x="245" y="296"/>
                </a:lnTo>
                <a:lnTo>
                  <a:pt x="240" y="292"/>
                </a:lnTo>
                <a:close/>
                <a:moveTo>
                  <a:pt x="265" y="257"/>
                </a:moveTo>
                <a:lnTo>
                  <a:pt x="264" y="258"/>
                </a:lnTo>
                <a:lnTo>
                  <a:pt x="263" y="258"/>
                </a:lnTo>
                <a:lnTo>
                  <a:pt x="259" y="259"/>
                </a:lnTo>
                <a:lnTo>
                  <a:pt x="255" y="263"/>
                </a:lnTo>
                <a:lnTo>
                  <a:pt x="254" y="269"/>
                </a:lnTo>
                <a:lnTo>
                  <a:pt x="256" y="269"/>
                </a:lnTo>
                <a:lnTo>
                  <a:pt x="259" y="266"/>
                </a:lnTo>
                <a:lnTo>
                  <a:pt x="262" y="264"/>
                </a:lnTo>
                <a:lnTo>
                  <a:pt x="268" y="261"/>
                </a:lnTo>
                <a:lnTo>
                  <a:pt x="265" y="257"/>
                </a:lnTo>
                <a:close/>
                <a:moveTo>
                  <a:pt x="159" y="227"/>
                </a:moveTo>
                <a:lnTo>
                  <a:pt x="162" y="226"/>
                </a:lnTo>
                <a:lnTo>
                  <a:pt x="164" y="224"/>
                </a:lnTo>
                <a:lnTo>
                  <a:pt x="165" y="219"/>
                </a:lnTo>
                <a:lnTo>
                  <a:pt x="161" y="207"/>
                </a:lnTo>
                <a:lnTo>
                  <a:pt x="160" y="203"/>
                </a:lnTo>
                <a:lnTo>
                  <a:pt x="158" y="201"/>
                </a:lnTo>
                <a:lnTo>
                  <a:pt x="154" y="199"/>
                </a:lnTo>
                <a:lnTo>
                  <a:pt x="151" y="196"/>
                </a:lnTo>
                <a:lnTo>
                  <a:pt x="153" y="192"/>
                </a:lnTo>
                <a:lnTo>
                  <a:pt x="155" y="190"/>
                </a:lnTo>
                <a:lnTo>
                  <a:pt x="163" y="186"/>
                </a:lnTo>
                <a:lnTo>
                  <a:pt x="164" y="186"/>
                </a:lnTo>
                <a:lnTo>
                  <a:pt x="165" y="185"/>
                </a:lnTo>
                <a:lnTo>
                  <a:pt x="171" y="187"/>
                </a:lnTo>
                <a:lnTo>
                  <a:pt x="174" y="190"/>
                </a:lnTo>
                <a:lnTo>
                  <a:pt x="177" y="193"/>
                </a:lnTo>
                <a:lnTo>
                  <a:pt x="182" y="199"/>
                </a:lnTo>
                <a:lnTo>
                  <a:pt x="184" y="203"/>
                </a:lnTo>
                <a:lnTo>
                  <a:pt x="188" y="208"/>
                </a:lnTo>
                <a:lnTo>
                  <a:pt x="196" y="206"/>
                </a:lnTo>
                <a:lnTo>
                  <a:pt x="204" y="202"/>
                </a:lnTo>
                <a:lnTo>
                  <a:pt x="209" y="199"/>
                </a:lnTo>
                <a:lnTo>
                  <a:pt x="213" y="202"/>
                </a:lnTo>
                <a:lnTo>
                  <a:pt x="234" y="220"/>
                </a:lnTo>
                <a:lnTo>
                  <a:pt x="232" y="234"/>
                </a:lnTo>
                <a:lnTo>
                  <a:pt x="232" y="241"/>
                </a:lnTo>
                <a:lnTo>
                  <a:pt x="234" y="249"/>
                </a:lnTo>
                <a:lnTo>
                  <a:pt x="237" y="253"/>
                </a:lnTo>
                <a:lnTo>
                  <a:pt x="239" y="255"/>
                </a:lnTo>
                <a:lnTo>
                  <a:pt x="241" y="257"/>
                </a:lnTo>
                <a:lnTo>
                  <a:pt x="243" y="261"/>
                </a:lnTo>
                <a:lnTo>
                  <a:pt x="242" y="265"/>
                </a:lnTo>
                <a:lnTo>
                  <a:pt x="241" y="269"/>
                </a:lnTo>
                <a:lnTo>
                  <a:pt x="240" y="273"/>
                </a:lnTo>
                <a:lnTo>
                  <a:pt x="243" y="275"/>
                </a:lnTo>
                <a:lnTo>
                  <a:pt x="246" y="272"/>
                </a:lnTo>
                <a:lnTo>
                  <a:pt x="255" y="256"/>
                </a:lnTo>
                <a:lnTo>
                  <a:pt x="259" y="254"/>
                </a:lnTo>
                <a:lnTo>
                  <a:pt x="262" y="252"/>
                </a:lnTo>
                <a:lnTo>
                  <a:pt x="254" y="245"/>
                </a:lnTo>
                <a:lnTo>
                  <a:pt x="251" y="234"/>
                </a:lnTo>
                <a:lnTo>
                  <a:pt x="246" y="227"/>
                </a:lnTo>
                <a:lnTo>
                  <a:pt x="243" y="218"/>
                </a:lnTo>
                <a:lnTo>
                  <a:pt x="235" y="210"/>
                </a:lnTo>
                <a:lnTo>
                  <a:pt x="228" y="204"/>
                </a:lnTo>
                <a:lnTo>
                  <a:pt x="222" y="198"/>
                </a:lnTo>
                <a:lnTo>
                  <a:pt x="218" y="195"/>
                </a:lnTo>
                <a:lnTo>
                  <a:pt x="214" y="192"/>
                </a:lnTo>
                <a:lnTo>
                  <a:pt x="208" y="192"/>
                </a:lnTo>
                <a:lnTo>
                  <a:pt x="203" y="194"/>
                </a:lnTo>
                <a:lnTo>
                  <a:pt x="198" y="197"/>
                </a:lnTo>
                <a:lnTo>
                  <a:pt x="191" y="195"/>
                </a:lnTo>
                <a:lnTo>
                  <a:pt x="184" y="190"/>
                </a:lnTo>
                <a:lnTo>
                  <a:pt x="179" y="186"/>
                </a:lnTo>
                <a:lnTo>
                  <a:pt x="174" y="183"/>
                </a:lnTo>
                <a:lnTo>
                  <a:pt x="171" y="181"/>
                </a:lnTo>
                <a:lnTo>
                  <a:pt x="167" y="180"/>
                </a:lnTo>
                <a:lnTo>
                  <a:pt x="163" y="179"/>
                </a:lnTo>
                <a:lnTo>
                  <a:pt x="159" y="177"/>
                </a:lnTo>
                <a:lnTo>
                  <a:pt x="159" y="172"/>
                </a:lnTo>
                <a:lnTo>
                  <a:pt x="159" y="170"/>
                </a:lnTo>
                <a:lnTo>
                  <a:pt x="158" y="165"/>
                </a:lnTo>
                <a:lnTo>
                  <a:pt x="157" y="156"/>
                </a:lnTo>
                <a:lnTo>
                  <a:pt x="155" y="151"/>
                </a:lnTo>
                <a:lnTo>
                  <a:pt x="157" y="150"/>
                </a:lnTo>
                <a:lnTo>
                  <a:pt x="158" y="149"/>
                </a:lnTo>
                <a:lnTo>
                  <a:pt x="172" y="157"/>
                </a:lnTo>
                <a:lnTo>
                  <a:pt x="174" y="158"/>
                </a:lnTo>
                <a:lnTo>
                  <a:pt x="175" y="157"/>
                </a:lnTo>
                <a:lnTo>
                  <a:pt x="176" y="157"/>
                </a:lnTo>
                <a:lnTo>
                  <a:pt x="180" y="154"/>
                </a:lnTo>
                <a:lnTo>
                  <a:pt x="182" y="152"/>
                </a:lnTo>
                <a:lnTo>
                  <a:pt x="185" y="151"/>
                </a:lnTo>
                <a:lnTo>
                  <a:pt x="188" y="150"/>
                </a:lnTo>
                <a:lnTo>
                  <a:pt x="192" y="150"/>
                </a:lnTo>
                <a:lnTo>
                  <a:pt x="196" y="150"/>
                </a:lnTo>
                <a:lnTo>
                  <a:pt x="199" y="151"/>
                </a:lnTo>
                <a:lnTo>
                  <a:pt x="202" y="152"/>
                </a:lnTo>
                <a:lnTo>
                  <a:pt x="205" y="154"/>
                </a:lnTo>
                <a:lnTo>
                  <a:pt x="207" y="154"/>
                </a:lnTo>
                <a:lnTo>
                  <a:pt x="208" y="154"/>
                </a:lnTo>
                <a:lnTo>
                  <a:pt x="209" y="154"/>
                </a:lnTo>
                <a:lnTo>
                  <a:pt x="209" y="154"/>
                </a:lnTo>
                <a:lnTo>
                  <a:pt x="209" y="153"/>
                </a:lnTo>
                <a:lnTo>
                  <a:pt x="209" y="152"/>
                </a:lnTo>
                <a:lnTo>
                  <a:pt x="209" y="149"/>
                </a:lnTo>
                <a:lnTo>
                  <a:pt x="209" y="148"/>
                </a:lnTo>
                <a:lnTo>
                  <a:pt x="209" y="147"/>
                </a:lnTo>
                <a:lnTo>
                  <a:pt x="210" y="147"/>
                </a:lnTo>
                <a:lnTo>
                  <a:pt x="210" y="146"/>
                </a:lnTo>
                <a:lnTo>
                  <a:pt x="211" y="143"/>
                </a:lnTo>
                <a:lnTo>
                  <a:pt x="211" y="139"/>
                </a:lnTo>
                <a:lnTo>
                  <a:pt x="209" y="133"/>
                </a:lnTo>
                <a:lnTo>
                  <a:pt x="198" y="112"/>
                </a:lnTo>
                <a:lnTo>
                  <a:pt x="191" y="102"/>
                </a:lnTo>
                <a:lnTo>
                  <a:pt x="176" y="99"/>
                </a:lnTo>
                <a:lnTo>
                  <a:pt x="171" y="101"/>
                </a:lnTo>
                <a:lnTo>
                  <a:pt x="156" y="106"/>
                </a:lnTo>
                <a:lnTo>
                  <a:pt x="150" y="108"/>
                </a:lnTo>
                <a:lnTo>
                  <a:pt x="145" y="107"/>
                </a:lnTo>
                <a:lnTo>
                  <a:pt x="141" y="105"/>
                </a:lnTo>
                <a:lnTo>
                  <a:pt x="136" y="97"/>
                </a:lnTo>
                <a:lnTo>
                  <a:pt x="126" y="83"/>
                </a:lnTo>
                <a:lnTo>
                  <a:pt x="118" y="70"/>
                </a:lnTo>
                <a:lnTo>
                  <a:pt x="103" y="52"/>
                </a:lnTo>
                <a:lnTo>
                  <a:pt x="103" y="48"/>
                </a:lnTo>
                <a:lnTo>
                  <a:pt x="103" y="45"/>
                </a:lnTo>
                <a:lnTo>
                  <a:pt x="102" y="43"/>
                </a:lnTo>
                <a:lnTo>
                  <a:pt x="100" y="42"/>
                </a:lnTo>
                <a:lnTo>
                  <a:pt x="93" y="42"/>
                </a:lnTo>
                <a:lnTo>
                  <a:pt x="89" y="41"/>
                </a:lnTo>
                <a:lnTo>
                  <a:pt x="85" y="36"/>
                </a:lnTo>
                <a:lnTo>
                  <a:pt x="68" y="6"/>
                </a:lnTo>
                <a:lnTo>
                  <a:pt x="64" y="2"/>
                </a:lnTo>
                <a:lnTo>
                  <a:pt x="61" y="0"/>
                </a:lnTo>
                <a:lnTo>
                  <a:pt x="55" y="0"/>
                </a:lnTo>
                <a:lnTo>
                  <a:pt x="50" y="0"/>
                </a:lnTo>
                <a:lnTo>
                  <a:pt x="27" y="5"/>
                </a:lnTo>
                <a:lnTo>
                  <a:pt x="23" y="29"/>
                </a:lnTo>
                <a:lnTo>
                  <a:pt x="20" y="37"/>
                </a:lnTo>
                <a:lnTo>
                  <a:pt x="15" y="46"/>
                </a:lnTo>
                <a:lnTo>
                  <a:pt x="12" y="52"/>
                </a:lnTo>
                <a:lnTo>
                  <a:pt x="0" y="63"/>
                </a:lnTo>
                <a:lnTo>
                  <a:pt x="14" y="71"/>
                </a:lnTo>
                <a:lnTo>
                  <a:pt x="30" y="77"/>
                </a:lnTo>
                <a:lnTo>
                  <a:pt x="39" y="82"/>
                </a:lnTo>
                <a:lnTo>
                  <a:pt x="46" y="87"/>
                </a:lnTo>
                <a:lnTo>
                  <a:pt x="54" y="94"/>
                </a:lnTo>
                <a:lnTo>
                  <a:pt x="60" y="103"/>
                </a:lnTo>
                <a:lnTo>
                  <a:pt x="65" y="117"/>
                </a:lnTo>
                <a:lnTo>
                  <a:pt x="66" y="128"/>
                </a:lnTo>
                <a:lnTo>
                  <a:pt x="65" y="137"/>
                </a:lnTo>
                <a:lnTo>
                  <a:pt x="57" y="152"/>
                </a:lnTo>
                <a:lnTo>
                  <a:pt x="54" y="159"/>
                </a:lnTo>
                <a:lnTo>
                  <a:pt x="53" y="165"/>
                </a:lnTo>
                <a:lnTo>
                  <a:pt x="57" y="170"/>
                </a:lnTo>
                <a:lnTo>
                  <a:pt x="65" y="175"/>
                </a:lnTo>
                <a:lnTo>
                  <a:pt x="82" y="185"/>
                </a:lnTo>
                <a:lnTo>
                  <a:pt x="100" y="192"/>
                </a:lnTo>
                <a:lnTo>
                  <a:pt x="105" y="195"/>
                </a:lnTo>
                <a:lnTo>
                  <a:pt x="110" y="201"/>
                </a:lnTo>
                <a:lnTo>
                  <a:pt x="114" y="204"/>
                </a:lnTo>
                <a:lnTo>
                  <a:pt x="119" y="205"/>
                </a:lnTo>
                <a:lnTo>
                  <a:pt x="123" y="203"/>
                </a:lnTo>
                <a:lnTo>
                  <a:pt x="127" y="200"/>
                </a:lnTo>
                <a:lnTo>
                  <a:pt x="131" y="198"/>
                </a:lnTo>
                <a:lnTo>
                  <a:pt x="135" y="198"/>
                </a:lnTo>
                <a:lnTo>
                  <a:pt x="140" y="199"/>
                </a:lnTo>
                <a:lnTo>
                  <a:pt x="146" y="202"/>
                </a:lnTo>
                <a:lnTo>
                  <a:pt x="151" y="207"/>
                </a:lnTo>
                <a:lnTo>
                  <a:pt x="154" y="213"/>
                </a:lnTo>
                <a:lnTo>
                  <a:pt x="154" y="220"/>
                </a:lnTo>
                <a:lnTo>
                  <a:pt x="152" y="233"/>
                </a:lnTo>
                <a:lnTo>
                  <a:pt x="152" y="236"/>
                </a:lnTo>
                <a:lnTo>
                  <a:pt x="154" y="240"/>
                </a:lnTo>
                <a:lnTo>
                  <a:pt x="155" y="237"/>
                </a:lnTo>
                <a:lnTo>
                  <a:pt x="157" y="230"/>
                </a:lnTo>
                <a:lnTo>
                  <a:pt x="159" y="227"/>
                </a:lnTo>
                <a:close/>
                <a:moveTo>
                  <a:pt x="190" y="275"/>
                </a:moveTo>
                <a:lnTo>
                  <a:pt x="188" y="276"/>
                </a:lnTo>
                <a:lnTo>
                  <a:pt x="187" y="276"/>
                </a:lnTo>
                <a:lnTo>
                  <a:pt x="187" y="276"/>
                </a:lnTo>
                <a:lnTo>
                  <a:pt x="184" y="275"/>
                </a:lnTo>
                <a:lnTo>
                  <a:pt x="190" y="273"/>
                </a:lnTo>
                <a:lnTo>
                  <a:pt x="194" y="274"/>
                </a:lnTo>
                <a:lnTo>
                  <a:pt x="200" y="276"/>
                </a:lnTo>
                <a:lnTo>
                  <a:pt x="206" y="278"/>
                </a:lnTo>
                <a:lnTo>
                  <a:pt x="206" y="275"/>
                </a:lnTo>
                <a:lnTo>
                  <a:pt x="202" y="267"/>
                </a:lnTo>
                <a:lnTo>
                  <a:pt x="199" y="264"/>
                </a:lnTo>
                <a:lnTo>
                  <a:pt x="193" y="264"/>
                </a:lnTo>
                <a:lnTo>
                  <a:pt x="193" y="261"/>
                </a:lnTo>
                <a:lnTo>
                  <a:pt x="203" y="260"/>
                </a:lnTo>
                <a:lnTo>
                  <a:pt x="205" y="255"/>
                </a:lnTo>
                <a:lnTo>
                  <a:pt x="204" y="250"/>
                </a:lnTo>
                <a:lnTo>
                  <a:pt x="200" y="247"/>
                </a:lnTo>
                <a:lnTo>
                  <a:pt x="198" y="245"/>
                </a:lnTo>
                <a:lnTo>
                  <a:pt x="194" y="239"/>
                </a:lnTo>
                <a:lnTo>
                  <a:pt x="193" y="237"/>
                </a:lnTo>
                <a:lnTo>
                  <a:pt x="193" y="232"/>
                </a:lnTo>
                <a:lnTo>
                  <a:pt x="195" y="230"/>
                </a:lnTo>
                <a:lnTo>
                  <a:pt x="198" y="227"/>
                </a:lnTo>
                <a:lnTo>
                  <a:pt x="198" y="221"/>
                </a:lnTo>
                <a:lnTo>
                  <a:pt x="196" y="215"/>
                </a:lnTo>
                <a:lnTo>
                  <a:pt x="191" y="210"/>
                </a:lnTo>
                <a:lnTo>
                  <a:pt x="180" y="207"/>
                </a:lnTo>
                <a:lnTo>
                  <a:pt x="177" y="204"/>
                </a:lnTo>
                <a:lnTo>
                  <a:pt x="174" y="198"/>
                </a:lnTo>
                <a:lnTo>
                  <a:pt x="170" y="195"/>
                </a:lnTo>
                <a:lnTo>
                  <a:pt x="166" y="193"/>
                </a:lnTo>
                <a:lnTo>
                  <a:pt x="157" y="193"/>
                </a:lnTo>
                <a:lnTo>
                  <a:pt x="168" y="210"/>
                </a:lnTo>
                <a:lnTo>
                  <a:pt x="171" y="220"/>
                </a:lnTo>
                <a:lnTo>
                  <a:pt x="168" y="230"/>
                </a:lnTo>
                <a:lnTo>
                  <a:pt x="165" y="232"/>
                </a:lnTo>
                <a:lnTo>
                  <a:pt x="158" y="233"/>
                </a:lnTo>
                <a:lnTo>
                  <a:pt x="157" y="234"/>
                </a:lnTo>
                <a:lnTo>
                  <a:pt x="158" y="241"/>
                </a:lnTo>
                <a:lnTo>
                  <a:pt x="159" y="244"/>
                </a:lnTo>
                <a:lnTo>
                  <a:pt x="160" y="244"/>
                </a:lnTo>
                <a:lnTo>
                  <a:pt x="158" y="255"/>
                </a:lnTo>
                <a:lnTo>
                  <a:pt x="158" y="260"/>
                </a:lnTo>
                <a:lnTo>
                  <a:pt x="160" y="266"/>
                </a:lnTo>
                <a:lnTo>
                  <a:pt x="165" y="276"/>
                </a:lnTo>
                <a:lnTo>
                  <a:pt x="173" y="287"/>
                </a:lnTo>
                <a:lnTo>
                  <a:pt x="183" y="296"/>
                </a:lnTo>
                <a:lnTo>
                  <a:pt x="193" y="300"/>
                </a:lnTo>
                <a:lnTo>
                  <a:pt x="200" y="297"/>
                </a:lnTo>
                <a:lnTo>
                  <a:pt x="201" y="289"/>
                </a:lnTo>
                <a:lnTo>
                  <a:pt x="196" y="281"/>
                </a:lnTo>
                <a:lnTo>
                  <a:pt x="190" y="275"/>
                </a:lnTo>
                <a:close/>
                <a:moveTo>
                  <a:pt x="228" y="226"/>
                </a:moveTo>
                <a:lnTo>
                  <a:pt x="229" y="224"/>
                </a:lnTo>
                <a:lnTo>
                  <a:pt x="229" y="221"/>
                </a:lnTo>
                <a:lnTo>
                  <a:pt x="228" y="221"/>
                </a:lnTo>
                <a:lnTo>
                  <a:pt x="226" y="220"/>
                </a:lnTo>
                <a:lnTo>
                  <a:pt x="224" y="219"/>
                </a:lnTo>
                <a:lnTo>
                  <a:pt x="222" y="215"/>
                </a:lnTo>
                <a:lnTo>
                  <a:pt x="213" y="209"/>
                </a:lnTo>
                <a:lnTo>
                  <a:pt x="212" y="206"/>
                </a:lnTo>
                <a:lnTo>
                  <a:pt x="208" y="206"/>
                </a:lnTo>
                <a:lnTo>
                  <a:pt x="203" y="206"/>
                </a:lnTo>
                <a:lnTo>
                  <a:pt x="198" y="208"/>
                </a:lnTo>
                <a:lnTo>
                  <a:pt x="198" y="210"/>
                </a:lnTo>
                <a:lnTo>
                  <a:pt x="204" y="213"/>
                </a:lnTo>
                <a:lnTo>
                  <a:pt x="205" y="217"/>
                </a:lnTo>
                <a:lnTo>
                  <a:pt x="204" y="226"/>
                </a:lnTo>
                <a:lnTo>
                  <a:pt x="203" y="229"/>
                </a:lnTo>
                <a:lnTo>
                  <a:pt x="199" y="232"/>
                </a:lnTo>
                <a:lnTo>
                  <a:pt x="198" y="236"/>
                </a:lnTo>
                <a:lnTo>
                  <a:pt x="199" y="236"/>
                </a:lnTo>
                <a:lnTo>
                  <a:pt x="203" y="243"/>
                </a:lnTo>
                <a:lnTo>
                  <a:pt x="204" y="244"/>
                </a:lnTo>
                <a:lnTo>
                  <a:pt x="207" y="247"/>
                </a:lnTo>
                <a:lnTo>
                  <a:pt x="213" y="251"/>
                </a:lnTo>
                <a:lnTo>
                  <a:pt x="218" y="252"/>
                </a:lnTo>
                <a:lnTo>
                  <a:pt x="220" y="248"/>
                </a:lnTo>
                <a:lnTo>
                  <a:pt x="220" y="243"/>
                </a:lnTo>
                <a:lnTo>
                  <a:pt x="216" y="235"/>
                </a:lnTo>
                <a:lnTo>
                  <a:pt x="215" y="230"/>
                </a:lnTo>
                <a:lnTo>
                  <a:pt x="218" y="230"/>
                </a:lnTo>
                <a:lnTo>
                  <a:pt x="221" y="238"/>
                </a:lnTo>
                <a:lnTo>
                  <a:pt x="224" y="242"/>
                </a:lnTo>
                <a:lnTo>
                  <a:pt x="226" y="244"/>
                </a:lnTo>
                <a:lnTo>
                  <a:pt x="229" y="241"/>
                </a:lnTo>
                <a:lnTo>
                  <a:pt x="229" y="237"/>
                </a:lnTo>
                <a:lnTo>
                  <a:pt x="227" y="233"/>
                </a:lnTo>
                <a:lnTo>
                  <a:pt x="226" y="228"/>
                </a:lnTo>
                <a:lnTo>
                  <a:pt x="226" y="227"/>
                </a:lnTo>
                <a:lnTo>
                  <a:pt x="228" y="226"/>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28" name="Freeform 106"/>
          <p:cNvSpPr>
            <a:spLocks noEditPoints="1"/>
          </p:cNvSpPr>
          <p:nvPr/>
        </p:nvSpPr>
        <p:spPr bwMode="auto">
          <a:xfrm>
            <a:off x="1152819" y="5725684"/>
            <a:ext cx="607455" cy="411803"/>
          </a:xfrm>
          <a:custGeom>
            <a:avLst/>
            <a:gdLst>
              <a:gd name="T0" fmla="*/ 675 w 679"/>
              <a:gd name="T1" fmla="*/ 238 h 462"/>
              <a:gd name="T2" fmla="*/ 608 w 679"/>
              <a:gd name="T3" fmla="*/ 170 h 462"/>
              <a:gd name="T4" fmla="*/ 564 w 679"/>
              <a:gd name="T5" fmla="*/ 137 h 462"/>
              <a:gd name="T6" fmla="*/ 345 w 679"/>
              <a:gd name="T7" fmla="*/ 3 h 462"/>
              <a:gd name="T8" fmla="*/ 291 w 679"/>
              <a:gd name="T9" fmla="*/ 2 h 462"/>
              <a:gd name="T10" fmla="*/ 279 w 679"/>
              <a:gd name="T11" fmla="*/ 18 h 462"/>
              <a:gd name="T12" fmla="*/ 252 w 679"/>
              <a:gd name="T13" fmla="*/ 48 h 462"/>
              <a:gd name="T14" fmla="*/ 245 w 679"/>
              <a:gd name="T15" fmla="*/ 58 h 462"/>
              <a:gd name="T16" fmla="*/ 259 w 679"/>
              <a:gd name="T17" fmla="*/ 61 h 462"/>
              <a:gd name="T18" fmla="*/ 271 w 679"/>
              <a:gd name="T19" fmla="*/ 46 h 462"/>
              <a:gd name="T20" fmla="*/ 276 w 679"/>
              <a:gd name="T21" fmla="*/ 55 h 462"/>
              <a:gd name="T22" fmla="*/ 268 w 679"/>
              <a:gd name="T23" fmla="*/ 66 h 462"/>
              <a:gd name="T24" fmla="*/ 266 w 679"/>
              <a:gd name="T25" fmla="*/ 72 h 462"/>
              <a:gd name="T26" fmla="*/ 279 w 679"/>
              <a:gd name="T27" fmla="*/ 103 h 462"/>
              <a:gd name="T28" fmla="*/ 283 w 679"/>
              <a:gd name="T29" fmla="*/ 100 h 462"/>
              <a:gd name="T30" fmla="*/ 300 w 679"/>
              <a:gd name="T31" fmla="*/ 112 h 462"/>
              <a:gd name="T32" fmla="*/ 303 w 679"/>
              <a:gd name="T33" fmla="*/ 136 h 462"/>
              <a:gd name="T34" fmla="*/ 310 w 679"/>
              <a:gd name="T35" fmla="*/ 150 h 462"/>
              <a:gd name="T36" fmla="*/ 310 w 679"/>
              <a:gd name="T37" fmla="*/ 159 h 462"/>
              <a:gd name="T38" fmla="*/ 326 w 679"/>
              <a:gd name="T39" fmla="*/ 157 h 462"/>
              <a:gd name="T40" fmla="*/ 335 w 679"/>
              <a:gd name="T41" fmla="*/ 147 h 462"/>
              <a:gd name="T42" fmla="*/ 337 w 679"/>
              <a:gd name="T43" fmla="*/ 137 h 462"/>
              <a:gd name="T44" fmla="*/ 374 w 679"/>
              <a:gd name="T45" fmla="*/ 126 h 462"/>
              <a:gd name="T46" fmla="*/ 404 w 679"/>
              <a:gd name="T47" fmla="*/ 158 h 462"/>
              <a:gd name="T48" fmla="*/ 436 w 679"/>
              <a:gd name="T49" fmla="*/ 179 h 462"/>
              <a:gd name="T50" fmla="*/ 467 w 679"/>
              <a:gd name="T51" fmla="*/ 181 h 462"/>
              <a:gd name="T52" fmla="*/ 507 w 679"/>
              <a:gd name="T53" fmla="*/ 229 h 462"/>
              <a:gd name="T54" fmla="*/ 512 w 679"/>
              <a:gd name="T55" fmla="*/ 271 h 462"/>
              <a:gd name="T56" fmla="*/ 501 w 679"/>
              <a:gd name="T57" fmla="*/ 245 h 462"/>
              <a:gd name="T58" fmla="*/ 463 w 679"/>
              <a:gd name="T59" fmla="*/ 264 h 462"/>
              <a:gd name="T60" fmla="*/ 442 w 679"/>
              <a:gd name="T61" fmla="*/ 280 h 462"/>
              <a:gd name="T62" fmla="*/ 408 w 679"/>
              <a:gd name="T63" fmla="*/ 326 h 462"/>
              <a:gd name="T64" fmla="*/ 399 w 679"/>
              <a:gd name="T65" fmla="*/ 409 h 462"/>
              <a:gd name="T66" fmla="*/ 417 w 679"/>
              <a:gd name="T67" fmla="*/ 421 h 462"/>
              <a:gd name="T68" fmla="*/ 440 w 679"/>
              <a:gd name="T69" fmla="*/ 416 h 462"/>
              <a:gd name="T70" fmla="*/ 450 w 679"/>
              <a:gd name="T71" fmla="*/ 413 h 462"/>
              <a:gd name="T72" fmla="*/ 464 w 679"/>
              <a:gd name="T73" fmla="*/ 413 h 462"/>
              <a:gd name="T74" fmla="*/ 502 w 679"/>
              <a:gd name="T75" fmla="*/ 426 h 462"/>
              <a:gd name="T76" fmla="*/ 585 w 679"/>
              <a:gd name="T77" fmla="*/ 459 h 462"/>
              <a:gd name="T78" fmla="*/ 586 w 679"/>
              <a:gd name="T79" fmla="*/ 452 h 462"/>
              <a:gd name="T80" fmla="*/ 580 w 679"/>
              <a:gd name="T81" fmla="*/ 435 h 462"/>
              <a:gd name="T82" fmla="*/ 590 w 679"/>
              <a:gd name="T83" fmla="*/ 409 h 462"/>
              <a:gd name="T84" fmla="*/ 590 w 679"/>
              <a:gd name="T85" fmla="*/ 380 h 462"/>
              <a:gd name="T86" fmla="*/ 625 w 679"/>
              <a:gd name="T87" fmla="*/ 365 h 462"/>
              <a:gd name="T88" fmla="*/ 612 w 679"/>
              <a:gd name="T89" fmla="*/ 348 h 462"/>
              <a:gd name="T90" fmla="*/ 669 w 679"/>
              <a:gd name="T91" fmla="*/ 286 h 462"/>
              <a:gd name="T92" fmla="*/ 679 w 679"/>
              <a:gd name="T93" fmla="*/ 256 h 462"/>
              <a:gd name="T94" fmla="*/ 69 w 679"/>
              <a:gd name="T95" fmla="*/ 38 h 462"/>
              <a:gd name="T96" fmla="*/ 56 w 679"/>
              <a:gd name="T97" fmla="*/ 37 h 462"/>
              <a:gd name="T98" fmla="*/ 51 w 679"/>
              <a:gd name="T99" fmla="*/ 50 h 462"/>
              <a:gd name="T100" fmla="*/ 44 w 679"/>
              <a:gd name="T101" fmla="*/ 57 h 462"/>
              <a:gd name="T102" fmla="*/ 36 w 679"/>
              <a:gd name="T103" fmla="*/ 68 h 462"/>
              <a:gd name="T104" fmla="*/ 0 w 679"/>
              <a:gd name="T105" fmla="*/ 66 h 462"/>
              <a:gd name="T106" fmla="*/ 10 w 679"/>
              <a:gd name="T107" fmla="*/ 92 h 462"/>
              <a:gd name="T108" fmla="*/ 45 w 679"/>
              <a:gd name="T109" fmla="*/ 123 h 462"/>
              <a:gd name="T110" fmla="*/ 67 w 679"/>
              <a:gd name="T111" fmla="*/ 206 h 462"/>
              <a:gd name="T112" fmla="*/ 83 w 679"/>
              <a:gd name="T113" fmla="*/ 215 h 462"/>
              <a:gd name="T114" fmla="*/ 80 w 679"/>
              <a:gd name="T115" fmla="*/ 199 h 462"/>
              <a:gd name="T116" fmla="*/ 81 w 679"/>
              <a:gd name="T117" fmla="*/ 157 h 462"/>
              <a:gd name="T118" fmla="*/ 96 w 679"/>
              <a:gd name="T119" fmla="*/ 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9" h="462">
                <a:moveTo>
                  <a:pt x="679" y="248"/>
                </a:moveTo>
                <a:lnTo>
                  <a:pt x="678" y="243"/>
                </a:lnTo>
                <a:lnTo>
                  <a:pt x="675" y="238"/>
                </a:lnTo>
                <a:lnTo>
                  <a:pt x="663" y="227"/>
                </a:lnTo>
                <a:lnTo>
                  <a:pt x="655" y="220"/>
                </a:lnTo>
                <a:lnTo>
                  <a:pt x="608" y="170"/>
                </a:lnTo>
                <a:lnTo>
                  <a:pt x="597" y="160"/>
                </a:lnTo>
                <a:lnTo>
                  <a:pt x="576" y="147"/>
                </a:lnTo>
                <a:lnTo>
                  <a:pt x="564" y="137"/>
                </a:lnTo>
                <a:lnTo>
                  <a:pt x="421" y="62"/>
                </a:lnTo>
                <a:lnTo>
                  <a:pt x="355" y="5"/>
                </a:lnTo>
                <a:lnTo>
                  <a:pt x="345" y="3"/>
                </a:lnTo>
                <a:lnTo>
                  <a:pt x="315" y="0"/>
                </a:lnTo>
                <a:lnTo>
                  <a:pt x="298" y="0"/>
                </a:lnTo>
                <a:lnTo>
                  <a:pt x="291" y="2"/>
                </a:lnTo>
                <a:lnTo>
                  <a:pt x="286" y="6"/>
                </a:lnTo>
                <a:lnTo>
                  <a:pt x="282" y="12"/>
                </a:lnTo>
                <a:lnTo>
                  <a:pt x="279" y="18"/>
                </a:lnTo>
                <a:lnTo>
                  <a:pt x="262" y="43"/>
                </a:lnTo>
                <a:lnTo>
                  <a:pt x="258" y="47"/>
                </a:lnTo>
                <a:lnTo>
                  <a:pt x="252" y="48"/>
                </a:lnTo>
                <a:lnTo>
                  <a:pt x="245" y="46"/>
                </a:lnTo>
                <a:lnTo>
                  <a:pt x="246" y="52"/>
                </a:lnTo>
                <a:lnTo>
                  <a:pt x="245" y="58"/>
                </a:lnTo>
                <a:lnTo>
                  <a:pt x="246" y="63"/>
                </a:lnTo>
                <a:lnTo>
                  <a:pt x="252" y="63"/>
                </a:lnTo>
                <a:lnTo>
                  <a:pt x="259" y="61"/>
                </a:lnTo>
                <a:lnTo>
                  <a:pt x="264" y="58"/>
                </a:lnTo>
                <a:lnTo>
                  <a:pt x="268" y="53"/>
                </a:lnTo>
                <a:lnTo>
                  <a:pt x="271" y="46"/>
                </a:lnTo>
                <a:lnTo>
                  <a:pt x="274" y="46"/>
                </a:lnTo>
                <a:lnTo>
                  <a:pt x="277" y="51"/>
                </a:lnTo>
                <a:lnTo>
                  <a:pt x="276" y="55"/>
                </a:lnTo>
                <a:lnTo>
                  <a:pt x="274" y="59"/>
                </a:lnTo>
                <a:lnTo>
                  <a:pt x="271" y="63"/>
                </a:lnTo>
                <a:lnTo>
                  <a:pt x="268" y="66"/>
                </a:lnTo>
                <a:lnTo>
                  <a:pt x="265" y="66"/>
                </a:lnTo>
                <a:lnTo>
                  <a:pt x="264" y="67"/>
                </a:lnTo>
                <a:lnTo>
                  <a:pt x="266" y="72"/>
                </a:lnTo>
                <a:lnTo>
                  <a:pt x="275" y="84"/>
                </a:lnTo>
                <a:lnTo>
                  <a:pt x="279" y="92"/>
                </a:lnTo>
                <a:lnTo>
                  <a:pt x="279" y="103"/>
                </a:lnTo>
                <a:lnTo>
                  <a:pt x="283" y="103"/>
                </a:lnTo>
                <a:lnTo>
                  <a:pt x="283" y="101"/>
                </a:lnTo>
                <a:lnTo>
                  <a:pt x="283" y="100"/>
                </a:lnTo>
                <a:lnTo>
                  <a:pt x="285" y="97"/>
                </a:lnTo>
                <a:lnTo>
                  <a:pt x="296" y="106"/>
                </a:lnTo>
                <a:lnTo>
                  <a:pt x="300" y="112"/>
                </a:lnTo>
                <a:lnTo>
                  <a:pt x="302" y="121"/>
                </a:lnTo>
                <a:lnTo>
                  <a:pt x="302" y="132"/>
                </a:lnTo>
                <a:lnTo>
                  <a:pt x="303" y="136"/>
                </a:lnTo>
                <a:lnTo>
                  <a:pt x="308" y="142"/>
                </a:lnTo>
                <a:lnTo>
                  <a:pt x="310" y="145"/>
                </a:lnTo>
                <a:lnTo>
                  <a:pt x="310" y="150"/>
                </a:lnTo>
                <a:lnTo>
                  <a:pt x="309" y="153"/>
                </a:lnTo>
                <a:lnTo>
                  <a:pt x="308" y="156"/>
                </a:lnTo>
                <a:lnTo>
                  <a:pt x="310" y="159"/>
                </a:lnTo>
                <a:lnTo>
                  <a:pt x="311" y="158"/>
                </a:lnTo>
                <a:lnTo>
                  <a:pt x="325" y="159"/>
                </a:lnTo>
                <a:lnTo>
                  <a:pt x="326" y="157"/>
                </a:lnTo>
                <a:lnTo>
                  <a:pt x="328" y="150"/>
                </a:lnTo>
                <a:lnTo>
                  <a:pt x="331" y="148"/>
                </a:lnTo>
                <a:lnTo>
                  <a:pt x="335" y="147"/>
                </a:lnTo>
                <a:lnTo>
                  <a:pt x="336" y="144"/>
                </a:lnTo>
                <a:lnTo>
                  <a:pt x="336" y="141"/>
                </a:lnTo>
                <a:lnTo>
                  <a:pt x="337" y="137"/>
                </a:lnTo>
                <a:lnTo>
                  <a:pt x="348" y="127"/>
                </a:lnTo>
                <a:lnTo>
                  <a:pt x="361" y="124"/>
                </a:lnTo>
                <a:lnTo>
                  <a:pt x="374" y="126"/>
                </a:lnTo>
                <a:lnTo>
                  <a:pt x="387" y="134"/>
                </a:lnTo>
                <a:lnTo>
                  <a:pt x="396" y="144"/>
                </a:lnTo>
                <a:lnTo>
                  <a:pt x="404" y="158"/>
                </a:lnTo>
                <a:lnTo>
                  <a:pt x="413" y="171"/>
                </a:lnTo>
                <a:lnTo>
                  <a:pt x="426" y="179"/>
                </a:lnTo>
                <a:lnTo>
                  <a:pt x="436" y="179"/>
                </a:lnTo>
                <a:lnTo>
                  <a:pt x="451" y="175"/>
                </a:lnTo>
                <a:lnTo>
                  <a:pt x="459" y="176"/>
                </a:lnTo>
                <a:lnTo>
                  <a:pt x="467" y="181"/>
                </a:lnTo>
                <a:lnTo>
                  <a:pt x="483" y="196"/>
                </a:lnTo>
                <a:lnTo>
                  <a:pt x="501" y="220"/>
                </a:lnTo>
                <a:lnTo>
                  <a:pt x="507" y="229"/>
                </a:lnTo>
                <a:lnTo>
                  <a:pt x="509" y="238"/>
                </a:lnTo>
                <a:lnTo>
                  <a:pt x="509" y="256"/>
                </a:lnTo>
                <a:lnTo>
                  <a:pt x="512" y="271"/>
                </a:lnTo>
                <a:lnTo>
                  <a:pt x="512" y="277"/>
                </a:lnTo>
                <a:lnTo>
                  <a:pt x="502" y="251"/>
                </a:lnTo>
                <a:lnTo>
                  <a:pt x="501" y="245"/>
                </a:lnTo>
                <a:lnTo>
                  <a:pt x="497" y="242"/>
                </a:lnTo>
                <a:lnTo>
                  <a:pt x="488" y="246"/>
                </a:lnTo>
                <a:lnTo>
                  <a:pt x="463" y="264"/>
                </a:lnTo>
                <a:lnTo>
                  <a:pt x="457" y="271"/>
                </a:lnTo>
                <a:lnTo>
                  <a:pt x="454" y="278"/>
                </a:lnTo>
                <a:lnTo>
                  <a:pt x="442" y="280"/>
                </a:lnTo>
                <a:lnTo>
                  <a:pt x="423" y="279"/>
                </a:lnTo>
                <a:lnTo>
                  <a:pt x="415" y="303"/>
                </a:lnTo>
                <a:lnTo>
                  <a:pt x="408" y="326"/>
                </a:lnTo>
                <a:lnTo>
                  <a:pt x="400" y="400"/>
                </a:lnTo>
                <a:lnTo>
                  <a:pt x="399" y="409"/>
                </a:lnTo>
                <a:lnTo>
                  <a:pt x="399" y="409"/>
                </a:lnTo>
                <a:lnTo>
                  <a:pt x="399" y="409"/>
                </a:lnTo>
                <a:lnTo>
                  <a:pt x="415" y="420"/>
                </a:lnTo>
                <a:lnTo>
                  <a:pt x="417" y="421"/>
                </a:lnTo>
                <a:lnTo>
                  <a:pt x="420" y="421"/>
                </a:lnTo>
                <a:lnTo>
                  <a:pt x="431" y="415"/>
                </a:lnTo>
                <a:lnTo>
                  <a:pt x="440" y="416"/>
                </a:lnTo>
                <a:lnTo>
                  <a:pt x="445" y="416"/>
                </a:lnTo>
                <a:lnTo>
                  <a:pt x="448" y="415"/>
                </a:lnTo>
                <a:lnTo>
                  <a:pt x="450" y="413"/>
                </a:lnTo>
                <a:lnTo>
                  <a:pt x="454" y="411"/>
                </a:lnTo>
                <a:lnTo>
                  <a:pt x="458" y="411"/>
                </a:lnTo>
                <a:lnTo>
                  <a:pt x="464" y="413"/>
                </a:lnTo>
                <a:lnTo>
                  <a:pt x="476" y="412"/>
                </a:lnTo>
                <a:lnTo>
                  <a:pt x="483" y="414"/>
                </a:lnTo>
                <a:lnTo>
                  <a:pt x="502" y="426"/>
                </a:lnTo>
                <a:lnTo>
                  <a:pt x="563" y="457"/>
                </a:lnTo>
                <a:lnTo>
                  <a:pt x="579" y="462"/>
                </a:lnTo>
                <a:lnTo>
                  <a:pt x="585" y="459"/>
                </a:lnTo>
                <a:lnTo>
                  <a:pt x="586" y="456"/>
                </a:lnTo>
                <a:lnTo>
                  <a:pt x="587" y="454"/>
                </a:lnTo>
                <a:lnTo>
                  <a:pt x="586" y="452"/>
                </a:lnTo>
                <a:lnTo>
                  <a:pt x="580" y="445"/>
                </a:lnTo>
                <a:lnTo>
                  <a:pt x="578" y="440"/>
                </a:lnTo>
                <a:lnTo>
                  <a:pt x="580" y="435"/>
                </a:lnTo>
                <a:lnTo>
                  <a:pt x="587" y="424"/>
                </a:lnTo>
                <a:lnTo>
                  <a:pt x="591" y="417"/>
                </a:lnTo>
                <a:lnTo>
                  <a:pt x="590" y="409"/>
                </a:lnTo>
                <a:lnTo>
                  <a:pt x="584" y="387"/>
                </a:lnTo>
                <a:lnTo>
                  <a:pt x="586" y="382"/>
                </a:lnTo>
                <a:lnTo>
                  <a:pt x="590" y="380"/>
                </a:lnTo>
                <a:lnTo>
                  <a:pt x="597" y="381"/>
                </a:lnTo>
                <a:lnTo>
                  <a:pt x="624" y="388"/>
                </a:lnTo>
                <a:lnTo>
                  <a:pt x="625" y="365"/>
                </a:lnTo>
                <a:lnTo>
                  <a:pt x="618" y="356"/>
                </a:lnTo>
                <a:lnTo>
                  <a:pt x="614" y="352"/>
                </a:lnTo>
                <a:lnTo>
                  <a:pt x="612" y="348"/>
                </a:lnTo>
                <a:lnTo>
                  <a:pt x="614" y="341"/>
                </a:lnTo>
                <a:lnTo>
                  <a:pt x="623" y="330"/>
                </a:lnTo>
                <a:lnTo>
                  <a:pt x="669" y="286"/>
                </a:lnTo>
                <a:lnTo>
                  <a:pt x="676" y="277"/>
                </a:lnTo>
                <a:lnTo>
                  <a:pt x="678" y="267"/>
                </a:lnTo>
                <a:lnTo>
                  <a:pt x="679" y="256"/>
                </a:lnTo>
                <a:lnTo>
                  <a:pt x="679" y="248"/>
                </a:lnTo>
                <a:close/>
                <a:moveTo>
                  <a:pt x="66" y="36"/>
                </a:moveTo>
                <a:lnTo>
                  <a:pt x="69" y="38"/>
                </a:lnTo>
                <a:lnTo>
                  <a:pt x="64" y="34"/>
                </a:lnTo>
                <a:lnTo>
                  <a:pt x="60" y="34"/>
                </a:lnTo>
                <a:lnTo>
                  <a:pt x="56" y="37"/>
                </a:lnTo>
                <a:lnTo>
                  <a:pt x="53" y="41"/>
                </a:lnTo>
                <a:lnTo>
                  <a:pt x="52" y="45"/>
                </a:lnTo>
                <a:lnTo>
                  <a:pt x="51" y="50"/>
                </a:lnTo>
                <a:lnTo>
                  <a:pt x="50" y="53"/>
                </a:lnTo>
                <a:lnTo>
                  <a:pt x="46" y="55"/>
                </a:lnTo>
                <a:lnTo>
                  <a:pt x="44" y="57"/>
                </a:lnTo>
                <a:lnTo>
                  <a:pt x="40" y="63"/>
                </a:lnTo>
                <a:lnTo>
                  <a:pt x="39" y="65"/>
                </a:lnTo>
                <a:lnTo>
                  <a:pt x="36" y="68"/>
                </a:lnTo>
                <a:lnTo>
                  <a:pt x="28" y="69"/>
                </a:lnTo>
                <a:lnTo>
                  <a:pt x="3" y="65"/>
                </a:lnTo>
                <a:lnTo>
                  <a:pt x="0" y="66"/>
                </a:lnTo>
                <a:lnTo>
                  <a:pt x="2" y="71"/>
                </a:lnTo>
                <a:lnTo>
                  <a:pt x="5" y="87"/>
                </a:lnTo>
                <a:lnTo>
                  <a:pt x="10" y="92"/>
                </a:lnTo>
                <a:lnTo>
                  <a:pt x="26" y="100"/>
                </a:lnTo>
                <a:lnTo>
                  <a:pt x="37" y="109"/>
                </a:lnTo>
                <a:lnTo>
                  <a:pt x="45" y="123"/>
                </a:lnTo>
                <a:lnTo>
                  <a:pt x="56" y="153"/>
                </a:lnTo>
                <a:lnTo>
                  <a:pt x="61" y="188"/>
                </a:lnTo>
                <a:lnTo>
                  <a:pt x="67" y="206"/>
                </a:lnTo>
                <a:lnTo>
                  <a:pt x="75" y="210"/>
                </a:lnTo>
                <a:lnTo>
                  <a:pt x="77" y="212"/>
                </a:lnTo>
                <a:lnTo>
                  <a:pt x="83" y="215"/>
                </a:lnTo>
                <a:lnTo>
                  <a:pt x="82" y="208"/>
                </a:lnTo>
                <a:lnTo>
                  <a:pt x="80" y="204"/>
                </a:lnTo>
                <a:lnTo>
                  <a:pt x="80" y="199"/>
                </a:lnTo>
                <a:lnTo>
                  <a:pt x="83" y="190"/>
                </a:lnTo>
                <a:lnTo>
                  <a:pt x="76" y="179"/>
                </a:lnTo>
                <a:lnTo>
                  <a:pt x="81" y="157"/>
                </a:lnTo>
                <a:lnTo>
                  <a:pt x="97" y="117"/>
                </a:lnTo>
                <a:lnTo>
                  <a:pt x="97" y="73"/>
                </a:lnTo>
                <a:lnTo>
                  <a:pt x="96" y="66"/>
                </a:lnTo>
                <a:lnTo>
                  <a:pt x="66" y="36"/>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107"/>
          <p:cNvSpPr>
            <a:spLocks noEditPoints="1"/>
          </p:cNvSpPr>
          <p:nvPr/>
        </p:nvSpPr>
        <p:spPr bwMode="auto">
          <a:xfrm>
            <a:off x="1279819" y="5852684"/>
            <a:ext cx="607455" cy="411803"/>
          </a:xfrm>
          <a:custGeom>
            <a:avLst/>
            <a:gdLst>
              <a:gd name="T0" fmla="*/ 675 w 679"/>
              <a:gd name="T1" fmla="*/ 238 h 462"/>
              <a:gd name="T2" fmla="*/ 608 w 679"/>
              <a:gd name="T3" fmla="*/ 170 h 462"/>
              <a:gd name="T4" fmla="*/ 564 w 679"/>
              <a:gd name="T5" fmla="*/ 137 h 462"/>
              <a:gd name="T6" fmla="*/ 345 w 679"/>
              <a:gd name="T7" fmla="*/ 3 h 462"/>
              <a:gd name="T8" fmla="*/ 291 w 679"/>
              <a:gd name="T9" fmla="*/ 2 h 462"/>
              <a:gd name="T10" fmla="*/ 279 w 679"/>
              <a:gd name="T11" fmla="*/ 18 h 462"/>
              <a:gd name="T12" fmla="*/ 252 w 679"/>
              <a:gd name="T13" fmla="*/ 48 h 462"/>
              <a:gd name="T14" fmla="*/ 245 w 679"/>
              <a:gd name="T15" fmla="*/ 58 h 462"/>
              <a:gd name="T16" fmla="*/ 259 w 679"/>
              <a:gd name="T17" fmla="*/ 61 h 462"/>
              <a:gd name="T18" fmla="*/ 271 w 679"/>
              <a:gd name="T19" fmla="*/ 46 h 462"/>
              <a:gd name="T20" fmla="*/ 276 w 679"/>
              <a:gd name="T21" fmla="*/ 55 h 462"/>
              <a:gd name="T22" fmla="*/ 268 w 679"/>
              <a:gd name="T23" fmla="*/ 66 h 462"/>
              <a:gd name="T24" fmla="*/ 266 w 679"/>
              <a:gd name="T25" fmla="*/ 72 h 462"/>
              <a:gd name="T26" fmla="*/ 279 w 679"/>
              <a:gd name="T27" fmla="*/ 103 h 462"/>
              <a:gd name="T28" fmla="*/ 283 w 679"/>
              <a:gd name="T29" fmla="*/ 100 h 462"/>
              <a:gd name="T30" fmla="*/ 300 w 679"/>
              <a:gd name="T31" fmla="*/ 112 h 462"/>
              <a:gd name="T32" fmla="*/ 303 w 679"/>
              <a:gd name="T33" fmla="*/ 136 h 462"/>
              <a:gd name="T34" fmla="*/ 310 w 679"/>
              <a:gd name="T35" fmla="*/ 150 h 462"/>
              <a:gd name="T36" fmla="*/ 310 w 679"/>
              <a:gd name="T37" fmla="*/ 159 h 462"/>
              <a:gd name="T38" fmla="*/ 326 w 679"/>
              <a:gd name="T39" fmla="*/ 157 h 462"/>
              <a:gd name="T40" fmla="*/ 335 w 679"/>
              <a:gd name="T41" fmla="*/ 147 h 462"/>
              <a:gd name="T42" fmla="*/ 337 w 679"/>
              <a:gd name="T43" fmla="*/ 137 h 462"/>
              <a:gd name="T44" fmla="*/ 374 w 679"/>
              <a:gd name="T45" fmla="*/ 126 h 462"/>
              <a:gd name="T46" fmla="*/ 404 w 679"/>
              <a:gd name="T47" fmla="*/ 158 h 462"/>
              <a:gd name="T48" fmla="*/ 436 w 679"/>
              <a:gd name="T49" fmla="*/ 179 h 462"/>
              <a:gd name="T50" fmla="*/ 467 w 679"/>
              <a:gd name="T51" fmla="*/ 181 h 462"/>
              <a:gd name="T52" fmla="*/ 507 w 679"/>
              <a:gd name="T53" fmla="*/ 229 h 462"/>
              <a:gd name="T54" fmla="*/ 512 w 679"/>
              <a:gd name="T55" fmla="*/ 271 h 462"/>
              <a:gd name="T56" fmla="*/ 501 w 679"/>
              <a:gd name="T57" fmla="*/ 245 h 462"/>
              <a:gd name="T58" fmla="*/ 463 w 679"/>
              <a:gd name="T59" fmla="*/ 264 h 462"/>
              <a:gd name="T60" fmla="*/ 442 w 679"/>
              <a:gd name="T61" fmla="*/ 280 h 462"/>
              <a:gd name="T62" fmla="*/ 408 w 679"/>
              <a:gd name="T63" fmla="*/ 326 h 462"/>
              <a:gd name="T64" fmla="*/ 399 w 679"/>
              <a:gd name="T65" fmla="*/ 409 h 462"/>
              <a:gd name="T66" fmla="*/ 417 w 679"/>
              <a:gd name="T67" fmla="*/ 421 h 462"/>
              <a:gd name="T68" fmla="*/ 440 w 679"/>
              <a:gd name="T69" fmla="*/ 416 h 462"/>
              <a:gd name="T70" fmla="*/ 450 w 679"/>
              <a:gd name="T71" fmla="*/ 413 h 462"/>
              <a:gd name="T72" fmla="*/ 464 w 679"/>
              <a:gd name="T73" fmla="*/ 413 h 462"/>
              <a:gd name="T74" fmla="*/ 502 w 679"/>
              <a:gd name="T75" fmla="*/ 426 h 462"/>
              <a:gd name="T76" fmla="*/ 585 w 679"/>
              <a:gd name="T77" fmla="*/ 459 h 462"/>
              <a:gd name="T78" fmla="*/ 586 w 679"/>
              <a:gd name="T79" fmla="*/ 452 h 462"/>
              <a:gd name="T80" fmla="*/ 580 w 679"/>
              <a:gd name="T81" fmla="*/ 435 h 462"/>
              <a:gd name="T82" fmla="*/ 590 w 679"/>
              <a:gd name="T83" fmla="*/ 409 h 462"/>
              <a:gd name="T84" fmla="*/ 590 w 679"/>
              <a:gd name="T85" fmla="*/ 380 h 462"/>
              <a:gd name="T86" fmla="*/ 625 w 679"/>
              <a:gd name="T87" fmla="*/ 365 h 462"/>
              <a:gd name="T88" fmla="*/ 612 w 679"/>
              <a:gd name="T89" fmla="*/ 348 h 462"/>
              <a:gd name="T90" fmla="*/ 669 w 679"/>
              <a:gd name="T91" fmla="*/ 286 h 462"/>
              <a:gd name="T92" fmla="*/ 679 w 679"/>
              <a:gd name="T93" fmla="*/ 256 h 462"/>
              <a:gd name="T94" fmla="*/ 69 w 679"/>
              <a:gd name="T95" fmla="*/ 38 h 462"/>
              <a:gd name="T96" fmla="*/ 56 w 679"/>
              <a:gd name="T97" fmla="*/ 37 h 462"/>
              <a:gd name="T98" fmla="*/ 51 w 679"/>
              <a:gd name="T99" fmla="*/ 50 h 462"/>
              <a:gd name="T100" fmla="*/ 44 w 679"/>
              <a:gd name="T101" fmla="*/ 57 h 462"/>
              <a:gd name="T102" fmla="*/ 36 w 679"/>
              <a:gd name="T103" fmla="*/ 68 h 462"/>
              <a:gd name="T104" fmla="*/ 0 w 679"/>
              <a:gd name="T105" fmla="*/ 66 h 462"/>
              <a:gd name="T106" fmla="*/ 10 w 679"/>
              <a:gd name="T107" fmla="*/ 92 h 462"/>
              <a:gd name="T108" fmla="*/ 45 w 679"/>
              <a:gd name="T109" fmla="*/ 123 h 462"/>
              <a:gd name="T110" fmla="*/ 67 w 679"/>
              <a:gd name="T111" fmla="*/ 206 h 462"/>
              <a:gd name="T112" fmla="*/ 83 w 679"/>
              <a:gd name="T113" fmla="*/ 215 h 462"/>
              <a:gd name="T114" fmla="*/ 80 w 679"/>
              <a:gd name="T115" fmla="*/ 199 h 462"/>
              <a:gd name="T116" fmla="*/ 81 w 679"/>
              <a:gd name="T117" fmla="*/ 157 h 462"/>
              <a:gd name="T118" fmla="*/ 96 w 679"/>
              <a:gd name="T119" fmla="*/ 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9" h="462">
                <a:moveTo>
                  <a:pt x="679" y="248"/>
                </a:moveTo>
                <a:lnTo>
                  <a:pt x="678" y="243"/>
                </a:lnTo>
                <a:lnTo>
                  <a:pt x="675" y="238"/>
                </a:lnTo>
                <a:lnTo>
                  <a:pt x="663" y="227"/>
                </a:lnTo>
                <a:lnTo>
                  <a:pt x="655" y="220"/>
                </a:lnTo>
                <a:lnTo>
                  <a:pt x="608" y="170"/>
                </a:lnTo>
                <a:lnTo>
                  <a:pt x="597" y="160"/>
                </a:lnTo>
                <a:lnTo>
                  <a:pt x="576" y="147"/>
                </a:lnTo>
                <a:lnTo>
                  <a:pt x="564" y="137"/>
                </a:lnTo>
                <a:lnTo>
                  <a:pt x="421" y="62"/>
                </a:lnTo>
                <a:lnTo>
                  <a:pt x="355" y="5"/>
                </a:lnTo>
                <a:lnTo>
                  <a:pt x="345" y="3"/>
                </a:lnTo>
                <a:lnTo>
                  <a:pt x="315" y="0"/>
                </a:lnTo>
                <a:lnTo>
                  <a:pt x="298" y="0"/>
                </a:lnTo>
                <a:lnTo>
                  <a:pt x="291" y="2"/>
                </a:lnTo>
                <a:lnTo>
                  <a:pt x="286" y="6"/>
                </a:lnTo>
                <a:lnTo>
                  <a:pt x="282" y="12"/>
                </a:lnTo>
                <a:lnTo>
                  <a:pt x="279" y="18"/>
                </a:lnTo>
                <a:lnTo>
                  <a:pt x="262" y="43"/>
                </a:lnTo>
                <a:lnTo>
                  <a:pt x="258" y="47"/>
                </a:lnTo>
                <a:lnTo>
                  <a:pt x="252" y="48"/>
                </a:lnTo>
                <a:lnTo>
                  <a:pt x="245" y="46"/>
                </a:lnTo>
                <a:lnTo>
                  <a:pt x="246" y="52"/>
                </a:lnTo>
                <a:lnTo>
                  <a:pt x="245" y="58"/>
                </a:lnTo>
                <a:lnTo>
                  <a:pt x="246" y="63"/>
                </a:lnTo>
                <a:lnTo>
                  <a:pt x="252" y="63"/>
                </a:lnTo>
                <a:lnTo>
                  <a:pt x="259" y="61"/>
                </a:lnTo>
                <a:lnTo>
                  <a:pt x="264" y="58"/>
                </a:lnTo>
                <a:lnTo>
                  <a:pt x="268" y="53"/>
                </a:lnTo>
                <a:lnTo>
                  <a:pt x="271" y="46"/>
                </a:lnTo>
                <a:lnTo>
                  <a:pt x="274" y="46"/>
                </a:lnTo>
                <a:lnTo>
                  <a:pt x="277" y="51"/>
                </a:lnTo>
                <a:lnTo>
                  <a:pt x="276" y="55"/>
                </a:lnTo>
                <a:lnTo>
                  <a:pt x="274" y="59"/>
                </a:lnTo>
                <a:lnTo>
                  <a:pt x="271" y="63"/>
                </a:lnTo>
                <a:lnTo>
                  <a:pt x="268" y="66"/>
                </a:lnTo>
                <a:lnTo>
                  <a:pt x="265" y="66"/>
                </a:lnTo>
                <a:lnTo>
                  <a:pt x="264" y="67"/>
                </a:lnTo>
                <a:lnTo>
                  <a:pt x="266" y="72"/>
                </a:lnTo>
                <a:lnTo>
                  <a:pt x="275" y="84"/>
                </a:lnTo>
                <a:lnTo>
                  <a:pt x="279" y="92"/>
                </a:lnTo>
                <a:lnTo>
                  <a:pt x="279" y="103"/>
                </a:lnTo>
                <a:lnTo>
                  <a:pt x="283" y="103"/>
                </a:lnTo>
                <a:lnTo>
                  <a:pt x="283" y="101"/>
                </a:lnTo>
                <a:lnTo>
                  <a:pt x="283" y="100"/>
                </a:lnTo>
                <a:lnTo>
                  <a:pt x="285" y="97"/>
                </a:lnTo>
                <a:lnTo>
                  <a:pt x="296" y="106"/>
                </a:lnTo>
                <a:lnTo>
                  <a:pt x="300" y="112"/>
                </a:lnTo>
                <a:lnTo>
                  <a:pt x="302" y="121"/>
                </a:lnTo>
                <a:lnTo>
                  <a:pt x="302" y="132"/>
                </a:lnTo>
                <a:lnTo>
                  <a:pt x="303" y="136"/>
                </a:lnTo>
                <a:lnTo>
                  <a:pt x="308" y="142"/>
                </a:lnTo>
                <a:lnTo>
                  <a:pt x="310" y="145"/>
                </a:lnTo>
                <a:lnTo>
                  <a:pt x="310" y="150"/>
                </a:lnTo>
                <a:lnTo>
                  <a:pt x="309" y="153"/>
                </a:lnTo>
                <a:lnTo>
                  <a:pt x="308" y="156"/>
                </a:lnTo>
                <a:lnTo>
                  <a:pt x="310" y="159"/>
                </a:lnTo>
                <a:lnTo>
                  <a:pt x="311" y="158"/>
                </a:lnTo>
                <a:lnTo>
                  <a:pt x="325" y="159"/>
                </a:lnTo>
                <a:lnTo>
                  <a:pt x="326" y="157"/>
                </a:lnTo>
                <a:lnTo>
                  <a:pt x="328" y="150"/>
                </a:lnTo>
                <a:lnTo>
                  <a:pt x="331" y="148"/>
                </a:lnTo>
                <a:lnTo>
                  <a:pt x="335" y="147"/>
                </a:lnTo>
                <a:lnTo>
                  <a:pt x="336" y="144"/>
                </a:lnTo>
                <a:lnTo>
                  <a:pt x="336" y="141"/>
                </a:lnTo>
                <a:lnTo>
                  <a:pt x="337" y="137"/>
                </a:lnTo>
                <a:lnTo>
                  <a:pt x="348" y="127"/>
                </a:lnTo>
                <a:lnTo>
                  <a:pt x="361" y="124"/>
                </a:lnTo>
                <a:lnTo>
                  <a:pt x="374" y="126"/>
                </a:lnTo>
                <a:lnTo>
                  <a:pt x="387" y="134"/>
                </a:lnTo>
                <a:lnTo>
                  <a:pt x="396" y="144"/>
                </a:lnTo>
                <a:lnTo>
                  <a:pt x="404" y="158"/>
                </a:lnTo>
                <a:lnTo>
                  <a:pt x="413" y="171"/>
                </a:lnTo>
                <a:lnTo>
                  <a:pt x="426" y="179"/>
                </a:lnTo>
                <a:lnTo>
                  <a:pt x="436" y="179"/>
                </a:lnTo>
                <a:lnTo>
                  <a:pt x="451" y="175"/>
                </a:lnTo>
                <a:lnTo>
                  <a:pt x="459" y="176"/>
                </a:lnTo>
                <a:lnTo>
                  <a:pt x="467" y="181"/>
                </a:lnTo>
                <a:lnTo>
                  <a:pt x="483" y="196"/>
                </a:lnTo>
                <a:lnTo>
                  <a:pt x="501" y="220"/>
                </a:lnTo>
                <a:lnTo>
                  <a:pt x="507" y="229"/>
                </a:lnTo>
                <a:lnTo>
                  <a:pt x="509" y="238"/>
                </a:lnTo>
                <a:lnTo>
                  <a:pt x="509" y="256"/>
                </a:lnTo>
                <a:lnTo>
                  <a:pt x="512" y="271"/>
                </a:lnTo>
                <a:lnTo>
                  <a:pt x="512" y="277"/>
                </a:lnTo>
                <a:lnTo>
                  <a:pt x="502" y="251"/>
                </a:lnTo>
                <a:lnTo>
                  <a:pt x="501" y="245"/>
                </a:lnTo>
                <a:lnTo>
                  <a:pt x="497" y="242"/>
                </a:lnTo>
                <a:lnTo>
                  <a:pt x="488" y="246"/>
                </a:lnTo>
                <a:lnTo>
                  <a:pt x="463" y="264"/>
                </a:lnTo>
                <a:lnTo>
                  <a:pt x="457" y="271"/>
                </a:lnTo>
                <a:lnTo>
                  <a:pt x="454" y="278"/>
                </a:lnTo>
                <a:lnTo>
                  <a:pt x="442" y="280"/>
                </a:lnTo>
                <a:lnTo>
                  <a:pt x="423" y="279"/>
                </a:lnTo>
                <a:lnTo>
                  <a:pt x="415" y="303"/>
                </a:lnTo>
                <a:lnTo>
                  <a:pt x="408" y="326"/>
                </a:lnTo>
                <a:lnTo>
                  <a:pt x="400" y="400"/>
                </a:lnTo>
                <a:lnTo>
                  <a:pt x="399" y="409"/>
                </a:lnTo>
                <a:lnTo>
                  <a:pt x="399" y="409"/>
                </a:lnTo>
                <a:lnTo>
                  <a:pt x="399" y="409"/>
                </a:lnTo>
                <a:lnTo>
                  <a:pt x="415" y="420"/>
                </a:lnTo>
                <a:lnTo>
                  <a:pt x="417" y="421"/>
                </a:lnTo>
                <a:lnTo>
                  <a:pt x="420" y="421"/>
                </a:lnTo>
                <a:lnTo>
                  <a:pt x="431" y="415"/>
                </a:lnTo>
                <a:lnTo>
                  <a:pt x="440" y="416"/>
                </a:lnTo>
                <a:lnTo>
                  <a:pt x="445" y="416"/>
                </a:lnTo>
                <a:lnTo>
                  <a:pt x="448" y="415"/>
                </a:lnTo>
                <a:lnTo>
                  <a:pt x="450" y="413"/>
                </a:lnTo>
                <a:lnTo>
                  <a:pt x="454" y="411"/>
                </a:lnTo>
                <a:lnTo>
                  <a:pt x="458" y="411"/>
                </a:lnTo>
                <a:lnTo>
                  <a:pt x="464" y="413"/>
                </a:lnTo>
                <a:lnTo>
                  <a:pt x="476" y="412"/>
                </a:lnTo>
                <a:lnTo>
                  <a:pt x="483" y="414"/>
                </a:lnTo>
                <a:lnTo>
                  <a:pt x="502" y="426"/>
                </a:lnTo>
                <a:lnTo>
                  <a:pt x="563" y="457"/>
                </a:lnTo>
                <a:lnTo>
                  <a:pt x="579" y="462"/>
                </a:lnTo>
                <a:lnTo>
                  <a:pt x="585" y="459"/>
                </a:lnTo>
                <a:lnTo>
                  <a:pt x="586" y="456"/>
                </a:lnTo>
                <a:lnTo>
                  <a:pt x="587" y="454"/>
                </a:lnTo>
                <a:lnTo>
                  <a:pt x="586" y="452"/>
                </a:lnTo>
                <a:lnTo>
                  <a:pt x="580" y="445"/>
                </a:lnTo>
                <a:lnTo>
                  <a:pt x="578" y="440"/>
                </a:lnTo>
                <a:lnTo>
                  <a:pt x="580" y="435"/>
                </a:lnTo>
                <a:lnTo>
                  <a:pt x="587" y="424"/>
                </a:lnTo>
                <a:lnTo>
                  <a:pt x="591" y="417"/>
                </a:lnTo>
                <a:lnTo>
                  <a:pt x="590" y="409"/>
                </a:lnTo>
                <a:lnTo>
                  <a:pt x="584" y="387"/>
                </a:lnTo>
                <a:lnTo>
                  <a:pt x="586" y="382"/>
                </a:lnTo>
                <a:lnTo>
                  <a:pt x="590" y="380"/>
                </a:lnTo>
                <a:lnTo>
                  <a:pt x="597" y="381"/>
                </a:lnTo>
                <a:lnTo>
                  <a:pt x="624" y="388"/>
                </a:lnTo>
                <a:lnTo>
                  <a:pt x="625" y="365"/>
                </a:lnTo>
                <a:lnTo>
                  <a:pt x="618" y="356"/>
                </a:lnTo>
                <a:lnTo>
                  <a:pt x="614" y="352"/>
                </a:lnTo>
                <a:lnTo>
                  <a:pt x="612" y="348"/>
                </a:lnTo>
                <a:lnTo>
                  <a:pt x="614" y="341"/>
                </a:lnTo>
                <a:lnTo>
                  <a:pt x="623" y="330"/>
                </a:lnTo>
                <a:lnTo>
                  <a:pt x="669" y="286"/>
                </a:lnTo>
                <a:lnTo>
                  <a:pt x="676" y="277"/>
                </a:lnTo>
                <a:lnTo>
                  <a:pt x="678" y="267"/>
                </a:lnTo>
                <a:lnTo>
                  <a:pt x="679" y="256"/>
                </a:lnTo>
                <a:lnTo>
                  <a:pt x="679" y="248"/>
                </a:lnTo>
                <a:close/>
                <a:moveTo>
                  <a:pt x="66" y="36"/>
                </a:moveTo>
                <a:lnTo>
                  <a:pt x="69" y="38"/>
                </a:lnTo>
                <a:lnTo>
                  <a:pt x="64" y="34"/>
                </a:lnTo>
                <a:lnTo>
                  <a:pt x="60" y="34"/>
                </a:lnTo>
                <a:lnTo>
                  <a:pt x="56" y="37"/>
                </a:lnTo>
                <a:lnTo>
                  <a:pt x="53" y="41"/>
                </a:lnTo>
                <a:lnTo>
                  <a:pt x="52" y="45"/>
                </a:lnTo>
                <a:lnTo>
                  <a:pt x="51" y="50"/>
                </a:lnTo>
                <a:lnTo>
                  <a:pt x="50" y="53"/>
                </a:lnTo>
                <a:lnTo>
                  <a:pt x="46" y="55"/>
                </a:lnTo>
                <a:lnTo>
                  <a:pt x="44" y="57"/>
                </a:lnTo>
                <a:lnTo>
                  <a:pt x="40" y="63"/>
                </a:lnTo>
                <a:lnTo>
                  <a:pt x="39" y="65"/>
                </a:lnTo>
                <a:lnTo>
                  <a:pt x="36" y="68"/>
                </a:lnTo>
                <a:lnTo>
                  <a:pt x="28" y="69"/>
                </a:lnTo>
                <a:lnTo>
                  <a:pt x="3" y="65"/>
                </a:lnTo>
                <a:lnTo>
                  <a:pt x="0" y="66"/>
                </a:lnTo>
                <a:lnTo>
                  <a:pt x="2" y="71"/>
                </a:lnTo>
                <a:lnTo>
                  <a:pt x="5" y="87"/>
                </a:lnTo>
                <a:lnTo>
                  <a:pt x="10" y="92"/>
                </a:lnTo>
                <a:lnTo>
                  <a:pt x="26" y="100"/>
                </a:lnTo>
                <a:lnTo>
                  <a:pt x="37" y="109"/>
                </a:lnTo>
                <a:lnTo>
                  <a:pt x="45" y="123"/>
                </a:lnTo>
                <a:lnTo>
                  <a:pt x="56" y="153"/>
                </a:lnTo>
                <a:lnTo>
                  <a:pt x="61" y="188"/>
                </a:lnTo>
                <a:lnTo>
                  <a:pt x="67" y="206"/>
                </a:lnTo>
                <a:lnTo>
                  <a:pt x="75" y="210"/>
                </a:lnTo>
                <a:lnTo>
                  <a:pt x="77" y="212"/>
                </a:lnTo>
                <a:lnTo>
                  <a:pt x="83" y="215"/>
                </a:lnTo>
                <a:lnTo>
                  <a:pt x="82" y="208"/>
                </a:lnTo>
                <a:lnTo>
                  <a:pt x="80" y="204"/>
                </a:lnTo>
                <a:lnTo>
                  <a:pt x="80" y="199"/>
                </a:lnTo>
                <a:lnTo>
                  <a:pt x="83" y="190"/>
                </a:lnTo>
                <a:lnTo>
                  <a:pt x="76" y="179"/>
                </a:lnTo>
                <a:lnTo>
                  <a:pt x="81" y="157"/>
                </a:lnTo>
                <a:lnTo>
                  <a:pt x="97" y="117"/>
                </a:lnTo>
                <a:lnTo>
                  <a:pt x="97" y="73"/>
                </a:lnTo>
                <a:lnTo>
                  <a:pt x="96" y="66"/>
                </a:lnTo>
                <a:lnTo>
                  <a:pt x="66" y="36"/>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130" name="Freeform 108"/>
          <p:cNvSpPr/>
          <p:nvPr/>
        </p:nvSpPr>
        <p:spPr bwMode="auto">
          <a:xfrm>
            <a:off x="1758410" y="5544938"/>
            <a:ext cx="441617" cy="223603"/>
          </a:xfrm>
          <a:custGeom>
            <a:avLst/>
            <a:gdLst>
              <a:gd name="T0" fmla="*/ 177 w 237"/>
              <a:gd name="T1" fmla="*/ 15 h 120"/>
              <a:gd name="T2" fmla="*/ 189 w 237"/>
              <a:gd name="T3" fmla="*/ 23 h 120"/>
              <a:gd name="T4" fmla="*/ 195 w 237"/>
              <a:gd name="T5" fmla="*/ 40 h 120"/>
              <a:gd name="T6" fmla="*/ 189 w 237"/>
              <a:gd name="T7" fmla="*/ 54 h 120"/>
              <a:gd name="T8" fmla="*/ 194 w 237"/>
              <a:gd name="T9" fmla="*/ 62 h 120"/>
              <a:gd name="T10" fmla="*/ 214 w 237"/>
              <a:gd name="T11" fmla="*/ 72 h 120"/>
              <a:gd name="T12" fmla="*/ 220 w 237"/>
              <a:gd name="T13" fmla="*/ 76 h 120"/>
              <a:gd name="T14" fmla="*/ 226 w 237"/>
              <a:gd name="T15" fmla="*/ 73 h 120"/>
              <a:gd name="T16" fmla="*/ 233 w 237"/>
              <a:gd name="T17" fmla="*/ 75 h 120"/>
              <a:gd name="T18" fmla="*/ 237 w 237"/>
              <a:gd name="T19" fmla="*/ 84 h 120"/>
              <a:gd name="T20" fmla="*/ 237 w 237"/>
              <a:gd name="T21" fmla="*/ 93 h 120"/>
              <a:gd name="T22" fmla="*/ 235 w 237"/>
              <a:gd name="T23" fmla="*/ 99 h 120"/>
              <a:gd name="T24" fmla="*/ 223 w 237"/>
              <a:gd name="T25" fmla="*/ 103 h 120"/>
              <a:gd name="T26" fmla="*/ 221 w 237"/>
              <a:gd name="T27" fmla="*/ 102 h 120"/>
              <a:gd name="T28" fmla="*/ 220 w 237"/>
              <a:gd name="T29" fmla="*/ 105 h 120"/>
              <a:gd name="T30" fmla="*/ 215 w 237"/>
              <a:gd name="T31" fmla="*/ 111 h 120"/>
              <a:gd name="T32" fmla="*/ 208 w 237"/>
              <a:gd name="T33" fmla="*/ 115 h 120"/>
              <a:gd name="T34" fmla="*/ 207 w 237"/>
              <a:gd name="T35" fmla="*/ 108 h 120"/>
              <a:gd name="T36" fmla="*/ 206 w 237"/>
              <a:gd name="T37" fmla="*/ 116 h 120"/>
              <a:gd name="T38" fmla="*/ 211 w 237"/>
              <a:gd name="T39" fmla="*/ 118 h 120"/>
              <a:gd name="T40" fmla="*/ 192 w 237"/>
              <a:gd name="T41" fmla="*/ 120 h 120"/>
              <a:gd name="T42" fmla="*/ 178 w 237"/>
              <a:gd name="T43" fmla="*/ 119 h 120"/>
              <a:gd name="T44" fmla="*/ 179 w 237"/>
              <a:gd name="T45" fmla="*/ 111 h 120"/>
              <a:gd name="T46" fmla="*/ 173 w 237"/>
              <a:gd name="T47" fmla="*/ 106 h 120"/>
              <a:gd name="T48" fmla="*/ 162 w 237"/>
              <a:gd name="T49" fmla="*/ 102 h 120"/>
              <a:gd name="T50" fmla="*/ 149 w 237"/>
              <a:gd name="T51" fmla="*/ 87 h 120"/>
              <a:gd name="T52" fmla="*/ 121 w 237"/>
              <a:gd name="T53" fmla="*/ 86 h 120"/>
              <a:gd name="T54" fmla="*/ 112 w 237"/>
              <a:gd name="T55" fmla="*/ 94 h 120"/>
              <a:gd name="T56" fmla="*/ 93 w 237"/>
              <a:gd name="T57" fmla="*/ 93 h 120"/>
              <a:gd name="T58" fmla="*/ 67 w 237"/>
              <a:gd name="T59" fmla="*/ 82 h 120"/>
              <a:gd name="T60" fmla="*/ 10 w 237"/>
              <a:gd name="T61" fmla="*/ 26 h 120"/>
              <a:gd name="T62" fmla="*/ 1 w 237"/>
              <a:gd name="T63" fmla="*/ 19 h 120"/>
              <a:gd name="T64" fmla="*/ 0 w 237"/>
              <a:gd name="T65" fmla="*/ 15 h 120"/>
              <a:gd name="T66" fmla="*/ 26 w 237"/>
              <a:gd name="T67" fmla="*/ 8 h 120"/>
              <a:gd name="T68" fmla="*/ 34 w 237"/>
              <a:gd name="T69" fmla="*/ 3 h 120"/>
              <a:gd name="T70" fmla="*/ 48 w 237"/>
              <a:gd name="T71" fmla="*/ 6 h 120"/>
              <a:gd name="T72" fmla="*/ 59 w 237"/>
              <a:gd name="T73" fmla="*/ 24 h 120"/>
              <a:gd name="T74" fmla="*/ 66 w 237"/>
              <a:gd name="T75" fmla="*/ 37 h 120"/>
              <a:gd name="T76" fmla="*/ 75 w 237"/>
              <a:gd name="T77" fmla="*/ 37 h 120"/>
              <a:gd name="T78" fmla="*/ 79 w 237"/>
              <a:gd name="T79" fmla="*/ 26 h 120"/>
              <a:gd name="T80" fmla="*/ 91 w 237"/>
              <a:gd name="T81" fmla="*/ 37 h 120"/>
              <a:gd name="T82" fmla="*/ 107 w 237"/>
              <a:gd name="T83" fmla="*/ 45 h 120"/>
              <a:gd name="T84" fmla="*/ 127 w 237"/>
              <a:gd name="T85" fmla="*/ 51 h 120"/>
              <a:gd name="T86" fmla="*/ 116 w 237"/>
              <a:gd name="T87" fmla="*/ 20 h 120"/>
              <a:gd name="T88" fmla="*/ 116 w 237"/>
              <a:gd name="T89" fmla="*/ 14 h 120"/>
              <a:gd name="T90" fmla="*/ 122 w 237"/>
              <a:gd name="T91" fmla="*/ 11 h 120"/>
              <a:gd name="T92" fmla="*/ 129 w 237"/>
              <a:gd name="T93" fmla="*/ 13 h 120"/>
              <a:gd name="T94" fmla="*/ 150 w 237"/>
              <a:gd name="T95" fmla="*/ 7 h 120"/>
              <a:gd name="T96" fmla="*/ 150 w 237"/>
              <a:gd name="T97" fmla="*/ 2 h 120"/>
              <a:gd name="T98" fmla="*/ 154 w 237"/>
              <a:gd name="T99"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20">
                <a:moveTo>
                  <a:pt x="163" y="8"/>
                </a:moveTo>
                <a:lnTo>
                  <a:pt x="170" y="12"/>
                </a:lnTo>
                <a:lnTo>
                  <a:pt x="177" y="15"/>
                </a:lnTo>
                <a:lnTo>
                  <a:pt x="182" y="18"/>
                </a:lnTo>
                <a:lnTo>
                  <a:pt x="185" y="20"/>
                </a:lnTo>
                <a:lnTo>
                  <a:pt x="189" y="23"/>
                </a:lnTo>
                <a:lnTo>
                  <a:pt x="192" y="28"/>
                </a:lnTo>
                <a:lnTo>
                  <a:pt x="194" y="34"/>
                </a:lnTo>
                <a:lnTo>
                  <a:pt x="195" y="40"/>
                </a:lnTo>
                <a:lnTo>
                  <a:pt x="194" y="44"/>
                </a:lnTo>
                <a:lnTo>
                  <a:pt x="190" y="51"/>
                </a:lnTo>
                <a:lnTo>
                  <a:pt x="189" y="54"/>
                </a:lnTo>
                <a:lnTo>
                  <a:pt x="189" y="57"/>
                </a:lnTo>
                <a:lnTo>
                  <a:pt x="190" y="60"/>
                </a:lnTo>
                <a:lnTo>
                  <a:pt x="194" y="62"/>
                </a:lnTo>
                <a:lnTo>
                  <a:pt x="202" y="67"/>
                </a:lnTo>
                <a:lnTo>
                  <a:pt x="211" y="70"/>
                </a:lnTo>
                <a:lnTo>
                  <a:pt x="214" y="72"/>
                </a:lnTo>
                <a:lnTo>
                  <a:pt x="216" y="75"/>
                </a:lnTo>
                <a:lnTo>
                  <a:pt x="218" y="76"/>
                </a:lnTo>
                <a:lnTo>
                  <a:pt x="220" y="76"/>
                </a:lnTo>
                <a:lnTo>
                  <a:pt x="222" y="75"/>
                </a:lnTo>
                <a:lnTo>
                  <a:pt x="224" y="74"/>
                </a:lnTo>
                <a:lnTo>
                  <a:pt x="226" y="73"/>
                </a:lnTo>
                <a:lnTo>
                  <a:pt x="228" y="73"/>
                </a:lnTo>
                <a:lnTo>
                  <a:pt x="230" y="74"/>
                </a:lnTo>
                <a:lnTo>
                  <a:pt x="233" y="75"/>
                </a:lnTo>
                <a:lnTo>
                  <a:pt x="236" y="77"/>
                </a:lnTo>
                <a:lnTo>
                  <a:pt x="237" y="80"/>
                </a:lnTo>
                <a:lnTo>
                  <a:pt x="237" y="84"/>
                </a:lnTo>
                <a:lnTo>
                  <a:pt x="236" y="90"/>
                </a:lnTo>
                <a:lnTo>
                  <a:pt x="236" y="91"/>
                </a:lnTo>
                <a:lnTo>
                  <a:pt x="237" y="93"/>
                </a:lnTo>
                <a:lnTo>
                  <a:pt x="237" y="93"/>
                </a:lnTo>
                <a:lnTo>
                  <a:pt x="237" y="96"/>
                </a:lnTo>
                <a:lnTo>
                  <a:pt x="235" y="99"/>
                </a:lnTo>
                <a:lnTo>
                  <a:pt x="233" y="100"/>
                </a:lnTo>
                <a:lnTo>
                  <a:pt x="226" y="103"/>
                </a:lnTo>
                <a:lnTo>
                  <a:pt x="223" y="103"/>
                </a:lnTo>
                <a:lnTo>
                  <a:pt x="221" y="99"/>
                </a:lnTo>
                <a:lnTo>
                  <a:pt x="220" y="99"/>
                </a:lnTo>
                <a:lnTo>
                  <a:pt x="221" y="102"/>
                </a:lnTo>
                <a:lnTo>
                  <a:pt x="221" y="103"/>
                </a:lnTo>
                <a:lnTo>
                  <a:pt x="223" y="105"/>
                </a:lnTo>
                <a:lnTo>
                  <a:pt x="220" y="105"/>
                </a:lnTo>
                <a:lnTo>
                  <a:pt x="218" y="106"/>
                </a:lnTo>
                <a:lnTo>
                  <a:pt x="216" y="108"/>
                </a:lnTo>
                <a:lnTo>
                  <a:pt x="215" y="111"/>
                </a:lnTo>
                <a:lnTo>
                  <a:pt x="213" y="113"/>
                </a:lnTo>
                <a:lnTo>
                  <a:pt x="211" y="114"/>
                </a:lnTo>
                <a:lnTo>
                  <a:pt x="208" y="115"/>
                </a:lnTo>
                <a:lnTo>
                  <a:pt x="208" y="112"/>
                </a:lnTo>
                <a:lnTo>
                  <a:pt x="208" y="109"/>
                </a:lnTo>
                <a:lnTo>
                  <a:pt x="207" y="108"/>
                </a:lnTo>
                <a:lnTo>
                  <a:pt x="205" y="106"/>
                </a:lnTo>
                <a:lnTo>
                  <a:pt x="205" y="113"/>
                </a:lnTo>
                <a:lnTo>
                  <a:pt x="206" y="116"/>
                </a:lnTo>
                <a:lnTo>
                  <a:pt x="209" y="117"/>
                </a:lnTo>
                <a:lnTo>
                  <a:pt x="212" y="116"/>
                </a:lnTo>
                <a:lnTo>
                  <a:pt x="211" y="118"/>
                </a:lnTo>
                <a:lnTo>
                  <a:pt x="206" y="120"/>
                </a:lnTo>
                <a:lnTo>
                  <a:pt x="198" y="120"/>
                </a:lnTo>
                <a:lnTo>
                  <a:pt x="192" y="120"/>
                </a:lnTo>
                <a:lnTo>
                  <a:pt x="183" y="120"/>
                </a:lnTo>
                <a:lnTo>
                  <a:pt x="180" y="120"/>
                </a:lnTo>
                <a:lnTo>
                  <a:pt x="178" y="119"/>
                </a:lnTo>
                <a:lnTo>
                  <a:pt x="178" y="117"/>
                </a:lnTo>
                <a:lnTo>
                  <a:pt x="179" y="113"/>
                </a:lnTo>
                <a:lnTo>
                  <a:pt x="179" y="111"/>
                </a:lnTo>
                <a:lnTo>
                  <a:pt x="178" y="109"/>
                </a:lnTo>
                <a:lnTo>
                  <a:pt x="176" y="108"/>
                </a:lnTo>
                <a:lnTo>
                  <a:pt x="173" y="106"/>
                </a:lnTo>
                <a:lnTo>
                  <a:pt x="168" y="105"/>
                </a:lnTo>
                <a:lnTo>
                  <a:pt x="164" y="104"/>
                </a:lnTo>
                <a:lnTo>
                  <a:pt x="162" y="102"/>
                </a:lnTo>
                <a:lnTo>
                  <a:pt x="153" y="91"/>
                </a:lnTo>
                <a:lnTo>
                  <a:pt x="151" y="88"/>
                </a:lnTo>
                <a:lnTo>
                  <a:pt x="149" y="87"/>
                </a:lnTo>
                <a:lnTo>
                  <a:pt x="145" y="86"/>
                </a:lnTo>
                <a:lnTo>
                  <a:pt x="125" y="86"/>
                </a:lnTo>
                <a:lnTo>
                  <a:pt x="121" y="86"/>
                </a:lnTo>
                <a:lnTo>
                  <a:pt x="117" y="88"/>
                </a:lnTo>
                <a:lnTo>
                  <a:pt x="114" y="92"/>
                </a:lnTo>
                <a:lnTo>
                  <a:pt x="112" y="94"/>
                </a:lnTo>
                <a:lnTo>
                  <a:pt x="108" y="95"/>
                </a:lnTo>
                <a:lnTo>
                  <a:pt x="102" y="95"/>
                </a:lnTo>
                <a:lnTo>
                  <a:pt x="93" y="93"/>
                </a:lnTo>
                <a:lnTo>
                  <a:pt x="86" y="93"/>
                </a:lnTo>
                <a:lnTo>
                  <a:pt x="78" y="90"/>
                </a:lnTo>
                <a:lnTo>
                  <a:pt x="67" y="82"/>
                </a:lnTo>
                <a:lnTo>
                  <a:pt x="26" y="43"/>
                </a:lnTo>
                <a:lnTo>
                  <a:pt x="13" y="29"/>
                </a:lnTo>
                <a:lnTo>
                  <a:pt x="10" y="26"/>
                </a:lnTo>
                <a:lnTo>
                  <a:pt x="5" y="23"/>
                </a:lnTo>
                <a:lnTo>
                  <a:pt x="3" y="21"/>
                </a:lnTo>
                <a:lnTo>
                  <a:pt x="1" y="19"/>
                </a:lnTo>
                <a:lnTo>
                  <a:pt x="1" y="18"/>
                </a:lnTo>
                <a:lnTo>
                  <a:pt x="1" y="16"/>
                </a:lnTo>
                <a:lnTo>
                  <a:pt x="0" y="15"/>
                </a:lnTo>
                <a:lnTo>
                  <a:pt x="18" y="11"/>
                </a:lnTo>
                <a:lnTo>
                  <a:pt x="21" y="10"/>
                </a:lnTo>
                <a:lnTo>
                  <a:pt x="26" y="8"/>
                </a:lnTo>
                <a:lnTo>
                  <a:pt x="29" y="6"/>
                </a:lnTo>
                <a:lnTo>
                  <a:pt x="29" y="6"/>
                </a:lnTo>
                <a:lnTo>
                  <a:pt x="34" y="3"/>
                </a:lnTo>
                <a:lnTo>
                  <a:pt x="39" y="1"/>
                </a:lnTo>
                <a:lnTo>
                  <a:pt x="45" y="2"/>
                </a:lnTo>
                <a:lnTo>
                  <a:pt x="48" y="6"/>
                </a:lnTo>
                <a:lnTo>
                  <a:pt x="51" y="12"/>
                </a:lnTo>
                <a:lnTo>
                  <a:pt x="58" y="21"/>
                </a:lnTo>
                <a:lnTo>
                  <a:pt x="59" y="24"/>
                </a:lnTo>
                <a:lnTo>
                  <a:pt x="62" y="31"/>
                </a:lnTo>
                <a:lnTo>
                  <a:pt x="63" y="33"/>
                </a:lnTo>
                <a:lnTo>
                  <a:pt x="66" y="37"/>
                </a:lnTo>
                <a:lnTo>
                  <a:pt x="69" y="39"/>
                </a:lnTo>
                <a:lnTo>
                  <a:pt x="73" y="39"/>
                </a:lnTo>
                <a:lnTo>
                  <a:pt x="75" y="37"/>
                </a:lnTo>
                <a:lnTo>
                  <a:pt x="77" y="33"/>
                </a:lnTo>
                <a:lnTo>
                  <a:pt x="79" y="29"/>
                </a:lnTo>
                <a:lnTo>
                  <a:pt x="79" y="26"/>
                </a:lnTo>
                <a:lnTo>
                  <a:pt x="86" y="31"/>
                </a:lnTo>
                <a:lnTo>
                  <a:pt x="88" y="33"/>
                </a:lnTo>
                <a:lnTo>
                  <a:pt x="91" y="37"/>
                </a:lnTo>
                <a:lnTo>
                  <a:pt x="96" y="41"/>
                </a:lnTo>
                <a:lnTo>
                  <a:pt x="101" y="43"/>
                </a:lnTo>
                <a:lnTo>
                  <a:pt x="107" y="45"/>
                </a:lnTo>
                <a:lnTo>
                  <a:pt x="118" y="46"/>
                </a:lnTo>
                <a:lnTo>
                  <a:pt x="123" y="47"/>
                </a:lnTo>
                <a:lnTo>
                  <a:pt x="127" y="51"/>
                </a:lnTo>
                <a:lnTo>
                  <a:pt x="122" y="32"/>
                </a:lnTo>
                <a:lnTo>
                  <a:pt x="117" y="23"/>
                </a:lnTo>
                <a:lnTo>
                  <a:pt x="116" y="20"/>
                </a:lnTo>
                <a:lnTo>
                  <a:pt x="116" y="19"/>
                </a:lnTo>
                <a:lnTo>
                  <a:pt x="117" y="14"/>
                </a:lnTo>
                <a:lnTo>
                  <a:pt x="116" y="14"/>
                </a:lnTo>
                <a:lnTo>
                  <a:pt x="117" y="12"/>
                </a:lnTo>
                <a:lnTo>
                  <a:pt x="118" y="11"/>
                </a:lnTo>
                <a:lnTo>
                  <a:pt x="122" y="11"/>
                </a:lnTo>
                <a:lnTo>
                  <a:pt x="126" y="11"/>
                </a:lnTo>
                <a:lnTo>
                  <a:pt x="127" y="12"/>
                </a:lnTo>
                <a:lnTo>
                  <a:pt x="129" y="13"/>
                </a:lnTo>
                <a:lnTo>
                  <a:pt x="132" y="13"/>
                </a:lnTo>
                <a:lnTo>
                  <a:pt x="148" y="8"/>
                </a:lnTo>
                <a:lnTo>
                  <a:pt x="150" y="7"/>
                </a:lnTo>
                <a:lnTo>
                  <a:pt x="150" y="5"/>
                </a:lnTo>
                <a:lnTo>
                  <a:pt x="150" y="4"/>
                </a:lnTo>
                <a:lnTo>
                  <a:pt x="150" y="2"/>
                </a:lnTo>
                <a:lnTo>
                  <a:pt x="150" y="1"/>
                </a:lnTo>
                <a:lnTo>
                  <a:pt x="151" y="0"/>
                </a:lnTo>
                <a:lnTo>
                  <a:pt x="154" y="1"/>
                </a:lnTo>
                <a:lnTo>
                  <a:pt x="156" y="3"/>
                </a:lnTo>
                <a:lnTo>
                  <a:pt x="163" y="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9" name="Freeform 109"/>
          <p:cNvSpPr/>
          <p:nvPr/>
        </p:nvSpPr>
        <p:spPr bwMode="auto">
          <a:xfrm>
            <a:off x="1885410" y="5671938"/>
            <a:ext cx="441617" cy="223603"/>
          </a:xfrm>
          <a:custGeom>
            <a:avLst/>
            <a:gdLst>
              <a:gd name="T0" fmla="*/ 369 w 493"/>
              <a:gd name="T1" fmla="*/ 31 h 251"/>
              <a:gd name="T2" fmla="*/ 393 w 493"/>
              <a:gd name="T3" fmla="*/ 48 h 251"/>
              <a:gd name="T4" fmla="*/ 405 w 493"/>
              <a:gd name="T5" fmla="*/ 82 h 251"/>
              <a:gd name="T6" fmla="*/ 393 w 493"/>
              <a:gd name="T7" fmla="*/ 113 h 251"/>
              <a:gd name="T8" fmla="*/ 404 w 493"/>
              <a:gd name="T9" fmla="*/ 129 h 251"/>
              <a:gd name="T10" fmla="*/ 444 w 493"/>
              <a:gd name="T11" fmla="*/ 149 h 251"/>
              <a:gd name="T12" fmla="*/ 458 w 493"/>
              <a:gd name="T13" fmla="*/ 159 h 251"/>
              <a:gd name="T14" fmla="*/ 470 w 493"/>
              <a:gd name="T15" fmla="*/ 152 h 251"/>
              <a:gd name="T16" fmla="*/ 485 w 493"/>
              <a:gd name="T17" fmla="*/ 156 h 251"/>
              <a:gd name="T18" fmla="*/ 493 w 493"/>
              <a:gd name="T19" fmla="*/ 174 h 251"/>
              <a:gd name="T20" fmla="*/ 493 w 493"/>
              <a:gd name="T21" fmla="*/ 194 h 251"/>
              <a:gd name="T22" fmla="*/ 489 w 493"/>
              <a:gd name="T23" fmla="*/ 206 h 251"/>
              <a:gd name="T24" fmla="*/ 464 w 493"/>
              <a:gd name="T25" fmla="*/ 214 h 251"/>
              <a:gd name="T26" fmla="*/ 459 w 493"/>
              <a:gd name="T27" fmla="*/ 213 h 251"/>
              <a:gd name="T28" fmla="*/ 458 w 493"/>
              <a:gd name="T29" fmla="*/ 219 h 251"/>
              <a:gd name="T30" fmla="*/ 447 w 493"/>
              <a:gd name="T31" fmla="*/ 232 h 251"/>
              <a:gd name="T32" fmla="*/ 432 w 493"/>
              <a:gd name="T33" fmla="*/ 240 h 251"/>
              <a:gd name="T34" fmla="*/ 430 w 493"/>
              <a:gd name="T35" fmla="*/ 224 h 251"/>
              <a:gd name="T36" fmla="*/ 429 w 493"/>
              <a:gd name="T37" fmla="*/ 241 h 251"/>
              <a:gd name="T38" fmla="*/ 438 w 493"/>
              <a:gd name="T39" fmla="*/ 246 h 251"/>
              <a:gd name="T40" fmla="*/ 399 w 493"/>
              <a:gd name="T41" fmla="*/ 249 h 251"/>
              <a:gd name="T42" fmla="*/ 371 w 493"/>
              <a:gd name="T43" fmla="*/ 247 h 251"/>
              <a:gd name="T44" fmla="*/ 372 w 493"/>
              <a:gd name="T45" fmla="*/ 231 h 251"/>
              <a:gd name="T46" fmla="*/ 360 w 493"/>
              <a:gd name="T47" fmla="*/ 221 h 251"/>
              <a:gd name="T48" fmla="*/ 336 w 493"/>
              <a:gd name="T49" fmla="*/ 213 h 251"/>
              <a:gd name="T50" fmla="*/ 309 w 493"/>
              <a:gd name="T51" fmla="*/ 181 h 251"/>
              <a:gd name="T52" fmla="*/ 251 w 493"/>
              <a:gd name="T53" fmla="*/ 178 h 251"/>
              <a:gd name="T54" fmla="*/ 233 w 493"/>
              <a:gd name="T55" fmla="*/ 195 h 251"/>
              <a:gd name="T56" fmla="*/ 194 w 493"/>
              <a:gd name="T57" fmla="*/ 194 h 251"/>
              <a:gd name="T58" fmla="*/ 139 w 493"/>
              <a:gd name="T59" fmla="*/ 171 h 251"/>
              <a:gd name="T60" fmla="*/ 21 w 493"/>
              <a:gd name="T61" fmla="*/ 53 h 251"/>
              <a:gd name="T62" fmla="*/ 3 w 493"/>
              <a:gd name="T63" fmla="*/ 40 h 251"/>
              <a:gd name="T64" fmla="*/ 0 w 493"/>
              <a:gd name="T65" fmla="*/ 30 h 251"/>
              <a:gd name="T66" fmla="*/ 53 w 493"/>
              <a:gd name="T67" fmla="*/ 16 h 251"/>
              <a:gd name="T68" fmla="*/ 70 w 493"/>
              <a:gd name="T69" fmla="*/ 6 h 251"/>
              <a:gd name="T70" fmla="*/ 100 w 493"/>
              <a:gd name="T71" fmla="*/ 11 h 251"/>
              <a:gd name="T72" fmla="*/ 123 w 493"/>
              <a:gd name="T73" fmla="*/ 49 h 251"/>
              <a:gd name="T74" fmla="*/ 137 w 493"/>
              <a:gd name="T75" fmla="*/ 76 h 251"/>
              <a:gd name="T76" fmla="*/ 156 w 493"/>
              <a:gd name="T77" fmla="*/ 76 h 251"/>
              <a:gd name="T78" fmla="*/ 165 w 493"/>
              <a:gd name="T79" fmla="*/ 53 h 251"/>
              <a:gd name="T80" fmla="*/ 190 w 493"/>
              <a:gd name="T81" fmla="*/ 77 h 251"/>
              <a:gd name="T82" fmla="*/ 222 w 493"/>
              <a:gd name="T83" fmla="*/ 94 h 251"/>
              <a:gd name="T84" fmla="*/ 264 w 493"/>
              <a:gd name="T85" fmla="*/ 106 h 251"/>
              <a:gd name="T86" fmla="*/ 242 w 493"/>
              <a:gd name="T87" fmla="*/ 41 h 251"/>
              <a:gd name="T88" fmla="*/ 242 w 493"/>
              <a:gd name="T89" fmla="*/ 28 h 251"/>
              <a:gd name="T90" fmla="*/ 253 w 493"/>
              <a:gd name="T91" fmla="*/ 22 h 251"/>
              <a:gd name="T92" fmla="*/ 269 w 493"/>
              <a:gd name="T93" fmla="*/ 26 h 251"/>
              <a:gd name="T94" fmla="*/ 311 w 493"/>
              <a:gd name="T95" fmla="*/ 13 h 251"/>
              <a:gd name="T96" fmla="*/ 311 w 493"/>
              <a:gd name="T97" fmla="*/ 3 h 251"/>
              <a:gd name="T98" fmla="*/ 320 w 493"/>
              <a:gd name="T99" fmla="*/ 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3" h="251">
                <a:moveTo>
                  <a:pt x="339" y="17"/>
                </a:moveTo>
                <a:lnTo>
                  <a:pt x="353" y="25"/>
                </a:lnTo>
                <a:lnTo>
                  <a:pt x="369" y="31"/>
                </a:lnTo>
                <a:lnTo>
                  <a:pt x="378" y="36"/>
                </a:lnTo>
                <a:lnTo>
                  <a:pt x="385" y="41"/>
                </a:lnTo>
                <a:lnTo>
                  <a:pt x="393" y="48"/>
                </a:lnTo>
                <a:lnTo>
                  <a:pt x="399" y="57"/>
                </a:lnTo>
                <a:lnTo>
                  <a:pt x="404" y="71"/>
                </a:lnTo>
                <a:lnTo>
                  <a:pt x="405" y="82"/>
                </a:lnTo>
                <a:lnTo>
                  <a:pt x="404" y="91"/>
                </a:lnTo>
                <a:lnTo>
                  <a:pt x="396" y="106"/>
                </a:lnTo>
                <a:lnTo>
                  <a:pt x="393" y="113"/>
                </a:lnTo>
                <a:lnTo>
                  <a:pt x="392" y="119"/>
                </a:lnTo>
                <a:lnTo>
                  <a:pt x="396" y="124"/>
                </a:lnTo>
                <a:lnTo>
                  <a:pt x="404" y="129"/>
                </a:lnTo>
                <a:lnTo>
                  <a:pt x="421" y="139"/>
                </a:lnTo>
                <a:lnTo>
                  <a:pt x="439" y="146"/>
                </a:lnTo>
                <a:lnTo>
                  <a:pt x="444" y="149"/>
                </a:lnTo>
                <a:lnTo>
                  <a:pt x="449" y="155"/>
                </a:lnTo>
                <a:lnTo>
                  <a:pt x="453" y="158"/>
                </a:lnTo>
                <a:lnTo>
                  <a:pt x="458" y="159"/>
                </a:lnTo>
                <a:lnTo>
                  <a:pt x="462" y="157"/>
                </a:lnTo>
                <a:lnTo>
                  <a:pt x="466" y="154"/>
                </a:lnTo>
                <a:lnTo>
                  <a:pt x="470" y="152"/>
                </a:lnTo>
                <a:lnTo>
                  <a:pt x="474" y="152"/>
                </a:lnTo>
                <a:lnTo>
                  <a:pt x="479" y="153"/>
                </a:lnTo>
                <a:lnTo>
                  <a:pt x="485" y="156"/>
                </a:lnTo>
                <a:lnTo>
                  <a:pt x="490" y="161"/>
                </a:lnTo>
                <a:lnTo>
                  <a:pt x="493" y="167"/>
                </a:lnTo>
                <a:lnTo>
                  <a:pt x="493" y="174"/>
                </a:lnTo>
                <a:lnTo>
                  <a:pt x="491" y="187"/>
                </a:lnTo>
                <a:lnTo>
                  <a:pt x="491" y="190"/>
                </a:lnTo>
                <a:lnTo>
                  <a:pt x="493" y="194"/>
                </a:lnTo>
                <a:lnTo>
                  <a:pt x="493" y="194"/>
                </a:lnTo>
                <a:lnTo>
                  <a:pt x="492" y="199"/>
                </a:lnTo>
                <a:lnTo>
                  <a:pt x="489" y="206"/>
                </a:lnTo>
                <a:lnTo>
                  <a:pt x="484" y="209"/>
                </a:lnTo>
                <a:lnTo>
                  <a:pt x="471" y="214"/>
                </a:lnTo>
                <a:lnTo>
                  <a:pt x="464" y="214"/>
                </a:lnTo>
                <a:lnTo>
                  <a:pt x="460" y="206"/>
                </a:lnTo>
                <a:lnTo>
                  <a:pt x="457" y="206"/>
                </a:lnTo>
                <a:lnTo>
                  <a:pt x="459" y="213"/>
                </a:lnTo>
                <a:lnTo>
                  <a:pt x="460" y="215"/>
                </a:lnTo>
                <a:lnTo>
                  <a:pt x="463" y="218"/>
                </a:lnTo>
                <a:lnTo>
                  <a:pt x="458" y="219"/>
                </a:lnTo>
                <a:lnTo>
                  <a:pt x="454" y="221"/>
                </a:lnTo>
                <a:lnTo>
                  <a:pt x="450" y="224"/>
                </a:lnTo>
                <a:lnTo>
                  <a:pt x="447" y="232"/>
                </a:lnTo>
                <a:lnTo>
                  <a:pt x="443" y="235"/>
                </a:lnTo>
                <a:lnTo>
                  <a:pt x="438" y="237"/>
                </a:lnTo>
                <a:lnTo>
                  <a:pt x="432" y="240"/>
                </a:lnTo>
                <a:lnTo>
                  <a:pt x="433" y="233"/>
                </a:lnTo>
                <a:lnTo>
                  <a:pt x="432" y="228"/>
                </a:lnTo>
                <a:lnTo>
                  <a:pt x="430" y="224"/>
                </a:lnTo>
                <a:lnTo>
                  <a:pt x="427" y="220"/>
                </a:lnTo>
                <a:lnTo>
                  <a:pt x="427" y="235"/>
                </a:lnTo>
                <a:lnTo>
                  <a:pt x="429" y="241"/>
                </a:lnTo>
                <a:lnTo>
                  <a:pt x="434" y="243"/>
                </a:lnTo>
                <a:lnTo>
                  <a:pt x="441" y="241"/>
                </a:lnTo>
                <a:lnTo>
                  <a:pt x="438" y="246"/>
                </a:lnTo>
                <a:lnTo>
                  <a:pt x="429" y="251"/>
                </a:lnTo>
                <a:lnTo>
                  <a:pt x="411" y="251"/>
                </a:lnTo>
                <a:lnTo>
                  <a:pt x="399" y="249"/>
                </a:lnTo>
                <a:lnTo>
                  <a:pt x="381" y="251"/>
                </a:lnTo>
                <a:lnTo>
                  <a:pt x="375" y="250"/>
                </a:lnTo>
                <a:lnTo>
                  <a:pt x="371" y="247"/>
                </a:lnTo>
                <a:lnTo>
                  <a:pt x="371" y="243"/>
                </a:lnTo>
                <a:lnTo>
                  <a:pt x="372" y="235"/>
                </a:lnTo>
                <a:lnTo>
                  <a:pt x="372" y="231"/>
                </a:lnTo>
                <a:lnTo>
                  <a:pt x="370" y="227"/>
                </a:lnTo>
                <a:lnTo>
                  <a:pt x="367" y="224"/>
                </a:lnTo>
                <a:lnTo>
                  <a:pt x="360" y="221"/>
                </a:lnTo>
                <a:lnTo>
                  <a:pt x="349" y="219"/>
                </a:lnTo>
                <a:lnTo>
                  <a:pt x="342" y="216"/>
                </a:lnTo>
                <a:lnTo>
                  <a:pt x="336" y="213"/>
                </a:lnTo>
                <a:lnTo>
                  <a:pt x="319" y="189"/>
                </a:lnTo>
                <a:lnTo>
                  <a:pt x="314" y="184"/>
                </a:lnTo>
                <a:lnTo>
                  <a:pt x="309" y="181"/>
                </a:lnTo>
                <a:lnTo>
                  <a:pt x="302" y="180"/>
                </a:lnTo>
                <a:lnTo>
                  <a:pt x="260" y="178"/>
                </a:lnTo>
                <a:lnTo>
                  <a:pt x="251" y="178"/>
                </a:lnTo>
                <a:lnTo>
                  <a:pt x="244" y="183"/>
                </a:lnTo>
                <a:lnTo>
                  <a:pt x="237" y="192"/>
                </a:lnTo>
                <a:lnTo>
                  <a:pt x="233" y="195"/>
                </a:lnTo>
                <a:lnTo>
                  <a:pt x="224" y="197"/>
                </a:lnTo>
                <a:lnTo>
                  <a:pt x="213" y="198"/>
                </a:lnTo>
                <a:lnTo>
                  <a:pt x="194" y="194"/>
                </a:lnTo>
                <a:lnTo>
                  <a:pt x="178" y="193"/>
                </a:lnTo>
                <a:lnTo>
                  <a:pt x="162" y="188"/>
                </a:lnTo>
                <a:lnTo>
                  <a:pt x="139" y="171"/>
                </a:lnTo>
                <a:lnTo>
                  <a:pt x="53" y="90"/>
                </a:lnTo>
                <a:lnTo>
                  <a:pt x="27" y="59"/>
                </a:lnTo>
                <a:lnTo>
                  <a:pt x="21" y="53"/>
                </a:lnTo>
                <a:lnTo>
                  <a:pt x="10" y="47"/>
                </a:lnTo>
                <a:lnTo>
                  <a:pt x="6" y="43"/>
                </a:lnTo>
                <a:lnTo>
                  <a:pt x="3" y="40"/>
                </a:lnTo>
                <a:lnTo>
                  <a:pt x="2" y="38"/>
                </a:lnTo>
                <a:lnTo>
                  <a:pt x="1" y="32"/>
                </a:lnTo>
                <a:lnTo>
                  <a:pt x="0" y="30"/>
                </a:lnTo>
                <a:lnTo>
                  <a:pt x="38" y="22"/>
                </a:lnTo>
                <a:lnTo>
                  <a:pt x="44" y="21"/>
                </a:lnTo>
                <a:lnTo>
                  <a:pt x="53" y="16"/>
                </a:lnTo>
                <a:lnTo>
                  <a:pt x="61" y="12"/>
                </a:lnTo>
                <a:lnTo>
                  <a:pt x="61" y="11"/>
                </a:lnTo>
                <a:lnTo>
                  <a:pt x="70" y="6"/>
                </a:lnTo>
                <a:lnTo>
                  <a:pt x="82" y="2"/>
                </a:lnTo>
                <a:lnTo>
                  <a:pt x="93" y="4"/>
                </a:lnTo>
                <a:lnTo>
                  <a:pt x="100" y="11"/>
                </a:lnTo>
                <a:lnTo>
                  <a:pt x="107" y="24"/>
                </a:lnTo>
                <a:lnTo>
                  <a:pt x="121" y="43"/>
                </a:lnTo>
                <a:lnTo>
                  <a:pt x="123" y="49"/>
                </a:lnTo>
                <a:lnTo>
                  <a:pt x="128" y="64"/>
                </a:lnTo>
                <a:lnTo>
                  <a:pt x="131" y="69"/>
                </a:lnTo>
                <a:lnTo>
                  <a:pt x="137" y="76"/>
                </a:lnTo>
                <a:lnTo>
                  <a:pt x="144" y="81"/>
                </a:lnTo>
                <a:lnTo>
                  <a:pt x="152" y="81"/>
                </a:lnTo>
                <a:lnTo>
                  <a:pt x="156" y="76"/>
                </a:lnTo>
                <a:lnTo>
                  <a:pt x="161" y="68"/>
                </a:lnTo>
                <a:lnTo>
                  <a:pt x="164" y="59"/>
                </a:lnTo>
                <a:lnTo>
                  <a:pt x="165" y="53"/>
                </a:lnTo>
                <a:lnTo>
                  <a:pt x="178" y="64"/>
                </a:lnTo>
                <a:lnTo>
                  <a:pt x="182" y="68"/>
                </a:lnTo>
                <a:lnTo>
                  <a:pt x="190" y="77"/>
                </a:lnTo>
                <a:lnTo>
                  <a:pt x="200" y="84"/>
                </a:lnTo>
                <a:lnTo>
                  <a:pt x="211" y="90"/>
                </a:lnTo>
                <a:lnTo>
                  <a:pt x="222" y="94"/>
                </a:lnTo>
                <a:lnTo>
                  <a:pt x="245" y="96"/>
                </a:lnTo>
                <a:lnTo>
                  <a:pt x="255" y="98"/>
                </a:lnTo>
                <a:lnTo>
                  <a:pt x="264" y="106"/>
                </a:lnTo>
                <a:lnTo>
                  <a:pt x="254" y="66"/>
                </a:lnTo>
                <a:lnTo>
                  <a:pt x="244" y="47"/>
                </a:lnTo>
                <a:lnTo>
                  <a:pt x="242" y="41"/>
                </a:lnTo>
                <a:lnTo>
                  <a:pt x="242" y="40"/>
                </a:lnTo>
                <a:lnTo>
                  <a:pt x="243" y="29"/>
                </a:lnTo>
                <a:lnTo>
                  <a:pt x="242" y="28"/>
                </a:lnTo>
                <a:lnTo>
                  <a:pt x="244" y="24"/>
                </a:lnTo>
                <a:lnTo>
                  <a:pt x="246" y="23"/>
                </a:lnTo>
                <a:lnTo>
                  <a:pt x="253" y="22"/>
                </a:lnTo>
                <a:lnTo>
                  <a:pt x="261" y="22"/>
                </a:lnTo>
                <a:lnTo>
                  <a:pt x="265" y="25"/>
                </a:lnTo>
                <a:lnTo>
                  <a:pt x="269" y="26"/>
                </a:lnTo>
                <a:lnTo>
                  <a:pt x="274" y="26"/>
                </a:lnTo>
                <a:lnTo>
                  <a:pt x="308" y="16"/>
                </a:lnTo>
                <a:lnTo>
                  <a:pt x="311" y="13"/>
                </a:lnTo>
                <a:lnTo>
                  <a:pt x="312" y="10"/>
                </a:lnTo>
                <a:lnTo>
                  <a:pt x="311" y="7"/>
                </a:lnTo>
                <a:lnTo>
                  <a:pt x="311" y="3"/>
                </a:lnTo>
                <a:lnTo>
                  <a:pt x="312" y="1"/>
                </a:lnTo>
                <a:lnTo>
                  <a:pt x="315" y="0"/>
                </a:lnTo>
                <a:lnTo>
                  <a:pt x="320" y="2"/>
                </a:lnTo>
                <a:lnTo>
                  <a:pt x="325" y="5"/>
                </a:lnTo>
                <a:lnTo>
                  <a:pt x="339" y="17"/>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50" name="Freeform 110"/>
          <p:cNvSpPr>
            <a:spLocks noEditPoints="1"/>
          </p:cNvSpPr>
          <p:nvPr/>
        </p:nvSpPr>
        <p:spPr bwMode="auto">
          <a:xfrm>
            <a:off x="1873938" y="5705187"/>
            <a:ext cx="346585" cy="281368"/>
          </a:xfrm>
          <a:custGeom>
            <a:avLst/>
            <a:gdLst>
              <a:gd name="T0" fmla="*/ 382 w 387"/>
              <a:gd name="T1" fmla="*/ 175 h 317"/>
              <a:gd name="T2" fmla="*/ 371 w 387"/>
              <a:gd name="T3" fmla="*/ 172 h 317"/>
              <a:gd name="T4" fmla="*/ 364 w 387"/>
              <a:gd name="T5" fmla="*/ 168 h 317"/>
              <a:gd name="T6" fmla="*/ 258 w 387"/>
              <a:gd name="T7" fmla="*/ 127 h 317"/>
              <a:gd name="T8" fmla="*/ 247 w 387"/>
              <a:gd name="T9" fmla="*/ 113 h 317"/>
              <a:gd name="T10" fmla="*/ 277 w 387"/>
              <a:gd name="T11" fmla="*/ 118 h 317"/>
              <a:gd name="T12" fmla="*/ 370 w 387"/>
              <a:gd name="T13" fmla="*/ 129 h 317"/>
              <a:gd name="T14" fmla="*/ 386 w 387"/>
              <a:gd name="T15" fmla="*/ 117 h 317"/>
              <a:gd name="T16" fmla="*/ 375 w 387"/>
              <a:gd name="T17" fmla="*/ 69 h 317"/>
              <a:gd name="T18" fmla="*/ 364 w 387"/>
              <a:gd name="T19" fmla="*/ 51 h 317"/>
              <a:gd name="T20" fmla="*/ 346 w 387"/>
              <a:gd name="T21" fmla="*/ 62 h 317"/>
              <a:gd name="T22" fmla="*/ 332 w 387"/>
              <a:gd name="T23" fmla="*/ 60 h 317"/>
              <a:gd name="T24" fmla="*/ 327 w 387"/>
              <a:gd name="T25" fmla="*/ 48 h 317"/>
              <a:gd name="T26" fmla="*/ 313 w 387"/>
              <a:gd name="T27" fmla="*/ 63 h 317"/>
              <a:gd name="T28" fmla="*/ 301 w 387"/>
              <a:gd name="T29" fmla="*/ 73 h 317"/>
              <a:gd name="T30" fmla="*/ 253 w 387"/>
              <a:gd name="T31" fmla="*/ 73 h 317"/>
              <a:gd name="T32" fmla="*/ 243 w 387"/>
              <a:gd name="T33" fmla="*/ 65 h 317"/>
              <a:gd name="T34" fmla="*/ 242 w 387"/>
              <a:gd name="T35" fmla="*/ 49 h 317"/>
              <a:gd name="T36" fmla="*/ 221 w 387"/>
              <a:gd name="T37" fmla="*/ 41 h 317"/>
              <a:gd name="T38" fmla="*/ 191 w 387"/>
              <a:gd name="T39" fmla="*/ 11 h 317"/>
              <a:gd name="T40" fmla="*/ 174 w 387"/>
              <a:gd name="T41" fmla="*/ 2 h 317"/>
              <a:gd name="T42" fmla="*/ 116 w 387"/>
              <a:gd name="T43" fmla="*/ 5 h 317"/>
              <a:gd name="T44" fmla="*/ 96 w 387"/>
              <a:gd name="T45" fmla="*/ 19 h 317"/>
              <a:gd name="T46" fmla="*/ 50 w 387"/>
              <a:gd name="T47" fmla="*/ 15 h 317"/>
              <a:gd name="T48" fmla="*/ 44 w 387"/>
              <a:gd name="T49" fmla="*/ 45 h 317"/>
              <a:gd name="T50" fmla="*/ 1 w 387"/>
              <a:gd name="T51" fmla="*/ 98 h 317"/>
              <a:gd name="T52" fmla="*/ 4 w 387"/>
              <a:gd name="T53" fmla="*/ 119 h 317"/>
              <a:gd name="T54" fmla="*/ 58 w 387"/>
              <a:gd name="T55" fmla="*/ 126 h 317"/>
              <a:gd name="T56" fmla="*/ 112 w 387"/>
              <a:gd name="T57" fmla="*/ 145 h 317"/>
              <a:gd name="T58" fmla="*/ 120 w 387"/>
              <a:gd name="T59" fmla="*/ 146 h 317"/>
              <a:gd name="T60" fmla="*/ 258 w 387"/>
              <a:gd name="T61" fmla="*/ 274 h 317"/>
              <a:gd name="T62" fmla="*/ 301 w 387"/>
              <a:gd name="T63" fmla="*/ 315 h 317"/>
              <a:gd name="T64" fmla="*/ 330 w 387"/>
              <a:gd name="T65" fmla="*/ 304 h 317"/>
              <a:gd name="T66" fmla="*/ 337 w 387"/>
              <a:gd name="T67" fmla="*/ 293 h 317"/>
              <a:gd name="T68" fmla="*/ 335 w 387"/>
              <a:gd name="T69" fmla="*/ 304 h 317"/>
              <a:gd name="T70" fmla="*/ 344 w 387"/>
              <a:gd name="T71" fmla="*/ 293 h 317"/>
              <a:gd name="T72" fmla="*/ 335 w 387"/>
              <a:gd name="T73" fmla="*/ 280 h 317"/>
              <a:gd name="T74" fmla="*/ 260 w 387"/>
              <a:gd name="T75" fmla="*/ 236 h 317"/>
              <a:gd name="T76" fmla="*/ 209 w 387"/>
              <a:gd name="T77" fmla="*/ 170 h 317"/>
              <a:gd name="T78" fmla="*/ 189 w 387"/>
              <a:gd name="T79" fmla="*/ 139 h 317"/>
              <a:gd name="T80" fmla="*/ 182 w 387"/>
              <a:gd name="T81" fmla="*/ 135 h 317"/>
              <a:gd name="T82" fmla="*/ 244 w 387"/>
              <a:gd name="T83" fmla="*/ 206 h 317"/>
              <a:gd name="T84" fmla="*/ 286 w 387"/>
              <a:gd name="T85" fmla="*/ 236 h 317"/>
              <a:gd name="T86" fmla="*/ 303 w 387"/>
              <a:gd name="T87" fmla="*/ 250 h 317"/>
              <a:gd name="T88" fmla="*/ 327 w 387"/>
              <a:gd name="T89" fmla="*/ 253 h 317"/>
              <a:gd name="T90" fmla="*/ 331 w 387"/>
              <a:gd name="T91" fmla="*/ 245 h 317"/>
              <a:gd name="T92" fmla="*/ 339 w 387"/>
              <a:gd name="T93" fmla="*/ 239 h 317"/>
              <a:gd name="T94" fmla="*/ 336 w 387"/>
              <a:gd name="T95" fmla="*/ 230 h 317"/>
              <a:gd name="T96" fmla="*/ 338 w 387"/>
              <a:gd name="T97" fmla="*/ 222 h 317"/>
              <a:gd name="T98" fmla="*/ 346 w 387"/>
              <a:gd name="T99" fmla="*/ 208 h 317"/>
              <a:gd name="T100" fmla="*/ 351 w 387"/>
              <a:gd name="T101" fmla="*/ 215 h 317"/>
              <a:gd name="T102" fmla="*/ 356 w 387"/>
              <a:gd name="T103" fmla="*/ 224 h 317"/>
              <a:gd name="T104" fmla="*/ 386 w 387"/>
              <a:gd name="T105" fmla="*/ 191 h 317"/>
              <a:gd name="T106" fmla="*/ 366 w 387"/>
              <a:gd name="T107" fmla="*/ 135 h 317"/>
              <a:gd name="T108" fmla="*/ 302 w 387"/>
              <a:gd name="T109" fmla="*/ 129 h 317"/>
              <a:gd name="T110" fmla="*/ 271 w 387"/>
              <a:gd name="T111" fmla="*/ 121 h 317"/>
              <a:gd name="T112" fmla="*/ 351 w 387"/>
              <a:gd name="T113" fmla="*/ 143 h 317"/>
              <a:gd name="T114" fmla="*/ 363 w 387"/>
              <a:gd name="T115" fmla="*/ 149 h 317"/>
              <a:gd name="T116" fmla="*/ 370 w 387"/>
              <a:gd name="T117" fmla="*/ 137 h 317"/>
              <a:gd name="T118" fmla="*/ 261 w 387"/>
              <a:gd name="T119" fmla="*/ 282 h 317"/>
              <a:gd name="T120" fmla="*/ 235 w 387"/>
              <a:gd name="T121" fmla="*/ 267 h 317"/>
              <a:gd name="T122" fmla="*/ 265 w 387"/>
              <a:gd name="T123" fmla="*/ 294 h 317"/>
              <a:gd name="T124" fmla="*/ 284 w 387"/>
              <a:gd name="T125" fmla="*/ 30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17">
                <a:moveTo>
                  <a:pt x="387" y="178"/>
                </a:moveTo>
                <a:lnTo>
                  <a:pt x="385" y="176"/>
                </a:lnTo>
                <a:lnTo>
                  <a:pt x="382" y="175"/>
                </a:lnTo>
                <a:lnTo>
                  <a:pt x="378" y="175"/>
                </a:lnTo>
                <a:lnTo>
                  <a:pt x="373" y="174"/>
                </a:lnTo>
                <a:lnTo>
                  <a:pt x="371" y="172"/>
                </a:lnTo>
                <a:lnTo>
                  <a:pt x="369" y="170"/>
                </a:lnTo>
                <a:lnTo>
                  <a:pt x="367" y="169"/>
                </a:lnTo>
                <a:lnTo>
                  <a:pt x="364" y="168"/>
                </a:lnTo>
                <a:lnTo>
                  <a:pt x="358" y="162"/>
                </a:lnTo>
                <a:lnTo>
                  <a:pt x="356" y="161"/>
                </a:lnTo>
                <a:lnTo>
                  <a:pt x="258" y="127"/>
                </a:lnTo>
                <a:lnTo>
                  <a:pt x="235" y="113"/>
                </a:lnTo>
                <a:lnTo>
                  <a:pt x="241" y="111"/>
                </a:lnTo>
                <a:lnTo>
                  <a:pt x="247" y="113"/>
                </a:lnTo>
                <a:lnTo>
                  <a:pt x="254" y="116"/>
                </a:lnTo>
                <a:lnTo>
                  <a:pt x="261" y="118"/>
                </a:lnTo>
                <a:lnTo>
                  <a:pt x="277" y="118"/>
                </a:lnTo>
                <a:lnTo>
                  <a:pt x="306" y="124"/>
                </a:lnTo>
                <a:lnTo>
                  <a:pt x="349" y="124"/>
                </a:lnTo>
                <a:lnTo>
                  <a:pt x="370" y="129"/>
                </a:lnTo>
                <a:lnTo>
                  <a:pt x="378" y="130"/>
                </a:lnTo>
                <a:lnTo>
                  <a:pt x="384" y="126"/>
                </a:lnTo>
                <a:lnTo>
                  <a:pt x="386" y="117"/>
                </a:lnTo>
                <a:lnTo>
                  <a:pt x="383" y="81"/>
                </a:lnTo>
                <a:lnTo>
                  <a:pt x="380" y="75"/>
                </a:lnTo>
                <a:lnTo>
                  <a:pt x="375" y="69"/>
                </a:lnTo>
                <a:lnTo>
                  <a:pt x="371" y="64"/>
                </a:lnTo>
                <a:lnTo>
                  <a:pt x="368" y="56"/>
                </a:lnTo>
                <a:lnTo>
                  <a:pt x="364" y="51"/>
                </a:lnTo>
                <a:lnTo>
                  <a:pt x="357" y="48"/>
                </a:lnTo>
                <a:lnTo>
                  <a:pt x="353" y="51"/>
                </a:lnTo>
                <a:lnTo>
                  <a:pt x="346" y="62"/>
                </a:lnTo>
                <a:lnTo>
                  <a:pt x="343" y="65"/>
                </a:lnTo>
                <a:lnTo>
                  <a:pt x="335" y="65"/>
                </a:lnTo>
                <a:lnTo>
                  <a:pt x="332" y="60"/>
                </a:lnTo>
                <a:lnTo>
                  <a:pt x="331" y="54"/>
                </a:lnTo>
                <a:lnTo>
                  <a:pt x="329" y="48"/>
                </a:lnTo>
                <a:lnTo>
                  <a:pt x="327" y="48"/>
                </a:lnTo>
                <a:lnTo>
                  <a:pt x="323" y="54"/>
                </a:lnTo>
                <a:lnTo>
                  <a:pt x="319" y="60"/>
                </a:lnTo>
                <a:lnTo>
                  <a:pt x="313" y="63"/>
                </a:lnTo>
                <a:lnTo>
                  <a:pt x="313" y="63"/>
                </a:lnTo>
                <a:lnTo>
                  <a:pt x="310" y="68"/>
                </a:lnTo>
                <a:lnTo>
                  <a:pt x="301" y="73"/>
                </a:lnTo>
                <a:lnTo>
                  <a:pt x="283" y="73"/>
                </a:lnTo>
                <a:lnTo>
                  <a:pt x="271" y="71"/>
                </a:lnTo>
                <a:lnTo>
                  <a:pt x="253" y="73"/>
                </a:lnTo>
                <a:lnTo>
                  <a:pt x="247" y="72"/>
                </a:lnTo>
                <a:lnTo>
                  <a:pt x="243" y="69"/>
                </a:lnTo>
                <a:lnTo>
                  <a:pt x="243" y="65"/>
                </a:lnTo>
                <a:lnTo>
                  <a:pt x="244" y="57"/>
                </a:lnTo>
                <a:lnTo>
                  <a:pt x="244" y="53"/>
                </a:lnTo>
                <a:lnTo>
                  <a:pt x="242" y="49"/>
                </a:lnTo>
                <a:lnTo>
                  <a:pt x="239" y="46"/>
                </a:lnTo>
                <a:lnTo>
                  <a:pt x="232" y="43"/>
                </a:lnTo>
                <a:lnTo>
                  <a:pt x="221" y="41"/>
                </a:lnTo>
                <a:lnTo>
                  <a:pt x="214" y="38"/>
                </a:lnTo>
                <a:lnTo>
                  <a:pt x="208" y="35"/>
                </a:lnTo>
                <a:lnTo>
                  <a:pt x="191" y="11"/>
                </a:lnTo>
                <a:lnTo>
                  <a:pt x="186" y="6"/>
                </a:lnTo>
                <a:lnTo>
                  <a:pt x="181" y="3"/>
                </a:lnTo>
                <a:lnTo>
                  <a:pt x="174" y="2"/>
                </a:lnTo>
                <a:lnTo>
                  <a:pt x="132" y="0"/>
                </a:lnTo>
                <a:lnTo>
                  <a:pt x="123" y="0"/>
                </a:lnTo>
                <a:lnTo>
                  <a:pt x="116" y="5"/>
                </a:lnTo>
                <a:lnTo>
                  <a:pt x="109" y="14"/>
                </a:lnTo>
                <a:lnTo>
                  <a:pt x="105" y="17"/>
                </a:lnTo>
                <a:lnTo>
                  <a:pt x="96" y="19"/>
                </a:lnTo>
                <a:lnTo>
                  <a:pt x="85" y="20"/>
                </a:lnTo>
                <a:lnTo>
                  <a:pt x="66" y="16"/>
                </a:lnTo>
                <a:lnTo>
                  <a:pt x="50" y="15"/>
                </a:lnTo>
                <a:lnTo>
                  <a:pt x="50" y="29"/>
                </a:lnTo>
                <a:lnTo>
                  <a:pt x="48" y="36"/>
                </a:lnTo>
                <a:lnTo>
                  <a:pt x="44" y="45"/>
                </a:lnTo>
                <a:lnTo>
                  <a:pt x="7" y="92"/>
                </a:lnTo>
                <a:lnTo>
                  <a:pt x="3" y="94"/>
                </a:lnTo>
                <a:lnTo>
                  <a:pt x="1" y="98"/>
                </a:lnTo>
                <a:lnTo>
                  <a:pt x="0" y="101"/>
                </a:lnTo>
                <a:lnTo>
                  <a:pt x="2" y="117"/>
                </a:lnTo>
                <a:lnTo>
                  <a:pt x="4" y="119"/>
                </a:lnTo>
                <a:lnTo>
                  <a:pt x="23" y="123"/>
                </a:lnTo>
                <a:lnTo>
                  <a:pt x="46" y="124"/>
                </a:lnTo>
                <a:lnTo>
                  <a:pt x="58" y="126"/>
                </a:lnTo>
                <a:lnTo>
                  <a:pt x="94" y="136"/>
                </a:lnTo>
                <a:lnTo>
                  <a:pt x="105" y="140"/>
                </a:lnTo>
                <a:lnTo>
                  <a:pt x="112" y="145"/>
                </a:lnTo>
                <a:lnTo>
                  <a:pt x="114" y="144"/>
                </a:lnTo>
                <a:lnTo>
                  <a:pt x="116" y="144"/>
                </a:lnTo>
                <a:lnTo>
                  <a:pt x="120" y="146"/>
                </a:lnTo>
                <a:lnTo>
                  <a:pt x="123" y="149"/>
                </a:lnTo>
                <a:lnTo>
                  <a:pt x="224" y="253"/>
                </a:lnTo>
                <a:lnTo>
                  <a:pt x="258" y="274"/>
                </a:lnTo>
                <a:lnTo>
                  <a:pt x="268" y="281"/>
                </a:lnTo>
                <a:lnTo>
                  <a:pt x="292" y="307"/>
                </a:lnTo>
                <a:lnTo>
                  <a:pt x="301" y="315"/>
                </a:lnTo>
                <a:lnTo>
                  <a:pt x="311" y="317"/>
                </a:lnTo>
                <a:lnTo>
                  <a:pt x="322" y="314"/>
                </a:lnTo>
                <a:lnTo>
                  <a:pt x="330" y="304"/>
                </a:lnTo>
                <a:lnTo>
                  <a:pt x="332" y="290"/>
                </a:lnTo>
                <a:lnTo>
                  <a:pt x="335" y="290"/>
                </a:lnTo>
                <a:lnTo>
                  <a:pt x="337" y="293"/>
                </a:lnTo>
                <a:lnTo>
                  <a:pt x="338" y="297"/>
                </a:lnTo>
                <a:lnTo>
                  <a:pt x="337" y="301"/>
                </a:lnTo>
                <a:lnTo>
                  <a:pt x="335" y="304"/>
                </a:lnTo>
                <a:lnTo>
                  <a:pt x="335" y="307"/>
                </a:lnTo>
                <a:lnTo>
                  <a:pt x="340" y="302"/>
                </a:lnTo>
                <a:lnTo>
                  <a:pt x="344" y="293"/>
                </a:lnTo>
                <a:lnTo>
                  <a:pt x="346" y="285"/>
                </a:lnTo>
                <a:lnTo>
                  <a:pt x="342" y="281"/>
                </a:lnTo>
                <a:lnTo>
                  <a:pt x="335" y="280"/>
                </a:lnTo>
                <a:lnTo>
                  <a:pt x="313" y="267"/>
                </a:lnTo>
                <a:lnTo>
                  <a:pt x="291" y="251"/>
                </a:lnTo>
                <a:lnTo>
                  <a:pt x="260" y="236"/>
                </a:lnTo>
                <a:lnTo>
                  <a:pt x="251" y="228"/>
                </a:lnTo>
                <a:lnTo>
                  <a:pt x="213" y="179"/>
                </a:lnTo>
                <a:lnTo>
                  <a:pt x="209" y="170"/>
                </a:lnTo>
                <a:lnTo>
                  <a:pt x="206" y="154"/>
                </a:lnTo>
                <a:lnTo>
                  <a:pt x="201" y="149"/>
                </a:lnTo>
                <a:lnTo>
                  <a:pt x="189" y="139"/>
                </a:lnTo>
                <a:lnTo>
                  <a:pt x="187" y="139"/>
                </a:lnTo>
                <a:lnTo>
                  <a:pt x="185" y="138"/>
                </a:lnTo>
                <a:lnTo>
                  <a:pt x="182" y="135"/>
                </a:lnTo>
                <a:lnTo>
                  <a:pt x="198" y="140"/>
                </a:lnTo>
                <a:lnTo>
                  <a:pt x="210" y="152"/>
                </a:lnTo>
                <a:lnTo>
                  <a:pt x="244" y="206"/>
                </a:lnTo>
                <a:lnTo>
                  <a:pt x="254" y="218"/>
                </a:lnTo>
                <a:lnTo>
                  <a:pt x="266" y="228"/>
                </a:lnTo>
                <a:lnTo>
                  <a:pt x="286" y="236"/>
                </a:lnTo>
                <a:lnTo>
                  <a:pt x="292" y="241"/>
                </a:lnTo>
                <a:lnTo>
                  <a:pt x="297" y="246"/>
                </a:lnTo>
                <a:lnTo>
                  <a:pt x="303" y="250"/>
                </a:lnTo>
                <a:lnTo>
                  <a:pt x="310" y="253"/>
                </a:lnTo>
                <a:lnTo>
                  <a:pt x="325" y="253"/>
                </a:lnTo>
                <a:lnTo>
                  <a:pt x="327" y="253"/>
                </a:lnTo>
                <a:lnTo>
                  <a:pt x="328" y="252"/>
                </a:lnTo>
                <a:lnTo>
                  <a:pt x="329" y="249"/>
                </a:lnTo>
                <a:lnTo>
                  <a:pt x="331" y="245"/>
                </a:lnTo>
                <a:lnTo>
                  <a:pt x="331" y="242"/>
                </a:lnTo>
                <a:lnTo>
                  <a:pt x="333" y="240"/>
                </a:lnTo>
                <a:lnTo>
                  <a:pt x="339" y="239"/>
                </a:lnTo>
                <a:lnTo>
                  <a:pt x="341" y="238"/>
                </a:lnTo>
                <a:lnTo>
                  <a:pt x="339" y="234"/>
                </a:lnTo>
                <a:lnTo>
                  <a:pt x="336" y="230"/>
                </a:lnTo>
                <a:lnTo>
                  <a:pt x="335" y="229"/>
                </a:lnTo>
                <a:lnTo>
                  <a:pt x="335" y="226"/>
                </a:lnTo>
                <a:lnTo>
                  <a:pt x="338" y="222"/>
                </a:lnTo>
                <a:lnTo>
                  <a:pt x="343" y="217"/>
                </a:lnTo>
                <a:lnTo>
                  <a:pt x="344" y="215"/>
                </a:lnTo>
                <a:lnTo>
                  <a:pt x="346" y="208"/>
                </a:lnTo>
                <a:lnTo>
                  <a:pt x="349" y="208"/>
                </a:lnTo>
                <a:lnTo>
                  <a:pt x="350" y="212"/>
                </a:lnTo>
                <a:lnTo>
                  <a:pt x="351" y="215"/>
                </a:lnTo>
                <a:lnTo>
                  <a:pt x="351" y="219"/>
                </a:lnTo>
                <a:lnTo>
                  <a:pt x="349" y="222"/>
                </a:lnTo>
                <a:lnTo>
                  <a:pt x="356" y="224"/>
                </a:lnTo>
                <a:lnTo>
                  <a:pt x="362" y="220"/>
                </a:lnTo>
                <a:lnTo>
                  <a:pt x="384" y="197"/>
                </a:lnTo>
                <a:lnTo>
                  <a:pt x="386" y="191"/>
                </a:lnTo>
                <a:lnTo>
                  <a:pt x="387" y="182"/>
                </a:lnTo>
                <a:lnTo>
                  <a:pt x="387" y="178"/>
                </a:lnTo>
                <a:close/>
                <a:moveTo>
                  <a:pt x="366" y="135"/>
                </a:moveTo>
                <a:lnTo>
                  <a:pt x="357" y="132"/>
                </a:lnTo>
                <a:lnTo>
                  <a:pt x="348" y="129"/>
                </a:lnTo>
                <a:lnTo>
                  <a:pt x="302" y="129"/>
                </a:lnTo>
                <a:lnTo>
                  <a:pt x="291" y="126"/>
                </a:lnTo>
                <a:lnTo>
                  <a:pt x="277" y="121"/>
                </a:lnTo>
                <a:lnTo>
                  <a:pt x="271" y="121"/>
                </a:lnTo>
                <a:lnTo>
                  <a:pt x="290" y="130"/>
                </a:lnTo>
                <a:lnTo>
                  <a:pt x="343" y="139"/>
                </a:lnTo>
                <a:lnTo>
                  <a:pt x="351" y="143"/>
                </a:lnTo>
                <a:lnTo>
                  <a:pt x="354" y="148"/>
                </a:lnTo>
                <a:lnTo>
                  <a:pt x="357" y="150"/>
                </a:lnTo>
                <a:lnTo>
                  <a:pt x="363" y="149"/>
                </a:lnTo>
                <a:lnTo>
                  <a:pt x="368" y="146"/>
                </a:lnTo>
                <a:lnTo>
                  <a:pt x="371" y="142"/>
                </a:lnTo>
                <a:lnTo>
                  <a:pt x="370" y="137"/>
                </a:lnTo>
                <a:lnTo>
                  <a:pt x="366" y="135"/>
                </a:lnTo>
                <a:close/>
                <a:moveTo>
                  <a:pt x="266" y="287"/>
                </a:moveTo>
                <a:lnTo>
                  <a:pt x="261" y="282"/>
                </a:lnTo>
                <a:lnTo>
                  <a:pt x="243" y="270"/>
                </a:lnTo>
                <a:lnTo>
                  <a:pt x="237" y="269"/>
                </a:lnTo>
                <a:lnTo>
                  <a:pt x="235" y="267"/>
                </a:lnTo>
                <a:lnTo>
                  <a:pt x="235" y="270"/>
                </a:lnTo>
                <a:lnTo>
                  <a:pt x="254" y="287"/>
                </a:lnTo>
                <a:lnTo>
                  <a:pt x="265" y="294"/>
                </a:lnTo>
                <a:lnTo>
                  <a:pt x="275" y="309"/>
                </a:lnTo>
                <a:lnTo>
                  <a:pt x="281" y="312"/>
                </a:lnTo>
                <a:lnTo>
                  <a:pt x="284" y="309"/>
                </a:lnTo>
                <a:lnTo>
                  <a:pt x="279" y="301"/>
                </a:lnTo>
                <a:lnTo>
                  <a:pt x="266" y="287"/>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3" name="Freeform 111"/>
          <p:cNvSpPr>
            <a:spLocks noEditPoints="1"/>
          </p:cNvSpPr>
          <p:nvPr/>
        </p:nvSpPr>
        <p:spPr bwMode="auto">
          <a:xfrm>
            <a:off x="2000938" y="5832187"/>
            <a:ext cx="346585" cy="281368"/>
          </a:xfrm>
          <a:custGeom>
            <a:avLst/>
            <a:gdLst>
              <a:gd name="T0" fmla="*/ 382 w 387"/>
              <a:gd name="T1" fmla="*/ 175 h 317"/>
              <a:gd name="T2" fmla="*/ 371 w 387"/>
              <a:gd name="T3" fmla="*/ 172 h 317"/>
              <a:gd name="T4" fmla="*/ 364 w 387"/>
              <a:gd name="T5" fmla="*/ 168 h 317"/>
              <a:gd name="T6" fmla="*/ 258 w 387"/>
              <a:gd name="T7" fmla="*/ 127 h 317"/>
              <a:gd name="T8" fmla="*/ 247 w 387"/>
              <a:gd name="T9" fmla="*/ 113 h 317"/>
              <a:gd name="T10" fmla="*/ 277 w 387"/>
              <a:gd name="T11" fmla="*/ 118 h 317"/>
              <a:gd name="T12" fmla="*/ 370 w 387"/>
              <a:gd name="T13" fmla="*/ 129 h 317"/>
              <a:gd name="T14" fmla="*/ 386 w 387"/>
              <a:gd name="T15" fmla="*/ 117 h 317"/>
              <a:gd name="T16" fmla="*/ 375 w 387"/>
              <a:gd name="T17" fmla="*/ 69 h 317"/>
              <a:gd name="T18" fmla="*/ 364 w 387"/>
              <a:gd name="T19" fmla="*/ 51 h 317"/>
              <a:gd name="T20" fmla="*/ 346 w 387"/>
              <a:gd name="T21" fmla="*/ 62 h 317"/>
              <a:gd name="T22" fmla="*/ 332 w 387"/>
              <a:gd name="T23" fmla="*/ 60 h 317"/>
              <a:gd name="T24" fmla="*/ 327 w 387"/>
              <a:gd name="T25" fmla="*/ 48 h 317"/>
              <a:gd name="T26" fmla="*/ 313 w 387"/>
              <a:gd name="T27" fmla="*/ 63 h 317"/>
              <a:gd name="T28" fmla="*/ 301 w 387"/>
              <a:gd name="T29" fmla="*/ 73 h 317"/>
              <a:gd name="T30" fmla="*/ 253 w 387"/>
              <a:gd name="T31" fmla="*/ 73 h 317"/>
              <a:gd name="T32" fmla="*/ 243 w 387"/>
              <a:gd name="T33" fmla="*/ 65 h 317"/>
              <a:gd name="T34" fmla="*/ 242 w 387"/>
              <a:gd name="T35" fmla="*/ 49 h 317"/>
              <a:gd name="T36" fmla="*/ 221 w 387"/>
              <a:gd name="T37" fmla="*/ 41 h 317"/>
              <a:gd name="T38" fmla="*/ 191 w 387"/>
              <a:gd name="T39" fmla="*/ 11 h 317"/>
              <a:gd name="T40" fmla="*/ 174 w 387"/>
              <a:gd name="T41" fmla="*/ 2 h 317"/>
              <a:gd name="T42" fmla="*/ 116 w 387"/>
              <a:gd name="T43" fmla="*/ 5 h 317"/>
              <a:gd name="T44" fmla="*/ 96 w 387"/>
              <a:gd name="T45" fmla="*/ 19 h 317"/>
              <a:gd name="T46" fmla="*/ 50 w 387"/>
              <a:gd name="T47" fmla="*/ 15 h 317"/>
              <a:gd name="T48" fmla="*/ 44 w 387"/>
              <a:gd name="T49" fmla="*/ 45 h 317"/>
              <a:gd name="T50" fmla="*/ 1 w 387"/>
              <a:gd name="T51" fmla="*/ 98 h 317"/>
              <a:gd name="T52" fmla="*/ 4 w 387"/>
              <a:gd name="T53" fmla="*/ 119 h 317"/>
              <a:gd name="T54" fmla="*/ 58 w 387"/>
              <a:gd name="T55" fmla="*/ 126 h 317"/>
              <a:gd name="T56" fmla="*/ 112 w 387"/>
              <a:gd name="T57" fmla="*/ 145 h 317"/>
              <a:gd name="T58" fmla="*/ 120 w 387"/>
              <a:gd name="T59" fmla="*/ 146 h 317"/>
              <a:gd name="T60" fmla="*/ 258 w 387"/>
              <a:gd name="T61" fmla="*/ 274 h 317"/>
              <a:gd name="T62" fmla="*/ 301 w 387"/>
              <a:gd name="T63" fmla="*/ 315 h 317"/>
              <a:gd name="T64" fmla="*/ 330 w 387"/>
              <a:gd name="T65" fmla="*/ 304 h 317"/>
              <a:gd name="T66" fmla="*/ 337 w 387"/>
              <a:gd name="T67" fmla="*/ 293 h 317"/>
              <a:gd name="T68" fmla="*/ 335 w 387"/>
              <a:gd name="T69" fmla="*/ 304 h 317"/>
              <a:gd name="T70" fmla="*/ 344 w 387"/>
              <a:gd name="T71" fmla="*/ 293 h 317"/>
              <a:gd name="T72" fmla="*/ 335 w 387"/>
              <a:gd name="T73" fmla="*/ 280 h 317"/>
              <a:gd name="T74" fmla="*/ 260 w 387"/>
              <a:gd name="T75" fmla="*/ 236 h 317"/>
              <a:gd name="T76" fmla="*/ 209 w 387"/>
              <a:gd name="T77" fmla="*/ 170 h 317"/>
              <a:gd name="T78" fmla="*/ 189 w 387"/>
              <a:gd name="T79" fmla="*/ 139 h 317"/>
              <a:gd name="T80" fmla="*/ 182 w 387"/>
              <a:gd name="T81" fmla="*/ 135 h 317"/>
              <a:gd name="T82" fmla="*/ 244 w 387"/>
              <a:gd name="T83" fmla="*/ 206 h 317"/>
              <a:gd name="T84" fmla="*/ 286 w 387"/>
              <a:gd name="T85" fmla="*/ 236 h 317"/>
              <a:gd name="T86" fmla="*/ 303 w 387"/>
              <a:gd name="T87" fmla="*/ 250 h 317"/>
              <a:gd name="T88" fmla="*/ 327 w 387"/>
              <a:gd name="T89" fmla="*/ 253 h 317"/>
              <a:gd name="T90" fmla="*/ 331 w 387"/>
              <a:gd name="T91" fmla="*/ 245 h 317"/>
              <a:gd name="T92" fmla="*/ 339 w 387"/>
              <a:gd name="T93" fmla="*/ 239 h 317"/>
              <a:gd name="T94" fmla="*/ 336 w 387"/>
              <a:gd name="T95" fmla="*/ 230 h 317"/>
              <a:gd name="T96" fmla="*/ 338 w 387"/>
              <a:gd name="T97" fmla="*/ 222 h 317"/>
              <a:gd name="T98" fmla="*/ 346 w 387"/>
              <a:gd name="T99" fmla="*/ 208 h 317"/>
              <a:gd name="T100" fmla="*/ 351 w 387"/>
              <a:gd name="T101" fmla="*/ 215 h 317"/>
              <a:gd name="T102" fmla="*/ 356 w 387"/>
              <a:gd name="T103" fmla="*/ 224 h 317"/>
              <a:gd name="T104" fmla="*/ 386 w 387"/>
              <a:gd name="T105" fmla="*/ 191 h 317"/>
              <a:gd name="T106" fmla="*/ 366 w 387"/>
              <a:gd name="T107" fmla="*/ 135 h 317"/>
              <a:gd name="T108" fmla="*/ 302 w 387"/>
              <a:gd name="T109" fmla="*/ 129 h 317"/>
              <a:gd name="T110" fmla="*/ 271 w 387"/>
              <a:gd name="T111" fmla="*/ 121 h 317"/>
              <a:gd name="T112" fmla="*/ 351 w 387"/>
              <a:gd name="T113" fmla="*/ 143 h 317"/>
              <a:gd name="T114" fmla="*/ 363 w 387"/>
              <a:gd name="T115" fmla="*/ 149 h 317"/>
              <a:gd name="T116" fmla="*/ 370 w 387"/>
              <a:gd name="T117" fmla="*/ 137 h 317"/>
              <a:gd name="T118" fmla="*/ 261 w 387"/>
              <a:gd name="T119" fmla="*/ 282 h 317"/>
              <a:gd name="T120" fmla="*/ 235 w 387"/>
              <a:gd name="T121" fmla="*/ 267 h 317"/>
              <a:gd name="T122" fmla="*/ 265 w 387"/>
              <a:gd name="T123" fmla="*/ 294 h 317"/>
              <a:gd name="T124" fmla="*/ 284 w 387"/>
              <a:gd name="T125" fmla="*/ 30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17">
                <a:moveTo>
                  <a:pt x="387" y="178"/>
                </a:moveTo>
                <a:lnTo>
                  <a:pt x="385" y="176"/>
                </a:lnTo>
                <a:lnTo>
                  <a:pt x="382" y="175"/>
                </a:lnTo>
                <a:lnTo>
                  <a:pt x="378" y="175"/>
                </a:lnTo>
                <a:lnTo>
                  <a:pt x="373" y="174"/>
                </a:lnTo>
                <a:lnTo>
                  <a:pt x="371" y="172"/>
                </a:lnTo>
                <a:lnTo>
                  <a:pt x="369" y="170"/>
                </a:lnTo>
                <a:lnTo>
                  <a:pt x="367" y="169"/>
                </a:lnTo>
                <a:lnTo>
                  <a:pt x="364" y="168"/>
                </a:lnTo>
                <a:lnTo>
                  <a:pt x="358" y="162"/>
                </a:lnTo>
                <a:lnTo>
                  <a:pt x="356" y="161"/>
                </a:lnTo>
                <a:lnTo>
                  <a:pt x="258" y="127"/>
                </a:lnTo>
                <a:lnTo>
                  <a:pt x="235" y="113"/>
                </a:lnTo>
                <a:lnTo>
                  <a:pt x="241" y="111"/>
                </a:lnTo>
                <a:lnTo>
                  <a:pt x="247" y="113"/>
                </a:lnTo>
                <a:lnTo>
                  <a:pt x="254" y="116"/>
                </a:lnTo>
                <a:lnTo>
                  <a:pt x="261" y="118"/>
                </a:lnTo>
                <a:lnTo>
                  <a:pt x="277" y="118"/>
                </a:lnTo>
                <a:lnTo>
                  <a:pt x="306" y="124"/>
                </a:lnTo>
                <a:lnTo>
                  <a:pt x="349" y="124"/>
                </a:lnTo>
                <a:lnTo>
                  <a:pt x="370" y="129"/>
                </a:lnTo>
                <a:lnTo>
                  <a:pt x="378" y="130"/>
                </a:lnTo>
                <a:lnTo>
                  <a:pt x="384" y="126"/>
                </a:lnTo>
                <a:lnTo>
                  <a:pt x="386" y="117"/>
                </a:lnTo>
                <a:lnTo>
                  <a:pt x="383" y="81"/>
                </a:lnTo>
                <a:lnTo>
                  <a:pt x="380" y="75"/>
                </a:lnTo>
                <a:lnTo>
                  <a:pt x="375" y="69"/>
                </a:lnTo>
                <a:lnTo>
                  <a:pt x="371" y="64"/>
                </a:lnTo>
                <a:lnTo>
                  <a:pt x="368" y="56"/>
                </a:lnTo>
                <a:lnTo>
                  <a:pt x="364" y="51"/>
                </a:lnTo>
                <a:lnTo>
                  <a:pt x="357" y="48"/>
                </a:lnTo>
                <a:lnTo>
                  <a:pt x="353" y="51"/>
                </a:lnTo>
                <a:lnTo>
                  <a:pt x="346" y="62"/>
                </a:lnTo>
                <a:lnTo>
                  <a:pt x="343" y="65"/>
                </a:lnTo>
                <a:lnTo>
                  <a:pt x="335" y="65"/>
                </a:lnTo>
                <a:lnTo>
                  <a:pt x="332" y="60"/>
                </a:lnTo>
                <a:lnTo>
                  <a:pt x="331" y="54"/>
                </a:lnTo>
                <a:lnTo>
                  <a:pt x="329" y="48"/>
                </a:lnTo>
                <a:lnTo>
                  <a:pt x="327" y="48"/>
                </a:lnTo>
                <a:lnTo>
                  <a:pt x="323" y="54"/>
                </a:lnTo>
                <a:lnTo>
                  <a:pt x="319" y="60"/>
                </a:lnTo>
                <a:lnTo>
                  <a:pt x="313" y="63"/>
                </a:lnTo>
                <a:lnTo>
                  <a:pt x="313" y="63"/>
                </a:lnTo>
                <a:lnTo>
                  <a:pt x="310" y="68"/>
                </a:lnTo>
                <a:lnTo>
                  <a:pt x="301" y="73"/>
                </a:lnTo>
                <a:lnTo>
                  <a:pt x="283" y="73"/>
                </a:lnTo>
                <a:lnTo>
                  <a:pt x="271" y="71"/>
                </a:lnTo>
                <a:lnTo>
                  <a:pt x="253" y="73"/>
                </a:lnTo>
                <a:lnTo>
                  <a:pt x="247" y="72"/>
                </a:lnTo>
                <a:lnTo>
                  <a:pt x="243" y="69"/>
                </a:lnTo>
                <a:lnTo>
                  <a:pt x="243" y="65"/>
                </a:lnTo>
                <a:lnTo>
                  <a:pt x="244" y="57"/>
                </a:lnTo>
                <a:lnTo>
                  <a:pt x="244" y="53"/>
                </a:lnTo>
                <a:lnTo>
                  <a:pt x="242" y="49"/>
                </a:lnTo>
                <a:lnTo>
                  <a:pt x="239" y="46"/>
                </a:lnTo>
                <a:lnTo>
                  <a:pt x="232" y="43"/>
                </a:lnTo>
                <a:lnTo>
                  <a:pt x="221" y="41"/>
                </a:lnTo>
                <a:lnTo>
                  <a:pt x="214" y="38"/>
                </a:lnTo>
                <a:lnTo>
                  <a:pt x="208" y="35"/>
                </a:lnTo>
                <a:lnTo>
                  <a:pt x="191" y="11"/>
                </a:lnTo>
                <a:lnTo>
                  <a:pt x="186" y="6"/>
                </a:lnTo>
                <a:lnTo>
                  <a:pt x="181" y="3"/>
                </a:lnTo>
                <a:lnTo>
                  <a:pt x="174" y="2"/>
                </a:lnTo>
                <a:lnTo>
                  <a:pt x="132" y="0"/>
                </a:lnTo>
                <a:lnTo>
                  <a:pt x="123" y="0"/>
                </a:lnTo>
                <a:lnTo>
                  <a:pt x="116" y="5"/>
                </a:lnTo>
                <a:lnTo>
                  <a:pt x="109" y="14"/>
                </a:lnTo>
                <a:lnTo>
                  <a:pt x="105" y="17"/>
                </a:lnTo>
                <a:lnTo>
                  <a:pt x="96" y="19"/>
                </a:lnTo>
                <a:lnTo>
                  <a:pt x="85" y="20"/>
                </a:lnTo>
                <a:lnTo>
                  <a:pt x="66" y="16"/>
                </a:lnTo>
                <a:lnTo>
                  <a:pt x="50" y="15"/>
                </a:lnTo>
                <a:lnTo>
                  <a:pt x="50" y="29"/>
                </a:lnTo>
                <a:lnTo>
                  <a:pt x="48" y="36"/>
                </a:lnTo>
                <a:lnTo>
                  <a:pt x="44" y="45"/>
                </a:lnTo>
                <a:lnTo>
                  <a:pt x="7" y="92"/>
                </a:lnTo>
                <a:lnTo>
                  <a:pt x="3" y="94"/>
                </a:lnTo>
                <a:lnTo>
                  <a:pt x="1" y="98"/>
                </a:lnTo>
                <a:lnTo>
                  <a:pt x="0" y="101"/>
                </a:lnTo>
                <a:lnTo>
                  <a:pt x="2" y="117"/>
                </a:lnTo>
                <a:lnTo>
                  <a:pt x="4" y="119"/>
                </a:lnTo>
                <a:lnTo>
                  <a:pt x="23" y="123"/>
                </a:lnTo>
                <a:lnTo>
                  <a:pt x="46" y="124"/>
                </a:lnTo>
                <a:lnTo>
                  <a:pt x="58" y="126"/>
                </a:lnTo>
                <a:lnTo>
                  <a:pt x="94" y="136"/>
                </a:lnTo>
                <a:lnTo>
                  <a:pt x="105" y="140"/>
                </a:lnTo>
                <a:lnTo>
                  <a:pt x="112" y="145"/>
                </a:lnTo>
                <a:lnTo>
                  <a:pt x="114" y="144"/>
                </a:lnTo>
                <a:lnTo>
                  <a:pt x="116" y="144"/>
                </a:lnTo>
                <a:lnTo>
                  <a:pt x="120" y="146"/>
                </a:lnTo>
                <a:lnTo>
                  <a:pt x="123" y="149"/>
                </a:lnTo>
                <a:lnTo>
                  <a:pt x="224" y="253"/>
                </a:lnTo>
                <a:lnTo>
                  <a:pt x="258" y="274"/>
                </a:lnTo>
                <a:lnTo>
                  <a:pt x="268" y="281"/>
                </a:lnTo>
                <a:lnTo>
                  <a:pt x="292" y="307"/>
                </a:lnTo>
                <a:lnTo>
                  <a:pt x="301" y="315"/>
                </a:lnTo>
                <a:lnTo>
                  <a:pt x="311" y="317"/>
                </a:lnTo>
                <a:lnTo>
                  <a:pt x="322" y="314"/>
                </a:lnTo>
                <a:lnTo>
                  <a:pt x="330" y="304"/>
                </a:lnTo>
                <a:lnTo>
                  <a:pt x="332" y="290"/>
                </a:lnTo>
                <a:lnTo>
                  <a:pt x="335" y="290"/>
                </a:lnTo>
                <a:lnTo>
                  <a:pt x="337" y="293"/>
                </a:lnTo>
                <a:lnTo>
                  <a:pt x="338" y="297"/>
                </a:lnTo>
                <a:lnTo>
                  <a:pt x="337" y="301"/>
                </a:lnTo>
                <a:lnTo>
                  <a:pt x="335" y="304"/>
                </a:lnTo>
                <a:lnTo>
                  <a:pt x="335" y="307"/>
                </a:lnTo>
                <a:lnTo>
                  <a:pt x="340" y="302"/>
                </a:lnTo>
                <a:lnTo>
                  <a:pt x="344" y="293"/>
                </a:lnTo>
                <a:lnTo>
                  <a:pt x="346" y="285"/>
                </a:lnTo>
                <a:lnTo>
                  <a:pt x="342" y="281"/>
                </a:lnTo>
                <a:lnTo>
                  <a:pt x="335" y="280"/>
                </a:lnTo>
                <a:lnTo>
                  <a:pt x="313" y="267"/>
                </a:lnTo>
                <a:lnTo>
                  <a:pt x="291" y="251"/>
                </a:lnTo>
                <a:lnTo>
                  <a:pt x="260" y="236"/>
                </a:lnTo>
                <a:lnTo>
                  <a:pt x="251" y="228"/>
                </a:lnTo>
                <a:lnTo>
                  <a:pt x="213" y="179"/>
                </a:lnTo>
                <a:lnTo>
                  <a:pt x="209" y="170"/>
                </a:lnTo>
                <a:lnTo>
                  <a:pt x="206" y="154"/>
                </a:lnTo>
                <a:lnTo>
                  <a:pt x="201" y="149"/>
                </a:lnTo>
                <a:lnTo>
                  <a:pt x="189" y="139"/>
                </a:lnTo>
                <a:lnTo>
                  <a:pt x="187" y="139"/>
                </a:lnTo>
                <a:lnTo>
                  <a:pt x="185" y="138"/>
                </a:lnTo>
                <a:lnTo>
                  <a:pt x="182" y="135"/>
                </a:lnTo>
                <a:lnTo>
                  <a:pt x="198" y="140"/>
                </a:lnTo>
                <a:lnTo>
                  <a:pt x="210" y="152"/>
                </a:lnTo>
                <a:lnTo>
                  <a:pt x="244" y="206"/>
                </a:lnTo>
                <a:lnTo>
                  <a:pt x="254" y="218"/>
                </a:lnTo>
                <a:lnTo>
                  <a:pt x="266" y="228"/>
                </a:lnTo>
                <a:lnTo>
                  <a:pt x="286" y="236"/>
                </a:lnTo>
                <a:lnTo>
                  <a:pt x="292" y="241"/>
                </a:lnTo>
                <a:lnTo>
                  <a:pt x="297" y="246"/>
                </a:lnTo>
                <a:lnTo>
                  <a:pt x="303" y="250"/>
                </a:lnTo>
                <a:lnTo>
                  <a:pt x="310" y="253"/>
                </a:lnTo>
                <a:lnTo>
                  <a:pt x="325" y="253"/>
                </a:lnTo>
                <a:lnTo>
                  <a:pt x="327" y="253"/>
                </a:lnTo>
                <a:lnTo>
                  <a:pt x="328" y="252"/>
                </a:lnTo>
                <a:lnTo>
                  <a:pt x="329" y="249"/>
                </a:lnTo>
                <a:lnTo>
                  <a:pt x="331" y="245"/>
                </a:lnTo>
                <a:lnTo>
                  <a:pt x="331" y="242"/>
                </a:lnTo>
                <a:lnTo>
                  <a:pt x="333" y="240"/>
                </a:lnTo>
                <a:lnTo>
                  <a:pt x="339" y="239"/>
                </a:lnTo>
                <a:lnTo>
                  <a:pt x="341" y="238"/>
                </a:lnTo>
                <a:lnTo>
                  <a:pt x="339" y="234"/>
                </a:lnTo>
                <a:lnTo>
                  <a:pt x="336" y="230"/>
                </a:lnTo>
                <a:lnTo>
                  <a:pt x="335" y="229"/>
                </a:lnTo>
                <a:lnTo>
                  <a:pt x="335" y="226"/>
                </a:lnTo>
                <a:lnTo>
                  <a:pt x="338" y="222"/>
                </a:lnTo>
                <a:lnTo>
                  <a:pt x="343" y="217"/>
                </a:lnTo>
                <a:lnTo>
                  <a:pt x="344" y="215"/>
                </a:lnTo>
                <a:lnTo>
                  <a:pt x="346" y="208"/>
                </a:lnTo>
                <a:lnTo>
                  <a:pt x="349" y="208"/>
                </a:lnTo>
                <a:lnTo>
                  <a:pt x="350" y="212"/>
                </a:lnTo>
                <a:lnTo>
                  <a:pt x="351" y="215"/>
                </a:lnTo>
                <a:lnTo>
                  <a:pt x="351" y="219"/>
                </a:lnTo>
                <a:lnTo>
                  <a:pt x="349" y="222"/>
                </a:lnTo>
                <a:lnTo>
                  <a:pt x="356" y="224"/>
                </a:lnTo>
                <a:lnTo>
                  <a:pt x="362" y="220"/>
                </a:lnTo>
                <a:lnTo>
                  <a:pt x="384" y="197"/>
                </a:lnTo>
                <a:lnTo>
                  <a:pt x="386" y="191"/>
                </a:lnTo>
                <a:lnTo>
                  <a:pt x="387" y="182"/>
                </a:lnTo>
                <a:lnTo>
                  <a:pt x="387" y="178"/>
                </a:lnTo>
                <a:close/>
                <a:moveTo>
                  <a:pt x="366" y="135"/>
                </a:moveTo>
                <a:lnTo>
                  <a:pt x="357" y="132"/>
                </a:lnTo>
                <a:lnTo>
                  <a:pt x="348" y="129"/>
                </a:lnTo>
                <a:lnTo>
                  <a:pt x="302" y="129"/>
                </a:lnTo>
                <a:lnTo>
                  <a:pt x="291" y="126"/>
                </a:lnTo>
                <a:lnTo>
                  <a:pt x="277" y="121"/>
                </a:lnTo>
                <a:lnTo>
                  <a:pt x="271" y="121"/>
                </a:lnTo>
                <a:lnTo>
                  <a:pt x="290" y="130"/>
                </a:lnTo>
                <a:lnTo>
                  <a:pt x="343" y="139"/>
                </a:lnTo>
                <a:lnTo>
                  <a:pt x="351" y="143"/>
                </a:lnTo>
                <a:lnTo>
                  <a:pt x="354" y="148"/>
                </a:lnTo>
                <a:lnTo>
                  <a:pt x="357" y="150"/>
                </a:lnTo>
                <a:lnTo>
                  <a:pt x="363" y="149"/>
                </a:lnTo>
                <a:lnTo>
                  <a:pt x="368" y="146"/>
                </a:lnTo>
                <a:lnTo>
                  <a:pt x="371" y="142"/>
                </a:lnTo>
                <a:lnTo>
                  <a:pt x="370" y="137"/>
                </a:lnTo>
                <a:lnTo>
                  <a:pt x="366" y="135"/>
                </a:lnTo>
                <a:close/>
                <a:moveTo>
                  <a:pt x="266" y="287"/>
                </a:moveTo>
                <a:lnTo>
                  <a:pt x="261" y="282"/>
                </a:lnTo>
                <a:lnTo>
                  <a:pt x="243" y="270"/>
                </a:lnTo>
                <a:lnTo>
                  <a:pt x="237" y="269"/>
                </a:lnTo>
                <a:lnTo>
                  <a:pt x="235" y="267"/>
                </a:lnTo>
                <a:lnTo>
                  <a:pt x="235" y="270"/>
                </a:lnTo>
                <a:lnTo>
                  <a:pt x="254" y="287"/>
                </a:lnTo>
                <a:lnTo>
                  <a:pt x="265" y="294"/>
                </a:lnTo>
                <a:lnTo>
                  <a:pt x="275" y="309"/>
                </a:lnTo>
                <a:lnTo>
                  <a:pt x="281" y="312"/>
                </a:lnTo>
                <a:lnTo>
                  <a:pt x="284" y="309"/>
                </a:lnTo>
                <a:lnTo>
                  <a:pt x="279" y="301"/>
                </a:lnTo>
                <a:lnTo>
                  <a:pt x="266" y="287"/>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55" name="Freeform 112"/>
          <p:cNvSpPr/>
          <p:nvPr/>
        </p:nvSpPr>
        <p:spPr bwMode="auto">
          <a:xfrm>
            <a:off x="1657788" y="5794628"/>
            <a:ext cx="238510" cy="277641"/>
          </a:xfrm>
          <a:custGeom>
            <a:avLst/>
            <a:gdLst>
              <a:gd name="T0" fmla="*/ 90 w 128"/>
              <a:gd name="T1" fmla="*/ 46 h 149"/>
              <a:gd name="T2" fmla="*/ 110 w 128"/>
              <a:gd name="T3" fmla="*/ 60 h 149"/>
              <a:gd name="T4" fmla="*/ 115 w 128"/>
              <a:gd name="T5" fmla="*/ 66 h 149"/>
              <a:gd name="T6" fmla="*/ 115 w 128"/>
              <a:gd name="T7" fmla="*/ 66 h 149"/>
              <a:gd name="T8" fmla="*/ 115 w 128"/>
              <a:gd name="T9" fmla="*/ 72 h 149"/>
              <a:gd name="T10" fmla="*/ 114 w 128"/>
              <a:gd name="T11" fmla="*/ 116 h 149"/>
              <a:gd name="T12" fmla="*/ 114 w 128"/>
              <a:gd name="T13" fmla="*/ 121 h 149"/>
              <a:gd name="T14" fmla="*/ 112 w 128"/>
              <a:gd name="T15" fmla="*/ 122 h 149"/>
              <a:gd name="T16" fmla="*/ 106 w 128"/>
              <a:gd name="T17" fmla="*/ 124 h 149"/>
              <a:gd name="T18" fmla="*/ 63 w 128"/>
              <a:gd name="T19" fmla="*/ 144 h 149"/>
              <a:gd name="T20" fmla="*/ 43 w 128"/>
              <a:gd name="T21" fmla="*/ 148 h 149"/>
              <a:gd name="T22" fmla="*/ 29 w 128"/>
              <a:gd name="T23" fmla="*/ 138 h 149"/>
              <a:gd name="T24" fmla="*/ 24 w 128"/>
              <a:gd name="T25" fmla="*/ 132 h 149"/>
              <a:gd name="T26" fmla="*/ 24 w 128"/>
              <a:gd name="T27" fmla="*/ 126 h 149"/>
              <a:gd name="T28" fmla="*/ 50 w 128"/>
              <a:gd name="T29" fmla="*/ 100 h 149"/>
              <a:gd name="T30" fmla="*/ 55 w 128"/>
              <a:gd name="T31" fmla="*/ 91 h 149"/>
              <a:gd name="T32" fmla="*/ 55 w 128"/>
              <a:gd name="T33" fmla="*/ 82 h 149"/>
              <a:gd name="T34" fmla="*/ 53 w 128"/>
              <a:gd name="T35" fmla="*/ 77 h 149"/>
              <a:gd name="T36" fmla="*/ 43 w 128"/>
              <a:gd name="T37" fmla="*/ 68 h 149"/>
              <a:gd name="T38" fmla="*/ 16 w 128"/>
              <a:gd name="T39" fmla="*/ 40 h 149"/>
              <a:gd name="T40" fmla="*/ 0 w 128"/>
              <a:gd name="T41" fmla="*/ 29 h 149"/>
              <a:gd name="T42" fmla="*/ 6 w 128"/>
              <a:gd name="T43" fmla="*/ 20 h 149"/>
              <a:gd name="T44" fmla="*/ 11 w 128"/>
              <a:gd name="T45" fmla="*/ 18 h 149"/>
              <a:gd name="T46" fmla="*/ 14 w 128"/>
              <a:gd name="T47" fmla="*/ 14 h 149"/>
              <a:gd name="T48" fmla="*/ 18 w 128"/>
              <a:gd name="T49" fmla="*/ 14 h 149"/>
              <a:gd name="T50" fmla="*/ 23 w 128"/>
              <a:gd name="T51" fmla="*/ 20 h 149"/>
              <a:gd name="T52" fmla="*/ 26 w 128"/>
              <a:gd name="T53" fmla="*/ 22 h 149"/>
              <a:gd name="T54" fmla="*/ 34 w 128"/>
              <a:gd name="T55" fmla="*/ 16 h 149"/>
              <a:gd name="T56" fmla="*/ 38 w 128"/>
              <a:gd name="T57" fmla="*/ 13 h 149"/>
              <a:gd name="T58" fmla="*/ 42 w 128"/>
              <a:gd name="T59" fmla="*/ 14 h 149"/>
              <a:gd name="T60" fmla="*/ 44 w 128"/>
              <a:gd name="T61" fmla="*/ 14 h 149"/>
              <a:gd name="T62" fmla="*/ 49 w 128"/>
              <a:gd name="T63" fmla="*/ 2 h 149"/>
              <a:gd name="T64" fmla="*/ 70 w 128"/>
              <a:gd name="T65" fmla="*/ 23 h 149"/>
              <a:gd name="T66" fmla="*/ 87 w 128"/>
              <a:gd name="T67" fmla="*/ 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49">
                <a:moveTo>
                  <a:pt x="87" y="43"/>
                </a:moveTo>
                <a:lnTo>
                  <a:pt x="90" y="46"/>
                </a:lnTo>
                <a:lnTo>
                  <a:pt x="104" y="55"/>
                </a:lnTo>
                <a:lnTo>
                  <a:pt x="110" y="60"/>
                </a:lnTo>
                <a:lnTo>
                  <a:pt x="111" y="62"/>
                </a:lnTo>
                <a:lnTo>
                  <a:pt x="115" y="66"/>
                </a:lnTo>
                <a:lnTo>
                  <a:pt x="115" y="67"/>
                </a:lnTo>
                <a:lnTo>
                  <a:pt x="115" y="66"/>
                </a:lnTo>
                <a:lnTo>
                  <a:pt x="112" y="66"/>
                </a:lnTo>
                <a:lnTo>
                  <a:pt x="115" y="72"/>
                </a:lnTo>
                <a:lnTo>
                  <a:pt x="128" y="84"/>
                </a:lnTo>
                <a:lnTo>
                  <a:pt x="114" y="116"/>
                </a:lnTo>
                <a:lnTo>
                  <a:pt x="114" y="118"/>
                </a:lnTo>
                <a:lnTo>
                  <a:pt x="114" y="121"/>
                </a:lnTo>
                <a:lnTo>
                  <a:pt x="113" y="122"/>
                </a:lnTo>
                <a:lnTo>
                  <a:pt x="112" y="122"/>
                </a:lnTo>
                <a:lnTo>
                  <a:pt x="109" y="123"/>
                </a:lnTo>
                <a:lnTo>
                  <a:pt x="106" y="124"/>
                </a:lnTo>
                <a:lnTo>
                  <a:pt x="83" y="138"/>
                </a:lnTo>
                <a:lnTo>
                  <a:pt x="63" y="144"/>
                </a:lnTo>
                <a:lnTo>
                  <a:pt x="56" y="146"/>
                </a:lnTo>
                <a:lnTo>
                  <a:pt x="43" y="148"/>
                </a:lnTo>
                <a:lnTo>
                  <a:pt x="29" y="149"/>
                </a:lnTo>
                <a:lnTo>
                  <a:pt x="29" y="138"/>
                </a:lnTo>
                <a:lnTo>
                  <a:pt x="26" y="133"/>
                </a:lnTo>
                <a:lnTo>
                  <a:pt x="24" y="132"/>
                </a:lnTo>
                <a:lnTo>
                  <a:pt x="23" y="130"/>
                </a:lnTo>
                <a:lnTo>
                  <a:pt x="24" y="126"/>
                </a:lnTo>
                <a:lnTo>
                  <a:pt x="28" y="121"/>
                </a:lnTo>
                <a:lnTo>
                  <a:pt x="50" y="100"/>
                </a:lnTo>
                <a:lnTo>
                  <a:pt x="54" y="96"/>
                </a:lnTo>
                <a:lnTo>
                  <a:pt x="55" y="91"/>
                </a:lnTo>
                <a:lnTo>
                  <a:pt x="55" y="86"/>
                </a:lnTo>
                <a:lnTo>
                  <a:pt x="55" y="82"/>
                </a:lnTo>
                <a:lnTo>
                  <a:pt x="55" y="79"/>
                </a:lnTo>
                <a:lnTo>
                  <a:pt x="53" y="77"/>
                </a:lnTo>
                <a:lnTo>
                  <a:pt x="47" y="72"/>
                </a:lnTo>
                <a:lnTo>
                  <a:pt x="43" y="68"/>
                </a:lnTo>
                <a:lnTo>
                  <a:pt x="21" y="44"/>
                </a:lnTo>
                <a:lnTo>
                  <a:pt x="16" y="40"/>
                </a:lnTo>
                <a:lnTo>
                  <a:pt x="5" y="33"/>
                </a:lnTo>
                <a:lnTo>
                  <a:pt x="0" y="29"/>
                </a:lnTo>
                <a:lnTo>
                  <a:pt x="4" y="21"/>
                </a:lnTo>
                <a:lnTo>
                  <a:pt x="6" y="20"/>
                </a:lnTo>
                <a:lnTo>
                  <a:pt x="8" y="19"/>
                </a:lnTo>
                <a:lnTo>
                  <a:pt x="11" y="18"/>
                </a:lnTo>
                <a:lnTo>
                  <a:pt x="13" y="16"/>
                </a:lnTo>
                <a:lnTo>
                  <a:pt x="14" y="14"/>
                </a:lnTo>
                <a:lnTo>
                  <a:pt x="15" y="13"/>
                </a:lnTo>
                <a:lnTo>
                  <a:pt x="18" y="14"/>
                </a:lnTo>
                <a:lnTo>
                  <a:pt x="19" y="16"/>
                </a:lnTo>
                <a:lnTo>
                  <a:pt x="23" y="20"/>
                </a:lnTo>
                <a:lnTo>
                  <a:pt x="24" y="22"/>
                </a:lnTo>
                <a:lnTo>
                  <a:pt x="26" y="22"/>
                </a:lnTo>
                <a:lnTo>
                  <a:pt x="28" y="21"/>
                </a:lnTo>
                <a:lnTo>
                  <a:pt x="34" y="16"/>
                </a:lnTo>
                <a:lnTo>
                  <a:pt x="36" y="14"/>
                </a:lnTo>
                <a:lnTo>
                  <a:pt x="38" y="13"/>
                </a:lnTo>
                <a:lnTo>
                  <a:pt x="40" y="14"/>
                </a:lnTo>
                <a:lnTo>
                  <a:pt x="42" y="14"/>
                </a:lnTo>
                <a:lnTo>
                  <a:pt x="43" y="14"/>
                </a:lnTo>
                <a:lnTo>
                  <a:pt x="44" y="14"/>
                </a:lnTo>
                <a:lnTo>
                  <a:pt x="48" y="7"/>
                </a:lnTo>
                <a:lnTo>
                  <a:pt x="49" y="2"/>
                </a:lnTo>
                <a:lnTo>
                  <a:pt x="50" y="0"/>
                </a:lnTo>
                <a:lnTo>
                  <a:pt x="70" y="23"/>
                </a:lnTo>
                <a:lnTo>
                  <a:pt x="81" y="39"/>
                </a:lnTo>
                <a:lnTo>
                  <a:pt x="87" y="4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 name="Freeform 113"/>
          <p:cNvSpPr/>
          <p:nvPr/>
        </p:nvSpPr>
        <p:spPr bwMode="auto">
          <a:xfrm>
            <a:off x="1784788" y="5921628"/>
            <a:ext cx="238510" cy="277641"/>
          </a:xfrm>
          <a:custGeom>
            <a:avLst/>
            <a:gdLst>
              <a:gd name="T0" fmla="*/ 188 w 266"/>
              <a:gd name="T1" fmla="*/ 96 h 310"/>
              <a:gd name="T2" fmla="*/ 229 w 266"/>
              <a:gd name="T3" fmla="*/ 125 h 310"/>
              <a:gd name="T4" fmla="*/ 240 w 266"/>
              <a:gd name="T5" fmla="*/ 138 h 310"/>
              <a:gd name="T6" fmla="*/ 240 w 266"/>
              <a:gd name="T7" fmla="*/ 138 h 310"/>
              <a:gd name="T8" fmla="*/ 240 w 266"/>
              <a:gd name="T9" fmla="*/ 149 h 310"/>
              <a:gd name="T10" fmla="*/ 238 w 266"/>
              <a:gd name="T11" fmla="*/ 241 h 310"/>
              <a:gd name="T12" fmla="*/ 237 w 266"/>
              <a:gd name="T13" fmla="*/ 251 h 310"/>
              <a:gd name="T14" fmla="*/ 233 w 266"/>
              <a:gd name="T15" fmla="*/ 255 h 310"/>
              <a:gd name="T16" fmla="*/ 222 w 266"/>
              <a:gd name="T17" fmla="*/ 258 h 310"/>
              <a:gd name="T18" fmla="*/ 132 w 266"/>
              <a:gd name="T19" fmla="*/ 300 h 310"/>
              <a:gd name="T20" fmla="*/ 89 w 266"/>
              <a:gd name="T21" fmla="*/ 309 h 310"/>
              <a:gd name="T22" fmla="*/ 61 w 266"/>
              <a:gd name="T23" fmla="*/ 287 h 310"/>
              <a:gd name="T24" fmla="*/ 50 w 266"/>
              <a:gd name="T25" fmla="*/ 274 h 310"/>
              <a:gd name="T26" fmla="*/ 50 w 266"/>
              <a:gd name="T27" fmla="*/ 263 h 310"/>
              <a:gd name="T28" fmla="*/ 105 w 266"/>
              <a:gd name="T29" fmla="*/ 208 h 310"/>
              <a:gd name="T30" fmla="*/ 114 w 266"/>
              <a:gd name="T31" fmla="*/ 189 h 310"/>
              <a:gd name="T32" fmla="*/ 115 w 266"/>
              <a:gd name="T33" fmla="*/ 170 h 310"/>
              <a:gd name="T34" fmla="*/ 111 w 266"/>
              <a:gd name="T35" fmla="*/ 160 h 310"/>
              <a:gd name="T36" fmla="*/ 91 w 266"/>
              <a:gd name="T37" fmla="*/ 142 h 310"/>
              <a:gd name="T38" fmla="*/ 33 w 266"/>
              <a:gd name="T39" fmla="*/ 82 h 310"/>
              <a:gd name="T40" fmla="*/ 0 w 266"/>
              <a:gd name="T41" fmla="*/ 59 h 310"/>
              <a:gd name="T42" fmla="*/ 13 w 266"/>
              <a:gd name="T43" fmla="*/ 41 h 310"/>
              <a:gd name="T44" fmla="*/ 24 w 266"/>
              <a:gd name="T45" fmla="*/ 37 h 310"/>
              <a:gd name="T46" fmla="*/ 29 w 266"/>
              <a:gd name="T47" fmla="*/ 28 h 310"/>
              <a:gd name="T48" fmla="*/ 37 w 266"/>
              <a:gd name="T49" fmla="*/ 29 h 310"/>
              <a:gd name="T50" fmla="*/ 48 w 266"/>
              <a:gd name="T51" fmla="*/ 41 h 310"/>
              <a:gd name="T52" fmla="*/ 54 w 266"/>
              <a:gd name="T53" fmla="*/ 45 h 310"/>
              <a:gd name="T54" fmla="*/ 71 w 266"/>
              <a:gd name="T55" fmla="*/ 32 h 310"/>
              <a:gd name="T56" fmla="*/ 80 w 266"/>
              <a:gd name="T57" fmla="*/ 27 h 310"/>
              <a:gd name="T58" fmla="*/ 88 w 266"/>
              <a:gd name="T59" fmla="*/ 29 h 310"/>
              <a:gd name="T60" fmla="*/ 93 w 266"/>
              <a:gd name="T61" fmla="*/ 28 h 310"/>
              <a:gd name="T62" fmla="*/ 102 w 266"/>
              <a:gd name="T63" fmla="*/ 4 h 310"/>
              <a:gd name="T64" fmla="*/ 146 w 266"/>
              <a:gd name="T65" fmla="*/ 47 h 310"/>
              <a:gd name="T66" fmla="*/ 181 w 266"/>
              <a:gd name="T67" fmla="*/ 9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6" h="310">
                <a:moveTo>
                  <a:pt x="181" y="90"/>
                </a:moveTo>
                <a:lnTo>
                  <a:pt x="188" y="96"/>
                </a:lnTo>
                <a:lnTo>
                  <a:pt x="217" y="114"/>
                </a:lnTo>
                <a:lnTo>
                  <a:pt x="229" y="125"/>
                </a:lnTo>
                <a:lnTo>
                  <a:pt x="232" y="129"/>
                </a:lnTo>
                <a:lnTo>
                  <a:pt x="240" y="138"/>
                </a:lnTo>
                <a:lnTo>
                  <a:pt x="240" y="139"/>
                </a:lnTo>
                <a:lnTo>
                  <a:pt x="240" y="138"/>
                </a:lnTo>
                <a:lnTo>
                  <a:pt x="233" y="137"/>
                </a:lnTo>
                <a:lnTo>
                  <a:pt x="240" y="149"/>
                </a:lnTo>
                <a:lnTo>
                  <a:pt x="266" y="175"/>
                </a:lnTo>
                <a:lnTo>
                  <a:pt x="238" y="241"/>
                </a:lnTo>
                <a:lnTo>
                  <a:pt x="237" y="246"/>
                </a:lnTo>
                <a:lnTo>
                  <a:pt x="237" y="251"/>
                </a:lnTo>
                <a:lnTo>
                  <a:pt x="236" y="254"/>
                </a:lnTo>
                <a:lnTo>
                  <a:pt x="233" y="255"/>
                </a:lnTo>
                <a:lnTo>
                  <a:pt x="228" y="256"/>
                </a:lnTo>
                <a:lnTo>
                  <a:pt x="222" y="258"/>
                </a:lnTo>
                <a:lnTo>
                  <a:pt x="174" y="288"/>
                </a:lnTo>
                <a:lnTo>
                  <a:pt x="132" y="300"/>
                </a:lnTo>
                <a:lnTo>
                  <a:pt x="117" y="305"/>
                </a:lnTo>
                <a:lnTo>
                  <a:pt x="89" y="309"/>
                </a:lnTo>
                <a:lnTo>
                  <a:pt x="60" y="310"/>
                </a:lnTo>
                <a:lnTo>
                  <a:pt x="61" y="287"/>
                </a:lnTo>
                <a:lnTo>
                  <a:pt x="54" y="278"/>
                </a:lnTo>
                <a:lnTo>
                  <a:pt x="50" y="274"/>
                </a:lnTo>
                <a:lnTo>
                  <a:pt x="48" y="270"/>
                </a:lnTo>
                <a:lnTo>
                  <a:pt x="50" y="263"/>
                </a:lnTo>
                <a:lnTo>
                  <a:pt x="59" y="252"/>
                </a:lnTo>
                <a:lnTo>
                  <a:pt x="105" y="208"/>
                </a:lnTo>
                <a:lnTo>
                  <a:pt x="112" y="199"/>
                </a:lnTo>
                <a:lnTo>
                  <a:pt x="114" y="189"/>
                </a:lnTo>
                <a:lnTo>
                  <a:pt x="115" y="178"/>
                </a:lnTo>
                <a:lnTo>
                  <a:pt x="115" y="170"/>
                </a:lnTo>
                <a:lnTo>
                  <a:pt x="114" y="165"/>
                </a:lnTo>
                <a:lnTo>
                  <a:pt x="111" y="160"/>
                </a:lnTo>
                <a:lnTo>
                  <a:pt x="99" y="149"/>
                </a:lnTo>
                <a:lnTo>
                  <a:pt x="91" y="142"/>
                </a:lnTo>
                <a:lnTo>
                  <a:pt x="44" y="92"/>
                </a:lnTo>
                <a:lnTo>
                  <a:pt x="33" y="82"/>
                </a:lnTo>
                <a:lnTo>
                  <a:pt x="12" y="69"/>
                </a:lnTo>
                <a:lnTo>
                  <a:pt x="0" y="59"/>
                </a:lnTo>
                <a:lnTo>
                  <a:pt x="9" y="44"/>
                </a:lnTo>
                <a:lnTo>
                  <a:pt x="13" y="41"/>
                </a:lnTo>
                <a:lnTo>
                  <a:pt x="17" y="39"/>
                </a:lnTo>
                <a:lnTo>
                  <a:pt x="24" y="37"/>
                </a:lnTo>
                <a:lnTo>
                  <a:pt x="27" y="33"/>
                </a:lnTo>
                <a:lnTo>
                  <a:pt x="29" y="28"/>
                </a:lnTo>
                <a:lnTo>
                  <a:pt x="31" y="27"/>
                </a:lnTo>
                <a:lnTo>
                  <a:pt x="37" y="29"/>
                </a:lnTo>
                <a:lnTo>
                  <a:pt x="40" y="32"/>
                </a:lnTo>
                <a:lnTo>
                  <a:pt x="48" y="41"/>
                </a:lnTo>
                <a:lnTo>
                  <a:pt x="51" y="45"/>
                </a:lnTo>
                <a:lnTo>
                  <a:pt x="54" y="45"/>
                </a:lnTo>
                <a:lnTo>
                  <a:pt x="59" y="43"/>
                </a:lnTo>
                <a:lnTo>
                  <a:pt x="71" y="32"/>
                </a:lnTo>
                <a:lnTo>
                  <a:pt x="76" y="28"/>
                </a:lnTo>
                <a:lnTo>
                  <a:pt x="80" y="27"/>
                </a:lnTo>
                <a:lnTo>
                  <a:pt x="84" y="28"/>
                </a:lnTo>
                <a:lnTo>
                  <a:pt x="88" y="29"/>
                </a:lnTo>
                <a:lnTo>
                  <a:pt x="91" y="29"/>
                </a:lnTo>
                <a:lnTo>
                  <a:pt x="93" y="28"/>
                </a:lnTo>
                <a:lnTo>
                  <a:pt x="101" y="14"/>
                </a:lnTo>
                <a:lnTo>
                  <a:pt x="102" y="4"/>
                </a:lnTo>
                <a:lnTo>
                  <a:pt x="104" y="0"/>
                </a:lnTo>
                <a:lnTo>
                  <a:pt x="146" y="47"/>
                </a:lnTo>
                <a:lnTo>
                  <a:pt x="170" y="80"/>
                </a:lnTo>
                <a:lnTo>
                  <a:pt x="181" y="9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57" name="Freeform 114"/>
          <p:cNvSpPr/>
          <p:nvPr/>
        </p:nvSpPr>
        <p:spPr bwMode="auto">
          <a:xfrm>
            <a:off x="1668969" y="6062952"/>
            <a:ext cx="214287" cy="219876"/>
          </a:xfrm>
          <a:custGeom>
            <a:avLst/>
            <a:gdLst>
              <a:gd name="T0" fmla="*/ 92 w 115"/>
              <a:gd name="T1" fmla="*/ 45 h 118"/>
              <a:gd name="T2" fmla="*/ 99 w 115"/>
              <a:gd name="T3" fmla="*/ 43 h 118"/>
              <a:gd name="T4" fmla="*/ 106 w 115"/>
              <a:gd name="T5" fmla="*/ 45 h 118"/>
              <a:gd name="T6" fmla="*/ 115 w 115"/>
              <a:gd name="T7" fmla="*/ 70 h 118"/>
              <a:gd name="T8" fmla="*/ 94 w 115"/>
              <a:gd name="T9" fmla="*/ 78 h 118"/>
              <a:gd name="T10" fmla="*/ 47 w 115"/>
              <a:gd name="T11" fmla="*/ 98 h 118"/>
              <a:gd name="T12" fmla="*/ 33 w 115"/>
              <a:gd name="T13" fmla="*/ 112 h 118"/>
              <a:gd name="T14" fmla="*/ 30 w 115"/>
              <a:gd name="T15" fmla="*/ 117 h 118"/>
              <a:gd name="T16" fmla="*/ 29 w 115"/>
              <a:gd name="T17" fmla="*/ 118 h 118"/>
              <a:gd name="T18" fmla="*/ 28 w 115"/>
              <a:gd name="T19" fmla="*/ 113 h 118"/>
              <a:gd name="T20" fmla="*/ 24 w 115"/>
              <a:gd name="T21" fmla="*/ 108 h 118"/>
              <a:gd name="T22" fmla="*/ 15 w 115"/>
              <a:gd name="T23" fmla="*/ 105 h 118"/>
              <a:gd name="T24" fmla="*/ 11 w 115"/>
              <a:gd name="T25" fmla="*/ 100 h 118"/>
              <a:gd name="T26" fmla="*/ 8 w 115"/>
              <a:gd name="T27" fmla="*/ 86 h 118"/>
              <a:gd name="T28" fmla="*/ 8 w 115"/>
              <a:gd name="T29" fmla="*/ 82 h 118"/>
              <a:gd name="T30" fmla="*/ 6 w 115"/>
              <a:gd name="T31" fmla="*/ 81 h 118"/>
              <a:gd name="T32" fmla="*/ 3 w 115"/>
              <a:gd name="T33" fmla="*/ 81 h 118"/>
              <a:gd name="T34" fmla="*/ 1 w 115"/>
              <a:gd name="T35" fmla="*/ 79 h 118"/>
              <a:gd name="T36" fmla="*/ 1 w 115"/>
              <a:gd name="T37" fmla="*/ 73 h 118"/>
              <a:gd name="T38" fmla="*/ 6 w 115"/>
              <a:gd name="T39" fmla="*/ 65 h 118"/>
              <a:gd name="T40" fmla="*/ 8 w 115"/>
              <a:gd name="T41" fmla="*/ 61 h 118"/>
              <a:gd name="T42" fmla="*/ 6 w 115"/>
              <a:gd name="T43" fmla="*/ 58 h 118"/>
              <a:gd name="T44" fmla="*/ 2 w 115"/>
              <a:gd name="T45" fmla="*/ 55 h 118"/>
              <a:gd name="T46" fmla="*/ 4 w 115"/>
              <a:gd name="T47" fmla="*/ 51 h 118"/>
              <a:gd name="T48" fmla="*/ 6 w 115"/>
              <a:gd name="T49" fmla="*/ 48 h 118"/>
              <a:gd name="T50" fmla="*/ 1 w 115"/>
              <a:gd name="T51" fmla="*/ 40 h 118"/>
              <a:gd name="T52" fmla="*/ 4 w 115"/>
              <a:gd name="T53" fmla="*/ 37 h 118"/>
              <a:gd name="T54" fmla="*/ 4 w 115"/>
              <a:gd name="T55" fmla="*/ 35 h 118"/>
              <a:gd name="T56" fmla="*/ 0 w 115"/>
              <a:gd name="T57" fmla="*/ 30 h 118"/>
              <a:gd name="T58" fmla="*/ 5 w 115"/>
              <a:gd name="T59" fmla="*/ 22 h 118"/>
              <a:gd name="T60" fmla="*/ 6 w 115"/>
              <a:gd name="T61" fmla="*/ 15 h 118"/>
              <a:gd name="T62" fmla="*/ 4 w 115"/>
              <a:gd name="T63" fmla="*/ 2 h 118"/>
              <a:gd name="T64" fmla="*/ 10 w 115"/>
              <a:gd name="T65" fmla="*/ 1 h 118"/>
              <a:gd name="T66" fmla="*/ 37 w 115"/>
              <a:gd name="T67" fmla="*/ 4 h 118"/>
              <a:gd name="T68" fmla="*/ 57 w 115"/>
              <a:gd name="T69" fmla="*/ 0 h 118"/>
              <a:gd name="T70" fmla="*/ 61 w 115"/>
              <a:gd name="T71" fmla="*/ 33 h 118"/>
              <a:gd name="T72" fmla="*/ 68 w 115"/>
              <a:gd name="T73" fmla="*/ 38 h 118"/>
              <a:gd name="T74" fmla="*/ 74 w 115"/>
              <a:gd name="T75" fmla="*/ 42 h 118"/>
              <a:gd name="T76" fmla="*/ 81 w 115"/>
              <a:gd name="T77"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 h="118">
                <a:moveTo>
                  <a:pt x="89" y="45"/>
                </a:moveTo>
                <a:lnTo>
                  <a:pt x="92" y="45"/>
                </a:lnTo>
                <a:lnTo>
                  <a:pt x="97" y="43"/>
                </a:lnTo>
                <a:lnTo>
                  <a:pt x="99" y="43"/>
                </a:lnTo>
                <a:lnTo>
                  <a:pt x="102" y="43"/>
                </a:lnTo>
                <a:lnTo>
                  <a:pt x="106" y="45"/>
                </a:lnTo>
                <a:lnTo>
                  <a:pt x="108" y="48"/>
                </a:lnTo>
                <a:lnTo>
                  <a:pt x="115" y="70"/>
                </a:lnTo>
                <a:lnTo>
                  <a:pt x="115" y="70"/>
                </a:lnTo>
                <a:lnTo>
                  <a:pt x="94" y="78"/>
                </a:lnTo>
                <a:lnTo>
                  <a:pt x="51" y="94"/>
                </a:lnTo>
                <a:lnTo>
                  <a:pt x="47" y="98"/>
                </a:lnTo>
                <a:lnTo>
                  <a:pt x="38" y="107"/>
                </a:lnTo>
                <a:lnTo>
                  <a:pt x="33" y="112"/>
                </a:lnTo>
                <a:lnTo>
                  <a:pt x="31" y="114"/>
                </a:lnTo>
                <a:lnTo>
                  <a:pt x="30" y="117"/>
                </a:lnTo>
                <a:lnTo>
                  <a:pt x="29" y="118"/>
                </a:lnTo>
                <a:lnTo>
                  <a:pt x="29" y="118"/>
                </a:lnTo>
                <a:lnTo>
                  <a:pt x="29" y="118"/>
                </a:lnTo>
                <a:lnTo>
                  <a:pt x="28" y="113"/>
                </a:lnTo>
                <a:lnTo>
                  <a:pt x="27" y="111"/>
                </a:lnTo>
                <a:lnTo>
                  <a:pt x="24" y="108"/>
                </a:lnTo>
                <a:lnTo>
                  <a:pt x="17" y="106"/>
                </a:lnTo>
                <a:lnTo>
                  <a:pt x="15" y="105"/>
                </a:lnTo>
                <a:lnTo>
                  <a:pt x="13" y="103"/>
                </a:lnTo>
                <a:lnTo>
                  <a:pt x="11" y="100"/>
                </a:lnTo>
                <a:lnTo>
                  <a:pt x="8" y="90"/>
                </a:lnTo>
                <a:lnTo>
                  <a:pt x="8" y="86"/>
                </a:lnTo>
                <a:lnTo>
                  <a:pt x="8" y="84"/>
                </a:lnTo>
                <a:lnTo>
                  <a:pt x="8" y="82"/>
                </a:lnTo>
                <a:lnTo>
                  <a:pt x="7" y="81"/>
                </a:lnTo>
                <a:lnTo>
                  <a:pt x="6" y="81"/>
                </a:lnTo>
                <a:lnTo>
                  <a:pt x="5" y="81"/>
                </a:lnTo>
                <a:lnTo>
                  <a:pt x="3" y="81"/>
                </a:lnTo>
                <a:lnTo>
                  <a:pt x="2" y="80"/>
                </a:lnTo>
                <a:lnTo>
                  <a:pt x="1" y="79"/>
                </a:lnTo>
                <a:lnTo>
                  <a:pt x="1" y="77"/>
                </a:lnTo>
                <a:lnTo>
                  <a:pt x="1" y="73"/>
                </a:lnTo>
                <a:lnTo>
                  <a:pt x="3" y="68"/>
                </a:lnTo>
                <a:lnTo>
                  <a:pt x="6" y="65"/>
                </a:lnTo>
                <a:lnTo>
                  <a:pt x="8" y="63"/>
                </a:lnTo>
                <a:lnTo>
                  <a:pt x="8" y="61"/>
                </a:lnTo>
                <a:lnTo>
                  <a:pt x="8" y="60"/>
                </a:lnTo>
                <a:lnTo>
                  <a:pt x="6" y="58"/>
                </a:lnTo>
                <a:lnTo>
                  <a:pt x="4" y="56"/>
                </a:lnTo>
                <a:lnTo>
                  <a:pt x="2" y="55"/>
                </a:lnTo>
                <a:lnTo>
                  <a:pt x="2" y="53"/>
                </a:lnTo>
                <a:lnTo>
                  <a:pt x="4" y="51"/>
                </a:lnTo>
                <a:lnTo>
                  <a:pt x="5" y="49"/>
                </a:lnTo>
                <a:lnTo>
                  <a:pt x="6" y="48"/>
                </a:lnTo>
                <a:lnTo>
                  <a:pt x="6" y="46"/>
                </a:lnTo>
                <a:lnTo>
                  <a:pt x="1" y="40"/>
                </a:lnTo>
                <a:lnTo>
                  <a:pt x="4" y="39"/>
                </a:lnTo>
                <a:lnTo>
                  <a:pt x="4" y="37"/>
                </a:lnTo>
                <a:lnTo>
                  <a:pt x="5" y="36"/>
                </a:lnTo>
                <a:lnTo>
                  <a:pt x="4" y="35"/>
                </a:lnTo>
                <a:lnTo>
                  <a:pt x="1" y="32"/>
                </a:lnTo>
                <a:lnTo>
                  <a:pt x="0" y="30"/>
                </a:lnTo>
                <a:lnTo>
                  <a:pt x="1" y="27"/>
                </a:lnTo>
                <a:lnTo>
                  <a:pt x="5" y="22"/>
                </a:lnTo>
                <a:lnTo>
                  <a:pt x="7" y="19"/>
                </a:lnTo>
                <a:lnTo>
                  <a:pt x="6" y="15"/>
                </a:lnTo>
                <a:lnTo>
                  <a:pt x="3" y="4"/>
                </a:lnTo>
                <a:lnTo>
                  <a:pt x="4" y="2"/>
                </a:lnTo>
                <a:lnTo>
                  <a:pt x="6" y="1"/>
                </a:lnTo>
                <a:lnTo>
                  <a:pt x="10" y="1"/>
                </a:lnTo>
                <a:lnTo>
                  <a:pt x="23" y="5"/>
                </a:lnTo>
                <a:lnTo>
                  <a:pt x="37" y="4"/>
                </a:lnTo>
                <a:lnTo>
                  <a:pt x="50" y="2"/>
                </a:lnTo>
                <a:lnTo>
                  <a:pt x="57" y="0"/>
                </a:lnTo>
                <a:lnTo>
                  <a:pt x="59" y="30"/>
                </a:lnTo>
                <a:lnTo>
                  <a:pt x="61" y="33"/>
                </a:lnTo>
                <a:lnTo>
                  <a:pt x="63" y="38"/>
                </a:lnTo>
                <a:lnTo>
                  <a:pt x="68" y="38"/>
                </a:lnTo>
                <a:lnTo>
                  <a:pt x="70" y="39"/>
                </a:lnTo>
                <a:lnTo>
                  <a:pt x="74" y="42"/>
                </a:lnTo>
                <a:lnTo>
                  <a:pt x="77" y="43"/>
                </a:lnTo>
                <a:lnTo>
                  <a:pt x="81" y="45"/>
                </a:lnTo>
                <a:lnTo>
                  <a:pt x="89" y="4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8" name="Freeform 115"/>
          <p:cNvSpPr/>
          <p:nvPr/>
        </p:nvSpPr>
        <p:spPr bwMode="auto">
          <a:xfrm>
            <a:off x="1795969" y="6189952"/>
            <a:ext cx="214287" cy="219876"/>
          </a:xfrm>
          <a:custGeom>
            <a:avLst/>
            <a:gdLst>
              <a:gd name="T0" fmla="*/ 191 w 238"/>
              <a:gd name="T1" fmla="*/ 93 h 246"/>
              <a:gd name="T2" fmla="*/ 205 w 238"/>
              <a:gd name="T3" fmla="*/ 89 h 246"/>
              <a:gd name="T4" fmla="*/ 220 w 238"/>
              <a:gd name="T5" fmla="*/ 95 h 246"/>
              <a:gd name="T6" fmla="*/ 238 w 238"/>
              <a:gd name="T7" fmla="*/ 146 h 246"/>
              <a:gd name="T8" fmla="*/ 195 w 238"/>
              <a:gd name="T9" fmla="*/ 163 h 246"/>
              <a:gd name="T10" fmla="*/ 96 w 238"/>
              <a:gd name="T11" fmla="*/ 205 h 246"/>
              <a:gd name="T12" fmla="*/ 67 w 238"/>
              <a:gd name="T13" fmla="*/ 233 h 246"/>
              <a:gd name="T14" fmla="*/ 61 w 238"/>
              <a:gd name="T15" fmla="*/ 245 h 246"/>
              <a:gd name="T16" fmla="*/ 60 w 238"/>
              <a:gd name="T17" fmla="*/ 246 h 246"/>
              <a:gd name="T18" fmla="*/ 58 w 238"/>
              <a:gd name="T19" fmla="*/ 236 h 246"/>
              <a:gd name="T20" fmla="*/ 49 w 238"/>
              <a:gd name="T21" fmla="*/ 226 h 246"/>
              <a:gd name="T22" fmla="*/ 30 w 238"/>
              <a:gd name="T23" fmla="*/ 219 h 246"/>
              <a:gd name="T24" fmla="*/ 22 w 238"/>
              <a:gd name="T25" fmla="*/ 208 h 246"/>
              <a:gd name="T26" fmla="*/ 16 w 238"/>
              <a:gd name="T27" fmla="*/ 179 h 246"/>
              <a:gd name="T28" fmla="*/ 16 w 238"/>
              <a:gd name="T29" fmla="*/ 172 h 246"/>
              <a:gd name="T30" fmla="*/ 11 w 238"/>
              <a:gd name="T31" fmla="*/ 169 h 246"/>
              <a:gd name="T32" fmla="*/ 6 w 238"/>
              <a:gd name="T33" fmla="*/ 169 h 246"/>
              <a:gd name="T34" fmla="*/ 2 w 238"/>
              <a:gd name="T35" fmla="*/ 166 h 246"/>
              <a:gd name="T36" fmla="*/ 1 w 238"/>
              <a:gd name="T37" fmla="*/ 153 h 246"/>
              <a:gd name="T38" fmla="*/ 11 w 238"/>
              <a:gd name="T39" fmla="*/ 136 h 246"/>
              <a:gd name="T40" fmla="*/ 16 w 238"/>
              <a:gd name="T41" fmla="*/ 128 h 246"/>
              <a:gd name="T42" fmla="*/ 11 w 238"/>
              <a:gd name="T43" fmla="*/ 121 h 246"/>
              <a:gd name="T44" fmla="*/ 4 w 238"/>
              <a:gd name="T45" fmla="*/ 114 h 246"/>
              <a:gd name="T46" fmla="*/ 7 w 238"/>
              <a:gd name="T47" fmla="*/ 106 h 246"/>
              <a:gd name="T48" fmla="*/ 11 w 238"/>
              <a:gd name="T49" fmla="*/ 100 h 246"/>
              <a:gd name="T50" fmla="*/ 1 w 238"/>
              <a:gd name="T51" fmla="*/ 84 h 246"/>
              <a:gd name="T52" fmla="*/ 8 w 238"/>
              <a:gd name="T53" fmla="*/ 78 h 246"/>
              <a:gd name="T54" fmla="*/ 8 w 238"/>
              <a:gd name="T55" fmla="*/ 74 h 246"/>
              <a:gd name="T56" fmla="*/ 0 w 238"/>
              <a:gd name="T57" fmla="*/ 62 h 246"/>
              <a:gd name="T58" fmla="*/ 9 w 238"/>
              <a:gd name="T59" fmla="*/ 46 h 246"/>
              <a:gd name="T60" fmla="*/ 12 w 238"/>
              <a:gd name="T61" fmla="*/ 31 h 246"/>
              <a:gd name="T62" fmla="*/ 8 w 238"/>
              <a:gd name="T63" fmla="*/ 4 h 246"/>
              <a:gd name="T64" fmla="*/ 19 w 238"/>
              <a:gd name="T65" fmla="*/ 3 h 246"/>
              <a:gd name="T66" fmla="*/ 75 w 238"/>
              <a:gd name="T67" fmla="*/ 9 h 246"/>
              <a:gd name="T68" fmla="*/ 118 w 238"/>
              <a:gd name="T69" fmla="*/ 0 h 246"/>
              <a:gd name="T70" fmla="*/ 125 w 238"/>
              <a:gd name="T71" fmla="*/ 70 h 246"/>
              <a:gd name="T72" fmla="*/ 141 w 238"/>
              <a:gd name="T73" fmla="*/ 80 h 246"/>
              <a:gd name="T74" fmla="*/ 153 w 238"/>
              <a:gd name="T75" fmla="*/ 88 h 246"/>
              <a:gd name="T76" fmla="*/ 167 w 238"/>
              <a:gd name="T77" fmla="*/ 9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246">
                <a:moveTo>
                  <a:pt x="185" y="94"/>
                </a:moveTo>
                <a:lnTo>
                  <a:pt x="191" y="93"/>
                </a:lnTo>
                <a:lnTo>
                  <a:pt x="200" y="89"/>
                </a:lnTo>
                <a:lnTo>
                  <a:pt x="205" y="89"/>
                </a:lnTo>
                <a:lnTo>
                  <a:pt x="212" y="90"/>
                </a:lnTo>
                <a:lnTo>
                  <a:pt x="220" y="95"/>
                </a:lnTo>
                <a:lnTo>
                  <a:pt x="224" y="101"/>
                </a:lnTo>
                <a:lnTo>
                  <a:pt x="238" y="146"/>
                </a:lnTo>
                <a:lnTo>
                  <a:pt x="238" y="146"/>
                </a:lnTo>
                <a:lnTo>
                  <a:pt x="195" y="163"/>
                </a:lnTo>
                <a:lnTo>
                  <a:pt x="105" y="197"/>
                </a:lnTo>
                <a:lnTo>
                  <a:pt x="96" y="205"/>
                </a:lnTo>
                <a:lnTo>
                  <a:pt x="78" y="224"/>
                </a:lnTo>
                <a:lnTo>
                  <a:pt x="67" y="233"/>
                </a:lnTo>
                <a:lnTo>
                  <a:pt x="63" y="238"/>
                </a:lnTo>
                <a:lnTo>
                  <a:pt x="61" y="245"/>
                </a:lnTo>
                <a:lnTo>
                  <a:pt x="60" y="246"/>
                </a:lnTo>
                <a:lnTo>
                  <a:pt x="60" y="246"/>
                </a:lnTo>
                <a:lnTo>
                  <a:pt x="60" y="246"/>
                </a:lnTo>
                <a:lnTo>
                  <a:pt x="58" y="236"/>
                </a:lnTo>
                <a:lnTo>
                  <a:pt x="55" y="232"/>
                </a:lnTo>
                <a:lnTo>
                  <a:pt x="49" y="226"/>
                </a:lnTo>
                <a:lnTo>
                  <a:pt x="35" y="222"/>
                </a:lnTo>
                <a:lnTo>
                  <a:pt x="30" y="219"/>
                </a:lnTo>
                <a:lnTo>
                  <a:pt x="26" y="215"/>
                </a:lnTo>
                <a:lnTo>
                  <a:pt x="22" y="208"/>
                </a:lnTo>
                <a:lnTo>
                  <a:pt x="16" y="187"/>
                </a:lnTo>
                <a:lnTo>
                  <a:pt x="16" y="179"/>
                </a:lnTo>
                <a:lnTo>
                  <a:pt x="16" y="175"/>
                </a:lnTo>
                <a:lnTo>
                  <a:pt x="16" y="172"/>
                </a:lnTo>
                <a:lnTo>
                  <a:pt x="14" y="169"/>
                </a:lnTo>
                <a:lnTo>
                  <a:pt x="11" y="169"/>
                </a:lnTo>
                <a:lnTo>
                  <a:pt x="9" y="169"/>
                </a:lnTo>
                <a:lnTo>
                  <a:pt x="6" y="169"/>
                </a:lnTo>
                <a:lnTo>
                  <a:pt x="4" y="168"/>
                </a:lnTo>
                <a:lnTo>
                  <a:pt x="2" y="166"/>
                </a:lnTo>
                <a:lnTo>
                  <a:pt x="2" y="161"/>
                </a:lnTo>
                <a:lnTo>
                  <a:pt x="1" y="153"/>
                </a:lnTo>
                <a:lnTo>
                  <a:pt x="6" y="143"/>
                </a:lnTo>
                <a:lnTo>
                  <a:pt x="11" y="136"/>
                </a:lnTo>
                <a:lnTo>
                  <a:pt x="15" y="131"/>
                </a:lnTo>
                <a:lnTo>
                  <a:pt x="16" y="128"/>
                </a:lnTo>
                <a:lnTo>
                  <a:pt x="15" y="125"/>
                </a:lnTo>
                <a:lnTo>
                  <a:pt x="11" y="121"/>
                </a:lnTo>
                <a:lnTo>
                  <a:pt x="7" y="118"/>
                </a:lnTo>
                <a:lnTo>
                  <a:pt x="4" y="114"/>
                </a:lnTo>
                <a:lnTo>
                  <a:pt x="4" y="111"/>
                </a:lnTo>
                <a:lnTo>
                  <a:pt x="7" y="106"/>
                </a:lnTo>
                <a:lnTo>
                  <a:pt x="10" y="103"/>
                </a:lnTo>
                <a:lnTo>
                  <a:pt x="11" y="100"/>
                </a:lnTo>
                <a:lnTo>
                  <a:pt x="11" y="97"/>
                </a:lnTo>
                <a:lnTo>
                  <a:pt x="1" y="84"/>
                </a:lnTo>
                <a:lnTo>
                  <a:pt x="7" y="81"/>
                </a:lnTo>
                <a:lnTo>
                  <a:pt x="8" y="78"/>
                </a:lnTo>
                <a:lnTo>
                  <a:pt x="9" y="76"/>
                </a:lnTo>
                <a:lnTo>
                  <a:pt x="8" y="74"/>
                </a:lnTo>
                <a:lnTo>
                  <a:pt x="2" y="67"/>
                </a:lnTo>
                <a:lnTo>
                  <a:pt x="0" y="62"/>
                </a:lnTo>
                <a:lnTo>
                  <a:pt x="2" y="57"/>
                </a:lnTo>
                <a:lnTo>
                  <a:pt x="9" y="46"/>
                </a:lnTo>
                <a:lnTo>
                  <a:pt x="13" y="39"/>
                </a:lnTo>
                <a:lnTo>
                  <a:pt x="12" y="31"/>
                </a:lnTo>
                <a:lnTo>
                  <a:pt x="6" y="9"/>
                </a:lnTo>
                <a:lnTo>
                  <a:pt x="8" y="4"/>
                </a:lnTo>
                <a:lnTo>
                  <a:pt x="12" y="2"/>
                </a:lnTo>
                <a:lnTo>
                  <a:pt x="19" y="3"/>
                </a:lnTo>
                <a:lnTo>
                  <a:pt x="46" y="10"/>
                </a:lnTo>
                <a:lnTo>
                  <a:pt x="75" y="9"/>
                </a:lnTo>
                <a:lnTo>
                  <a:pt x="103" y="5"/>
                </a:lnTo>
                <a:lnTo>
                  <a:pt x="118" y="0"/>
                </a:lnTo>
                <a:lnTo>
                  <a:pt x="121" y="62"/>
                </a:lnTo>
                <a:lnTo>
                  <a:pt x="125" y="70"/>
                </a:lnTo>
                <a:lnTo>
                  <a:pt x="130" y="79"/>
                </a:lnTo>
                <a:lnTo>
                  <a:pt x="141" y="80"/>
                </a:lnTo>
                <a:lnTo>
                  <a:pt x="144" y="82"/>
                </a:lnTo>
                <a:lnTo>
                  <a:pt x="153" y="88"/>
                </a:lnTo>
                <a:lnTo>
                  <a:pt x="159" y="90"/>
                </a:lnTo>
                <a:lnTo>
                  <a:pt x="167" y="93"/>
                </a:lnTo>
                <a:lnTo>
                  <a:pt x="185" y="94"/>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59" name="Freeform 116"/>
          <p:cNvSpPr/>
          <p:nvPr/>
        </p:nvSpPr>
        <p:spPr bwMode="auto">
          <a:xfrm>
            <a:off x="1450581" y="6109318"/>
            <a:ext cx="255281" cy="352175"/>
          </a:xfrm>
          <a:custGeom>
            <a:avLst/>
            <a:gdLst>
              <a:gd name="T0" fmla="*/ 32 w 137"/>
              <a:gd name="T1" fmla="*/ 6 h 189"/>
              <a:gd name="T2" fmla="*/ 42 w 137"/>
              <a:gd name="T3" fmla="*/ 3 h 189"/>
              <a:gd name="T4" fmla="*/ 46 w 137"/>
              <a:gd name="T5" fmla="*/ 3 h 189"/>
              <a:gd name="T6" fmla="*/ 49 w 137"/>
              <a:gd name="T7" fmla="*/ 1 h 189"/>
              <a:gd name="T8" fmla="*/ 54 w 137"/>
              <a:gd name="T9" fmla="*/ 2 h 189"/>
              <a:gd name="T10" fmla="*/ 63 w 137"/>
              <a:gd name="T11" fmla="*/ 2 h 189"/>
              <a:gd name="T12" fmla="*/ 101 w 137"/>
              <a:gd name="T13" fmla="*/ 23 h 189"/>
              <a:gd name="T14" fmla="*/ 114 w 137"/>
              <a:gd name="T15" fmla="*/ 31 h 189"/>
              <a:gd name="T16" fmla="*/ 113 w 137"/>
              <a:gd name="T17" fmla="*/ 34 h 189"/>
              <a:gd name="T18" fmla="*/ 110 w 137"/>
              <a:gd name="T19" fmla="*/ 38 h 189"/>
              <a:gd name="T20" fmla="*/ 112 w 137"/>
              <a:gd name="T21" fmla="*/ 41 h 189"/>
              <a:gd name="T22" fmla="*/ 116 w 137"/>
              <a:gd name="T23" fmla="*/ 45 h 189"/>
              <a:gd name="T24" fmla="*/ 116 w 137"/>
              <a:gd name="T25" fmla="*/ 48 h 189"/>
              <a:gd name="T26" fmla="*/ 111 w 137"/>
              <a:gd name="T27" fmla="*/ 53 h 189"/>
              <a:gd name="T28" fmla="*/ 109 w 137"/>
              <a:gd name="T29" fmla="*/ 62 h 189"/>
              <a:gd name="T30" fmla="*/ 110 w 137"/>
              <a:gd name="T31" fmla="*/ 65 h 189"/>
              <a:gd name="T32" fmla="*/ 113 w 137"/>
              <a:gd name="T33" fmla="*/ 66 h 189"/>
              <a:gd name="T34" fmla="*/ 115 w 137"/>
              <a:gd name="T35" fmla="*/ 66 h 189"/>
              <a:gd name="T36" fmla="*/ 116 w 137"/>
              <a:gd name="T37" fmla="*/ 69 h 189"/>
              <a:gd name="T38" fmla="*/ 116 w 137"/>
              <a:gd name="T39" fmla="*/ 75 h 189"/>
              <a:gd name="T40" fmla="*/ 121 w 137"/>
              <a:gd name="T41" fmla="*/ 88 h 189"/>
              <a:gd name="T42" fmla="*/ 125 w 137"/>
              <a:gd name="T43" fmla="*/ 91 h 189"/>
              <a:gd name="T44" fmla="*/ 135 w 137"/>
              <a:gd name="T45" fmla="*/ 96 h 189"/>
              <a:gd name="T46" fmla="*/ 137 w 137"/>
              <a:gd name="T47" fmla="*/ 103 h 189"/>
              <a:gd name="T48" fmla="*/ 135 w 137"/>
              <a:gd name="T49" fmla="*/ 104 h 189"/>
              <a:gd name="T50" fmla="*/ 133 w 137"/>
              <a:gd name="T51" fmla="*/ 105 h 189"/>
              <a:gd name="T52" fmla="*/ 134 w 137"/>
              <a:gd name="T53" fmla="*/ 109 h 189"/>
              <a:gd name="T54" fmla="*/ 116 w 137"/>
              <a:gd name="T55" fmla="*/ 141 h 189"/>
              <a:gd name="T56" fmla="*/ 105 w 137"/>
              <a:gd name="T57" fmla="*/ 151 h 189"/>
              <a:gd name="T58" fmla="*/ 90 w 137"/>
              <a:gd name="T59" fmla="*/ 155 h 189"/>
              <a:gd name="T60" fmla="*/ 79 w 137"/>
              <a:gd name="T61" fmla="*/ 171 h 189"/>
              <a:gd name="T62" fmla="*/ 61 w 137"/>
              <a:gd name="T63" fmla="*/ 179 h 189"/>
              <a:gd name="T64" fmla="*/ 22 w 137"/>
              <a:gd name="T65" fmla="*/ 189 h 189"/>
              <a:gd name="T66" fmla="*/ 20 w 137"/>
              <a:gd name="T67" fmla="*/ 187 h 189"/>
              <a:gd name="T68" fmla="*/ 7 w 137"/>
              <a:gd name="T69" fmla="*/ 185 h 189"/>
              <a:gd name="T70" fmla="*/ 1 w 137"/>
              <a:gd name="T71" fmla="*/ 182 h 189"/>
              <a:gd name="T72" fmla="*/ 2 w 137"/>
              <a:gd name="T73" fmla="*/ 179 h 189"/>
              <a:gd name="T74" fmla="*/ 8 w 137"/>
              <a:gd name="T75" fmla="*/ 180 h 189"/>
              <a:gd name="T76" fmla="*/ 20 w 137"/>
              <a:gd name="T77" fmla="*/ 172 h 189"/>
              <a:gd name="T78" fmla="*/ 23 w 137"/>
              <a:gd name="T79" fmla="*/ 171 h 189"/>
              <a:gd name="T80" fmla="*/ 22 w 137"/>
              <a:gd name="T81" fmla="*/ 167 h 189"/>
              <a:gd name="T82" fmla="*/ 20 w 137"/>
              <a:gd name="T83" fmla="*/ 165 h 189"/>
              <a:gd name="T84" fmla="*/ 25 w 137"/>
              <a:gd name="T85" fmla="*/ 164 h 189"/>
              <a:gd name="T86" fmla="*/ 40 w 137"/>
              <a:gd name="T87" fmla="*/ 165 h 189"/>
              <a:gd name="T88" fmla="*/ 46 w 137"/>
              <a:gd name="T89" fmla="*/ 162 h 189"/>
              <a:gd name="T90" fmla="*/ 43 w 137"/>
              <a:gd name="T91" fmla="*/ 162 h 189"/>
              <a:gd name="T92" fmla="*/ 31 w 137"/>
              <a:gd name="T93" fmla="*/ 164 h 189"/>
              <a:gd name="T94" fmla="*/ 25 w 137"/>
              <a:gd name="T95" fmla="*/ 159 h 189"/>
              <a:gd name="T96" fmla="*/ 28 w 137"/>
              <a:gd name="T97" fmla="*/ 157 h 189"/>
              <a:gd name="T98" fmla="*/ 36 w 137"/>
              <a:gd name="T99" fmla="*/ 156 h 189"/>
              <a:gd name="T100" fmla="*/ 41 w 137"/>
              <a:gd name="T101" fmla="*/ 154 h 189"/>
              <a:gd name="T102" fmla="*/ 39 w 137"/>
              <a:gd name="T103" fmla="*/ 149 h 189"/>
              <a:gd name="T104" fmla="*/ 39 w 137"/>
              <a:gd name="T105" fmla="*/ 142 h 189"/>
              <a:gd name="T106" fmla="*/ 19 w 137"/>
              <a:gd name="T107" fmla="*/ 149 h 189"/>
              <a:gd name="T108" fmla="*/ 11 w 137"/>
              <a:gd name="T109" fmla="*/ 140 h 189"/>
              <a:gd name="T110" fmla="*/ 15 w 137"/>
              <a:gd name="T111" fmla="*/ 126 h 189"/>
              <a:gd name="T112" fmla="*/ 18 w 137"/>
              <a:gd name="T113" fmla="*/ 109 h 189"/>
              <a:gd name="T114" fmla="*/ 18 w 137"/>
              <a:gd name="T115" fmla="*/ 78 h 189"/>
              <a:gd name="T116" fmla="*/ 21 w 137"/>
              <a:gd name="T117" fmla="*/ 38 h 189"/>
              <a:gd name="T118" fmla="*/ 22 w 137"/>
              <a:gd name="T119" fmla="*/ 4 h 189"/>
              <a:gd name="T120" fmla="*/ 22 w 137"/>
              <a:gd name="T121" fmla="*/ 0 h 189"/>
              <a:gd name="T122" fmla="*/ 30 w 137"/>
              <a:gd name="T123" fmla="*/ 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89">
                <a:moveTo>
                  <a:pt x="31" y="6"/>
                </a:moveTo>
                <a:lnTo>
                  <a:pt x="32" y="6"/>
                </a:lnTo>
                <a:lnTo>
                  <a:pt x="38" y="3"/>
                </a:lnTo>
                <a:lnTo>
                  <a:pt x="42" y="3"/>
                </a:lnTo>
                <a:lnTo>
                  <a:pt x="45" y="3"/>
                </a:lnTo>
                <a:lnTo>
                  <a:pt x="46" y="3"/>
                </a:lnTo>
                <a:lnTo>
                  <a:pt x="47" y="2"/>
                </a:lnTo>
                <a:lnTo>
                  <a:pt x="49" y="1"/>
                </a:lnTo>
                <a:lnTo>
                  <a:pt x="51" y="1"/>
                </a:lnTo>
                <a:lnTo>
                  <a:pt x="54" y="2"/>
                </a:lnTo>
                <a:lnTo>
                  <a:pt x="59" y="1"/>
                </a:lnTo>
                <a:lnTo>
                  <a:pt x="63" y="2"/>
                </a:lnTo>
                <a:lnTo>
                  <a:pt x="72" y="8"/>
                </a:lnTo>
                <a:lnTo>
                  <a:pt x="101" y="23"/>
                </a:lnTo>
                <a:lnTo>
                  <a:pt x="109" y="25"/>
                </a:lnTo>
                <a:lnTo>
                  <a:pt x="114" y="31"/>
                </a:lnTo>
                <a:lnTo>
                  <a:pt x="114" y="33"/>
                </a:lnTo>
                <a:lnTo>
                  <a:pt x="113" y="34"/>
                </a:lnTo>
                <a:lnTo>
                  <a:pt x="112" y="36"/>
                </a:lnTo>
                <a:lnTo>
                  <a:pt x="110" y="38"/>
                </a:lnTo>
                <a:lnTo>
                  <a:pt x="110" y="40"/>
                </a:lnTo>
                <a:lnTo>
                  <a:pt x="112" y="41"/>
                </a:lnTo>
                <a:lnTo>
                  <a:pt x="114" y="43"/>
                </a:lnTo>
                <a:lnTo>
                  <a:pt x="116" y="45"/>
                </a:lnTo>
                <a:lnTo>
                  <a:pt x="116" y="46"/>
                </a:lnTo>
                <a:lnTo>
                  <a:pt x="116" y="48"/>
                </a:lnTo>
                <a:lnTo>
                  <a:pt x="114" y="50"/>
                </a:lnTo>
                <a:lnTo>
                  <a:pt x="111" y="53"/>
                </a:lnTo>
                <a:lnTo>
                  <a:pt x="109" y="58"/>
                </a:lnTo>
                <a:lnTo>
                  <a:pt x="109" y="62"/>
                </a:lnTo>
                <a:lnTo>
                  <a:pt x="109" y="64"/>
                </a:lnTo>
                <a:lnTo>
                  <a:pt x="110" y="65"/>
                </a:lnTo>
                <a:lnTo>
                  <a:pt x="111" y="66"/>
                </a:lnTo>
                <a:lnTo>
                  <a:pt x="113" y="66"/>
                </a:lnTo>
                <a:lnTo>
                  <a:pt x="114" y="66"/>
                </a:lnTo>
                <a:lnTo>
                  <a:pt x="115" y="66"/>
                </a:lnTo>
                <a:lnTo>
                  <a:pt x="116" y="67"/>
                </a:lnTo>
                <a:lnTo>
                  <a:pt x="116" y="69"/>
                </a:lnTo>
                <a:lnTo>
                  <a:pt x="116" y="71"/>
                </a:lnTo>
                <a:lnTo>
                  <a:pt x="116" y="75"/>
                </a:lnTo>
                <a:lnTo>
                  <a:pt x="119" y="85"/>
                </a:lnTo>
                <a:lnTo>
                  <a:pt x="121" y="88"/>
                </a:lnTo>
                <a:lnTo>
                  <a:pt x="123" y="90"/>
                </a:lnTo>
                <a:lnTo>
                  <a:pt x="125" y="91"/>
                </a:lnTo>
                <a:lnTo>
                  <a:pt x="132" y="93"/>
                </a:lnTo>
                <a:lnTo>
                  <a:pt x="135" y="96"/>
                </a:lnTo>
                <a:lnTo>
                  <a:pt x="136" y="98"/>
                </a:lnTo>
                <a:lnTo>
                  <a:pt x="137" y="103"/>
                </a:lnTo>
                <a:lnTo>
                  <a:pt x="137" y="103"/>
                </a:lnTo>
                <a:lnTo>
                  <a:pt x="135" y="104"/>
                </a:lnTo>
                <a:lnTo>
                  <a:pt x="134" y="104"/>
                </a:lnTo>
                <a:lnTo>
                  <a:pt x="133" y="105"/>
                </a:lnTo>
                <a:lnTo>
                  <a:pt x="134" y="108"/>
                </a:lnTo>
                <a:lnTo>
                  <a:pt x="134" y="109"/>
                </a:lnTo>
                <a:lnTo>
                  <a:pt x="120" y="136"/>
                </a:lnTo>
                <a:lnTo>
                  <a:pt x="116" y="141"/>
                </a:lnTo>
                <a:lnTo>
                  <a:pt x="111" y="146"/>
                </a:lnTo>
                <a:lnTo>
                  <a:pt x="105" y="151"/>
                </a:lnTo>
                <a:lnTo>
                  <a:pt x="97" y="153"/>
                </a:lnTo>
                <a:lnTo>
                  <a:pt x="90" y="155"/>
                </a:lnTo>
                <a:lnTo>
                  <a:pt x="84" y="162"/>
                </a:lnTo>
                <a:lnTo>
                  <a:pt x="79" y="171"/>
                </a:lnTo>
                <a:lnTo>
                  <a:pt x="74" y="176"/>
                </a:lnTo>
                <a:lnTo>
                  <a:pt x="61" y="179"/>
                </a:lnTo>
                <a:lnTo>
                  <a:pt x="27" y="189"/>
                </a:lnTo>
                <a:lnTo>
                  <a:pt x="22" y="189"/>
                </a:lnTo>
                <a:lnTo>
                  <a:pt x="21" y="188"/>
                </a:lnTo>
                <a:lnTo>
                  <a:pt x="20" y="187"/>
                </a:lnTo>
                <a:lnTo>
                  <a:pt x="19" y="187"/>
                </a:lnTo>
                <a:lnTo>
                  <a:pt x="7" y="185"/>
                </a:lnTo>
                <a:lnTo>
                  <a:pt x="2" y="183"/>
                </a:lnTo>
                <a:lnTo>
                  <a:pt x="1" y="182"/>
                </a:lnTo>
                <a:lnTo>
                  <a:pt x="0" y="180"/>
                </a:lnTo>
                <a:lnTo>
                  <a:pt x="2" y="179"/>
                </a:lnTo>
                <a:lnTo>
                  <a:pt x="4" y="180"/>
                </a:lnTo>
                <a:lnTo>
                  <a:pt x="8" y="180"/>
                </a:lnTo>
                <a:lnTo>
                  <a:pt x="18" y="174"/>
                </a:lnTo>
                <a:lnTo>
                  <a:pt x="20" y="172"/>
                </a:lnTo>
                <a:lnTo>
                  <a:pt x="21" y="172"/>
                </a:lnTo>
                <a:lnTo>
                  <a:pt x="23" y="171"/>
                </a:lnTo>
                <a:lnTo>
                  <a:pt x="23" y="169"/>
                </a:lnTo>
                <a:lnTo>
                  <a:pt x="22" y="167"/>
                </a:lnTo>
                <a:lnTo>
                  <a:pt x="20" y="166"/>
                </a:lnTo>
                <a:lnTo>
                  <a:pt x="20" y="165"/>
                </a:lnTo>
                <a:lnTo>
                  <a:pt x="22" y="164"/>
                </a:lnTo>
                <a:lnTo>
                  <a:pt x="25" y="164"/>
                </a:lnTo>
                <a:lnTo>
                  <a:pt x="37" y="166"/>
                </a:lnTo>
                <a:lnTo>
                  <a:pt x="40" y="165"/>
                </a:lnTo>
                <a:lnTo>
                  <a:pt x="44" y="164"/>
                </a:lnTo>
                <a:lnTo>
                  <a:pt x="46" y="162"/>
                </a:lnTo>
                <a:lnTo>
                  <a:pt x="47" y="159"/>
                </a:lnTo>
                <a:lnTo>
                  <a:pt x="43" y="162"/>
                </a:lnTo>
                <a:lnTo>
                  <a:pt x="37" y="163"/>
                </a:lnTo>
                <a:lnTo>
                  <a:pt x="31" y="164"/>
                </a:lnTo>
                <a:lnTo>
                  <a:pt x="26" y="161"/>
                </a:lnTo>
                <a:lnTo>
                  <a:pt x="25" y="159"/>
                </a:lnTo>
                <a:lnTo>
                  <a:pt x="26" y="157"/>
                </a:lnTo>
                <a:lnTo>
                  <a:pt x="28" y="157"/>
                </a:lnTo>
                <a:lnTo>
                  <a:pt x="32" y="156"/>
                </a:lnTo>
                <a:lnTo>
                  <a:pt x="36" y="156"/>
                </a:lnTo>
                <a:lnTo>
                  <a:pt x="38" y="156"/>
                </a:lnTo>
                <a:lnTo>
                  <a:pt x="41" y="154"/>
                </a:lnTo>
                <a:lnTo>
                  <a:pt x="41" y="153"/>
                </a:lnTo>
                <a:lnTo>
                  <a:pt x="39" y="149"/>
                </a:lnTo>
                <a:lnTo>
                  <a:pt x="38" y="145"/>
                </a:lnTo>
                <a:lnTo>
                  <a:pt x="39" y="142"/>
                </a:lnTo>
                <a:lnTo>
                  <a:pt x="27" y="147"/>
                </a:lnTo>
                <a:lnTo>
                  <a:pt x="19" y="149"/>
                </a:lnTo>
                <a:lnTo>
                  <a:pt x="14" y="147"/>
                </a:lnTo>
                <a:lnTo>
                  <a:pt x="11" y="140"/>
                </a:lnTo>
                <a:lnTo>
                  <a:pt x="13" y="132"/>
                </a:lnTo>
                <a:lnTo>
                  <a:pt x="15" y="126"/>
                </a:lnTo>
                <a:lnTo>
                  <a:pt x="18" y="117"/>
                </a:lnTo>
                <a:lnTo>
                  <a:pt x="18" y="109"/>
                </a:lnTo>
                <a:lnTo>
                  <a:pt x="17" y="96"/>
                </a:lnTo>
                <a:lnTo>
                  <a:pt x="18" y="78"/>
                </a:lnTo>
                <a:lnTo>
                  <a:pt x="20" y="67"/>
                </a:lnTo>
                <a:lnTo>
                  <a:pt x="21" y="38"/>
                </a:lnTo>
                <a:lnTo>
                  <a:pt x="21" y="26"/>
                </a:lnTo>
                <a:lnTo>
                  <a:pt x="22" y="4"/>
                </a:lnTo>
                <a:lnTo>
                  <a:pt x="22" y="0"/>
                </a:lnTo>
                <a:lnTo>
                  <a:pt x="22" y="0"/>
                </a:lnTo>
                <a:lnTo>
                  <a:pt x="22" y="0"/>
                </a:lnTo>
                <a:lnTo>
                  <a:pt x="30" y="5"/>
                </a:lnTo>
                <a:lnTo>
                  <a:pt x="31" y="6"/>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0" name="Freeform 117"/>
          <p:cNvSpPr/>
          <p:nvPr/>
        </p:nvSpPr>
        <p:spPr bwMode="auto">
          <a:xfrm>
            <a:off x="1577581" y="6236318"/>
            <a:ext cx="255281" cy="352175"/>
          </a:xfrm>
          <a:custGeom>
            <a:avLst/>
            <a:gdLst>
              <a:gd name="T0" fmla="*/ 67 w 285"/>
              <a:gd name="T1" fmla="*/ 12 h 396"/>
              <a:gd name="T2" fmla="*/ 87 w 285"/>
              <a:gd name="T3" fmla="*/ 7 h 396"/>
              <a:gd name="T4" fmla="*/ 95 w 285"/>
              <a:gd name="T5" fmla="*/ 6 h 396"/>
              <a:gd name="T6" fmla="*/ 101 w 285"/>
              <a:gd name="T7" fmla="*/ 2 h 396"/>
              <a:gd name="T8" fmla="*/ 111 w 285"/>
              <a:gd name="T9" fmla="*/ 4 h 396"/>
              <a:gd name="T10" fmla="*/ 130 w 285"/>
              <a:gd name="T11" fmla="*/ 5 h 396"/>
              <a:gd name="T12" fmla="*/ 210 w 285"/>
              <a:gd name="T13" fmla="*/ 48 h 396"/>
              <a:gd name="T14" fmla="*/ 236 w 285"/>
              <a:gd name="T15" fmla="*/ 66 h 396"/>
              <a:gd name="T16" fmla="*/ 235 w 285"/>
              <a:gd name="T17" fmla="*/ 72 h 396"/>
              <a:gd name="T18" fmla="*/ 229 w 285"/>
              <a:gd name="T19" fmla="*/ 80 h 396"/>
              <a:gd name="T20" fmla="*/ 232 w 285"/>
              <a:gd name="T21" fmla="*/ 87 h 396"/>
              <a:gd name="T22" fmla="*/ 240 w 285"/>
              <a:gd name="T23" fmla="*/ 94 h 396"/>
              <a:gd name="T24" fmla="*/ 240 w 285"/>
              <a:gd name="T25" fmla="*/ 100 h 396"/>
              <a:gd name="T26" fmla="*/ 231 w 285"/>
              <a:gd name="T27" fmla="*/ 112 h 396"/>
              <a:gd name="T28" fmla="*/ 227 w 285"/>
              <a:gd name="T29" fmla="*/ 130 h 396"/>
              <a:gd name="T30" fmla="*/ 229 w 285"/>
              <a:gd name="T31" fmla="*/ 137 h 396"/>
              <a:gd name="T32" fmla="*/ 234 w 285"/>
              <a:gd name="T33" fmla="*/ 138 h 396"/>
              <a:gd name="T34" fmla="*/ 239 w 285"/>
              <a:gd name="T35" fmla="*/ 138 h 396"/>
              <a:gd name="T36" fmla="*/ 241 w 285"/>
              <a:gd name="T37" fmla="*/ 144 h 396"/>
              <a:gd name="T38" fmla="*/ 241 w 285"/>
              <a:gd name="T39" fmla="*/ 156 h 396"/>
              <a:gd name="T40" fmla="*/ 251 w 285"/>
              <a:gd name="T41" fmla="*/ 184 h 396"/>
              <a:gd name="T42" fmla="*/ 260 w 285"/>
              <a:gd name="T43" fmla="*/ 191 h 396"/>
              <a:gd name="T44" fmla="*/ 280 w 285"/>
              <a:gd name="T45" fmla="*/ 201 h 396"/>
              <a:gd name="T46" fmla="*/ 285 w 285"/>
              <a:gd name="T47" fmla="*/ 215 h 396"/>
              <a:gd name="T48" fmla="*/ 280 w 285"/>
              <a:gd name="T49" fmla="*/ 217 h 396"/>
              <a:gd name="T50" fmla="*/ 277 w 285"/>
              <a:gd name="T51" fmla="*/ 220 h 396"/>
              <a:gd name="T52" fmla="*/ 278 w 285"/>
              <a:gd name="T53" fmla="*/ 227 h 396"/>
              <a:gd name="T54" fmla="*/ 240 w 285"/>
              <a:gd name="T55" fmla="*/ 295 h 396"/>
              <a:gd name="T56" fmla="*/ 218 w 285"/>
              <a:gd name="T57" fmla="*/ 316 h 396"/>
              <a:gd name="T58" fmla="*/ 187 w 285"/>
              <a:gd name="T59" fmla="*/ 325 h 396"/>
              <a:gd name="T60" fmla="*/ 164 w 285"/>
              <a:gd name="T61" fmla="*/ 357 h 396"/>
              <a:gd name="T62" fmla="*/ 127 w 285"/>
              <a:gd name="T63" fmla="*/ 375 h 396"/>
              <a:gd name="T64" fmla="*/ 46 w 285"/>
              <a:gd name="T65" fmla="*/ 395 h 396"/>
              <a:gd name="T66" fmla="*/ 41 w 285"/>
              <a:gd name="T67" fmla="*/ 391 h 396"/>
              <a:gd name="T68" fmla="*/ 13 w 285"/>
              <a:gd name="T69" fmla="*/ 386 h 396"/>
              <a:gd name="T70" fmla="*/ 1 w 285"/>
              <a:gd name="T71" fmla="*/ 381 h 396"/>
              <a:gd name="T72" fmla="*/ 3 w 285"/>
              <a:gd name="T73" fmla="*/ 375 h 396"/>
              <a:gd name="T74" fmla="*/ 16 w 285"/>
              <a:gd name="T75" fmla="*/ 376 h 396"/>
              <a:gd name="T76" fmla="*/ 40 w 285"/>
              <a:gd name="T77" fmla="*/ 360 h 396"/>
              <a:gd name="T78" fmla="*/ 47 w 285"/>
              <a:gd name="T79" fmla="*/ 357 h 396"/>
              <a:gd name="T80" fmla="*/ 46 w 285"/>
              <a:gd name="T81" fmla="*/ 349 h 396"/>
              <a:gd name="T82" fmla="*/ 40 w 285"/>
              <a:gd name="T83" fmla="*/ 345 h 396"/>
              <a:gd name="T84" fmla="*/ 51 w 285"/>
              <a:gd name="T85" fmla="*/ 342 h 396"/>
              <a:gd name="T86" fmla="*/ 83 w 285"/>
              <a:gd name="T87" fmla="*/ 346 h 396"/>
              <a:gd name="T88" fmla="*/ 95 w 285"/>
              <a:gd name="T89" fmla="*/ 338 h 396"/>
              <a:gd name="T90" fmla="*/ 89 w 285"/>
              <a:gd name="T91" fmla="*/ 338 h 396"/>
              <a:gd name="T92" fmla="*/ 63 w 285"/>
              <a:gd name="T93" fmla="*/ 342 h 396"/>
              <a:gd name="T94" fmla="*/ 52 w 285"/>
              <a:gd name="T95" fmla="*/ 332 h 396"/>
              <a:gd name="T96" fmla="*/ 58 w 285"/>
              <a:gd name="T97" fmla="*/ 328 h 396"/>
              <a:gd name="T98" fmla="*/ 75 w 285"/>
              <a:gd name="T99" fmla="*/ 327 h 396"/>
              <a:gd name="T100" fmla="*/ 84 w 285"/>
              <a:gd name="T101" fmla="*/ 322 h 396"/>
              <a:gd name="T102" fmla="*/ 80 w 285"/>
              <a:gd name="T103" fmla="*/ 312 h 396"/>
              <a:gd name="T104" fmla="*/ 81 w 285"/>
              <a:gd name="T105" fmla="*/ 297 h 396"/>
              <a:gd name="T106" fmla="*/ 39 w 285"/>
              <a:gd name="T107" fmla="*/ 312 h 396"/>
              <a:gd name="T108" fmla="*/ 22 w 285"/>
              <a:gd name="T109" fmla="*/ 293 h 396"/>
              <a:gd name="T110" fmla="*/ 31 w 285"/>
              <a:gd name="T111" fmla="*/ 263 h 396"/>
              <a:gd name="T112" fmla="*/ 36 w 285"/>
              <a:gd name="T113" fmla="*/ 229 h 396"/>
              <a:gd name="T114" fmla="*/ 37 w 285"/>
              <a:gd name="T115" fmla="*/ 164 h 396"/>
              <a:gd name="T116" fmla="*/ 43 w 285"/>
              <a:gd name="T117" fmla="*/ 80 h 396"/>
              <a:gd name="T118" fmla="*/ 46 w 285"/>
              <a:gd name="T119" fmla="*/ 8 h 396"/>
              <a:gd name="T120" fmla="*/ 46 w 285"/>
              <a:gd name="T121" fmla="*/ 0 h 396"/>
              <a:gd name="T122" fmla="*/ 62 w 285"/>
              <a:gd name="T123" fmla="*/ 1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 h="396">
                <a:moveTo>
                  <a:pt x="64" y="12"/>
                </a:moveTo>
                <a:lnTo>
                  <a:pt x="67" y="12"/>
                </a:lnTo>
                <a:lnTo>
                  <a:pt x="78" y="6"/>
                </a:lnTo>
                <a:lnTo>
                  <a:pt x="87" y="7"/>
                </a:lnTo>
                <a:lnTo>
                  <a:pt x="92" y="7"/>
                </a:lnTo>
                <a:lnTo>
                  <a:pt x="95" y="6"/>
                </a:lnTo>
                <a:lnTo>
                  <a:pt x="97" y="4"/>
                </a:lnTo>
                <a:lnTo>
                  <a:pt x="101" y="2"/>
                </a:lnTo>
                <a:lnTo>
                  <a:pt x="105" y="2"/>
                </a:lnTo>
                <a:lnTo>
                  <a:pt x="111" y="4"/>
                </a:lnTo>
                <a:lnTo>
                  <a:pt x="123" y="3"/>
                </a:lnTo>
                <a:lnTo>
                  <a:pt x="130" y="5"/>
                </a:lnTo>
                <a:lnTo>
                  <a:pt x="149" y="17"/>
                </a:lnTo>
                <a:lnTo>
                  <a:pt x="210" y="48"/>
                </a:lnTo>
                <a:lnTo>
                  <a:pt x="226" y="53"/>
                </a:lnTo>
                <a:lnTo>
                  <a:pt x="236" y="66"/>
                </a:lnTo>
                <a:lnTo>
                  <a:pt x="236" y="69"/>
                </a:lnTo>
                <a:lnTo>
                  <a:pt x="235" y="72"/>
                </a:lnTo>
                <a:lnTo>
                  <a:pt x="232" y="75"/>
                </a:lnTo>
                <a:lnTo>
                  <a:pt x="229" y="80"/>
                </a:lnTo>
                <a:lnTo>
                  <a:pt x="229" y="83"/>
                </a:lnTo>
                <a:lnTo>
                  <a:pt x="232" y="87"/>
                </a:lnTo>
                <a:lnTo>
                  <a:pt x="236" y="90"/>
                </a:lnTo>
                <a:lnTo>
                  <a:pt x="240" y="94"/>
                </a:lnTo>
                <a:lnTo>
                  <a:pt x="241" y="97"/>
                </a:lnTo>
                <a:lnTo>
                  <a:pt x="240" y="100"/>
                </a:lnTo>
                <a:lnTo>
                  <a:pt x="236" y="105"/>
                </a:lnTo>
                <a:lnTo>
                  <a:pt x="231" y="112"/>
                </a:lnTo>
                <a:lnTo>
                  <a:pt x="226" y="122"/>
                </a:lnTo>
                <a:lnTo>
                  <a:pt x="227" y="130"/>
                </a:lnTo>
                <a:lnTo>
                  <a:pt x="227" y="135"/>
                </a:lnTo>
                <a:lnTo>
                  <a:pt x="229" y="137"/>
                </a:lnTo>
                <a:lnTo>
                  <a:pt x="231" y="138"/>
                </a:lnTo>
                <a:lnTo>
                  <a:pt x="234" y="138"/>
                </a:lnTo>
                <a:lnTo>
                  <a:pt x="236" y="138"/>
                </a:lnTo>
                <a:lnTo>
                  <a:pt x="239" y="138"/>
                </a:lnTo>
                <a:lnTo>
                  <a:pt x="241" y="141"/>
                </a:lnTo>
                <a:lnTo>
                  <a:pt x="241" y="144"/>
                </a:lnTo>
                <a:lnTo>
                  <a:pt x="241" y="148"/>
                </a:lnTo>
                <a:lnTo>
                  <a:pt x="241" y="156"/>
                </a:lnTo>
                <a:lnTo>
                  <a:pt x="247" y="177"/>
                </a:lnTo>
                <a:lnTo>
                  <a:pt x="251" y="184"/>
                </a:lnTo>
                <a:lnTo>
                  <a:pt x="255" y="188"/>
                </a:lnTo>
                <a:lnTo>
                  <a:pt x="260" y="191"/>
                </a:lnTo>
                <a:lnTo>
                  <a:pt x="274" y="195"/>
                </a:lnTo>
                <a:lnTo>
                  <a:pt x="280" y="201"/>
                </a:lnTo>
                <a:lnTo>
                  <a:pt x="283" y="205"/>
                </a:lnTo>
                <a:lnTo>
                  <a:pt x="285" y="215"/>
                </a:lnTo>
                <a:lnTo>
                  <a:pt x="285" y="215"/>
                </a:lnTo>
                <a:lnTo>
                  <a:pt x="280" y="217"/>
                </a:lnTo>
                <a:lnTo>
                  <a:pt x="278" y="218"/>
                </a:lnTo>
                <a:lnTo>
                  <a:pt x="277" y="220"/>
                </a:lnTo>
                <a:lnTo>
                  <a:pt x="278" y="225"/>
                </a:lnTo>
                <a:lnTo>
                  <a:pt x="278" y="227"/>
                </a:lnTo>
                <a:lnTo>
                  <a:pt x="248" y="284"/>
                </a:lnTo>
                <a:lnTo>
                  <a:pt x="240" y="295"/>
                </a:lnTo>
                <a:lnTo>
                  <a:pt x="231" y="305"/>
                </a:lnTo>
                <a:lnTo>
                  <a:pt x="218" y="316"/>
                </a:lnTo>
                <a:lnTo>
                  <a:pt x="201" y="319"/>
                </a:lnTo>
                <a:lnTo>
                  <a:pt x="187" y="325"/>
                </a:lnTo>
                <a:lnTo>
                  <a:pt x="175" y="339"/>
                </a:lnTo>
                <a:lnTo>
                  <a:pt x="164" y="357"/>
                </a:lnTo>
                <a:lnTo>
                  <a:pt x="154" y="368"/>
                </a:lnTo>
                <a:lnTo>
                  <a:pt x="127" y="375"/>
                </a:lnTo>
                <a:lnTo>
                  <a:pt x="55" y="396"/>
                </a:lnTo>
                <a:lnTo>
                  <a:pt x="46" y="395"/>
                </a:lnTo>
                <a:lnTo>
                  <a:pt x="43" y="393"/>
                </a:lnTo>
                <a:lnTo>
                  <a:pt x="41" y="391"/>
                </a:lnTo>
                <a:lnTo>
                  <a:pt x="38" y="390"/>
                </a:lnTo>
                <a:lnTo>
                  <a:pt x="13" y="386"/>
                </a:lnTo>
                <a:lnTo>
                  <a:pt x="4" y="382"/>
                </a:lnTo>
                <a:lnTo>
                  <a:pt x="1" y="381"/>
                </a:lnTo>
                <a:lnTo>
                  <a:pt x="0" y="376"/>
                </a:lnTo>
                <a:lnTo>
                  <a:pt x="3" y="375"/>
                </a:lnTo>
                <a:lnTo>
                  <a:pt x="8" y="377"/>
                </a:lnTo>
                <a:lnTo>
                  <a:pt x="16" y="376"/>
                </a:lnTo>
                <a:lnTo>
                  <a:pt x="36" y="363"/>
                </a:lnTo>
                <a:lnTo>
                  <a:pt x="40" y="360"/>
                </a:lnTo>
                <a:lnTo>
                  <a:pt x="44" y="359"/>
                </a:lnTo>
                <a:lnTo>
                  <a:pt x="47" y="357"/>
                </a:lnTo>
                <a:lnTo>
                  <a:pt x="48" y="353"/>
                </a:lnTo>
                <a:lnTo>
                  <a:pt x="46" y="349"/>
                </a:lnTo>
                <a:lnTo>
                  <a:pt x="42" y="347"/>
                </a:lnTo>
                <a:lnTo>
                  <a:pt x="40" y="345"/>
                </a:lnTo>
                <a:lnTo>
                  <a:pt x="46" y="342"/>
                </a:lnTo>
                <a:lnTo>
                  <a:pt x="51" y="342"/>
                </a:lnTo>
                <a:lnTo>
                  <a:pt x="77" y="347"/>
                </a:lnTo>
                <a:lnTo>
                  <a:pt x="83" y="346"/>
                </a:lnTo>
                <a:lnTo>
                  <a:pt x="90" y="343"/>
                </a:lnTo>
                <a:lnTo>
                  <a:pt x="95" y="338"/>
                </a:lnTo>
                <a:lnTo>
                  <a:pt x="98" y="333"/>
                </a:lnTo>
                <a:lnTo>
                  <a:pt x="89" y="338"/>
                </a:lnTo>
                <a:lnTo>
                  <a:pt x="76" y="341"/>
                </a:lnTo>
                <a:lnTo>
                  <a:pt x="63" y="342"/>
                </a:lnTo>
                <a:lnTo>
                  <a:pt x="54" y="336"/>
                </a:lnTo>
                <a:lnTo>
                  <a:pt x="52" y="332"/>
                </a:lnTo>
                <a:lnTo>
                  <a:pt x="54" y="329"/>
                </a:lnTo>
                <a:lnTo>
                  <a:pt x="58" y="328"/>
                </a:lnTo>
                <a:lnTo>
                  <a:pt x="65" y="327"/>
                </a:lnTo>
                <a:lnTo>
                  <a:pt x="75" y="327"/>
                </a:lnTo>
                <a:lnTo>
                  <a:pt x="78" y="327"/>
                </a:lnTo>
                <a:lnTo>
                  <a:pt x="84" y="322"/>
                </a:lnTo>
                <a:lnTo>
                  <a:pt x="84" y="319"/>
                </a:lnTo>
                <a:lnTo>
                  <a:pt x="80" y="312"/>
                </a:lnTo>
                <a:lnTo>
                  <a:pt x="79" y="304"/>
                </a:lnTo>
                <a:lnTo>
                  <a:pt x="81" y="297"/>
                </a:lnTo>
                <a:lnTo>
                  <a:pt x="56" y="308"/>
                </a:lnTo>
                <a:lnTo>
                  <a:pt x="39" y="312"/>
                </a:lnTo>
                <a:lnTo>
                  <a:pt x="29" y="307"/>
                </a:lnTo>
                <a:lnTo>
                  <a:pt x="22" y="293"/>
                </a:lnTo>
                <a:lnTo>
                  <a:pt x="26" y="277"/>
                </a:lnTo>
                <a:lnTo>
                  <a:pt x="31" y="263"/>
                </a:lnTo>
                <a:lnTo>
                  <a:pt x="37" y="244"/>
                </a:lnTo>
                <a:lnTo>
                  <a:pt x="36" y="229"/>
                </a:lnTo>
                <a:lnTo>
                  <a:pt x="35" y="200"/>
                </a:lnTo>
                <a:lnTo>
                  <a:pt x="37" y="164"/>
                </a:lnTo>
                <a:lnTo>
                  <a:pt x="40" y="140"/>
                </a:lnTo>
                <a:lnTo>
                  <a:pt x="43" y="80"/>
                </a:lnTo>
                <a:lnTo>
                  <a:pt x="43" y="55"/>
                </a:lnTo>
                <a:lnTo>
                  <a:pt x="46" y="8"/>
                </a:lnTo>
                <a:lnTo>
                  <a:pt x="46" y="0"/>
                </a:lnTo>
                <a:lnTo>
                  <a:pt x="46" y="0"/>
                </a:lnTo>
                <a:lnTo>
                  <a:pt x="46" y="0"/>
                </a:lnTo>
                <a:lnTo>
                  <a:pt x="62" y="11"/>
                </a:lnTo>
                <a:lnTo>
                  <a:pt x="64" y="12"/>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61" name="Freeform 118"/>
          <p:cNvSpPr>
            <a:spLocks noEditPoints="1"/>
          </p:cNvSpPr>
          <p:nvPr/>
        </p:nvSpPr>
        <p:spPr bwMode="auto">
          <a:xfrm>
            <a:off x="1775181" y="5951150"/>
            <a:ext cx="398759" cy="462113"/>
          </a:xfrm>
          <a:custGeom>
            <a:avLst/>
            <a:gdLst>
              <a:gd name="T0" fmla="*/ 259 w 444"/>
              <a:gd name="T1" fmla="*/ 121 h 517"/>
              <a:gd name="T2" fmla="*/ 236 w 444"/>
              <a:gd name="T3" fmla="*/ 97 h 517"/>
              <a:gd name="T4" fmla="*/ 214 w 444"/>
              <a:gd name="T5" fmla="*/ 67 h 517"/>
              <a:gd name="T6" fmla="*/ 211 w 444"/>
              <a:gd name="T7" fmla="*/ 63 h 517"/>
              <a:gd name="T8" fmla="*/ 218 w 444"/>
              <a:gd name="T9" fmla="*/ 77 h 517"/>
              <a:gd name="T10" fmla="*/ 223 w 444"/>
              <a:gd name="T11" fmla="*/ 93 h 517"/>
              <a:gd name="T12" fmla="*/ 229 w 444"/>
              <a:gd name="T13" fmla="*/ 107 h 517"/>
              <a:gd name="T14" fmla="*/ 253 w 444"/>
              <a:gd name="T15" fmla="*/ 141 h 517"/>
              <a:gd name="T16" fmla="*/ 265 w 444"/>
              <a:gd name="T17" fmla="*/ 144 h 517"/>
              <a:gd name="T18" fmla="*/ 256 w 444"/>
              <a:gd name="T19" fmla="*/ 135 h 517"/>
              <a:gd name="T20" fmla="*/ 253 w 444"/>
              <a:gd name="T21" fmla="*/ 125 h 517"/>
              <a:gd name="T22" fmla="*/ 268 w 444"/>
              <a:gd name="T23" fmla="*/ 137 h 517"/>
              <a:gd name="T24" fmla="*/ 272 w 444"/>
              <a:gd name="T25" fmla="*/ 153 h 517"/>
              <a:gd name="T26" fmla="*/ 283 w 444"/>
              <a:gd name="T27" fmla="*/ 156 h 517"/>
              <a:gd name="T28" fmla="*/ 291 w 444"/>
              <a:gd name="T29" fmla="*/ 145 h 517"/>
              <a:gd name="T30" fmla="*/ 286 w 444"/>
              <a:gd name="T31" fmla="*/ 131 h 517"/>
              <a:gd name="T32" fmla="*/ 444 w 444"/>
              <a:gd name="T33" fmla="*/ 475 h 517"/>
              <a:gd name="T34" fmla="*/ 442 w 444"/>
              <a:gd name="T35" fmla="*/ 471 h 517"/>
              <a:gd name="T36" fmla="*/ 439 w 444"/>
              <a:gd name="T37" fmla="*/ 470 h 517"/>
              <a:gd name="T38" fmla="*/ 415 w 444"/>
              <a:gd name="T39" fmla="*/ 484 h 517"/>
              <a:gd name="T40" fmla="*/ 399 w 444"/>
              <a:gd name="T41" fmla="*/ 505 h 517"/>
              <a:gd name="T42" fmla="*/ 407 w 444"/>
              <a:gd name="T43" fmla="*/ 515 h 517"/>
              <a:gd name="T44" fmla="*/ 415 w 444"/>
              <a:gd name="T45" fmla="*/ 517 h 517"/>
              <a:gd name="T46" fmla="*/ 416 w 444"/>
              <a:gd name="T47" fmla="*/ 513 h 517"/>
              <a:gd name="T48" fmla="*/ 416 w 444"/>
              <a:gd name="T49" fmla="*/ 508 h 517"/>
              <a:gd name="T50" fmla="*/ 417 w 444"/>
              <a:gd name="T51" fmla="*/ 499 h 517"/>
              <a:gd name="T52" fmla="*/ 425 w 444"/>
              <a:gd name="T53" fmla="*/ 497 h 517"/>
              <a:gd name="T54" fmla="*/ 433 w 444"/>
              <a:gd name="T55" fmla="*/ 496 h 517"/>
              <a:gd name="T56" fmla="*/ 436 w 444"/>
              <a:gd name="T57" fmla="*/ 492 h 517"/>
              <a:gd name="T58" fmla="*/ 432 w 444"/>
              <a:gd name="T59" fmla="*/ 482 h 517"/>
              <a:gd name="T60" fmla="*/ 441 w 444"/>
              <a:gd name="T61" fmla="*/ 479 h 517"/>
              <a:gd name="T62" fmla="*/ 438 w 444"/>
              <a:gd name="T63" fmla="*/ 475 h 517"/>
              <a:gd name="T64" fmla="*/ 444 w 444"/>
              <a:gd name="T65" fmla="*/ 475 h 517"/>
              <a:gd name="T66" fmla="*/ 253 w 444"/>
              <a:gd name="T67" fmla="*/ 153 h 517"/>
              <a:gd name="T68" fmla="*/ 207 w 444"/>
              <a:gd name="T69" fmla="*/ 83 h 517"/>
              <a:gd name="T70" fmla="*/ 203 w 444"/>
              <a:gd name="T71" fmla="*/ 69 h 517"/>
              <a:gd name="T72" fmla="*/ 134 w 444"/>
              <a:gd name="T73" fmla="*/ 0 h 517"/>
              <a:gd name="T74" fmla="*/ 105 w 444"/>
              <a:gd name="T75" fmla="*/ 71 h 517"/>
              <a:gd name="T76" fmla="*/ 104 w 444"/>
              <a:gd name="T77" fmla="*/ 79 h 517"/>
              <a:gd name="T78" fmla="*/ 96 w 444"/>
              <a:gd name="T79" fmla="*/ 81 h 517"/>
              <a:gd name="T80" fmla="*/ 42 w 444"/>
              <a:gd name="T81" fmla="*/ 113 h 517"/>
              <a:gd name="T82" fmla="*/ 3 w 444"/>
              <a:gd name="T83" fmla="*/ 187 h 517"/>
              <a:gd name="T84" fmla="*/ 12 w 444"/>
              <a:gd name="T85" fmla="*/ 204 h 517"/>
              <a:gd name="T86" fmla="*/ 26 w 444"/>
              <a:gd name="T87" fmla="*/ 207 h 517"/>
              <a:gd name="T88" fmla="*/ 41 w 444"/>
              <a:gd name="T89" fmla="*/ 215 h 517"/>
              <a:gd name="T90" fmla="*/ 67 w 444"/>
              <a:gd name="T91" fmla="*/ 219 h 517"/>
              <a:gd name="T92" fmla="*/ 82 w 444"/>
              <a:gd name="T93" fmla="*/ 214 h 517"/>
              <a:gd name="T94" fmla="*/ 94 w 444"/>
              <a:gd name="T95" fmla="*/ 215 h 517"/>
              <a:gd name="T96" fmla="*/ 106 w 444"/>
              <a:gd name="T97" fmla="*/ 226 h 517"/>
              <a:gd name="T98" fmla="*/ 181 w 444"/>
              <a:gd name="T99" fmla="*/ 246 h 517"/>
              <a:gd name="T100" fmla="*/ 248 w 444"/>
              <a:gd name="T101" fmla="*/ 227 h 517"/>
              <a:gd name="T102" fmla="*/ 253 w 444"/>
              <a:gd name="T103" fmla="*/ 217 h 517"/>
              <a:gd name="T104" fmla="*/ 249 w 444"/>
              <a:gd name="T105" fmla="*/ 209 h 517"/>
              <a:gd name="T106" fmla="*/ 242 w 444"/>
              <a:gd name="T107" fmla="*/ 204 h 517"/>
              <a:gd name="T108" fmla="*/ 259 w 444"/>
              <a:gd name="T109" fmla="*/ 182 h 517"/>
              <a:gd name="T110" fmla="*/ 256 w 444"/>
              <a:gd name="T111" fmla="*/ 159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4" h="517">
                <a:moveTo>
                  <a:pt x="264" y="126"/>
                </a:moveTo>
                <a:lnTo>
                  <a:pt x="259" y="121"/>
                </a:lnTo>
                <a:lnTo>
                  <a:pt x="256" y="116"/>
                </a:lnTo>
                <a:lnTo>
                  <a:pt x="236" y="97"/>
                </a:lnTo>
                <a:lnTo>
                  <a:pt x="217" y="69"/>
                </a:lnTo>
                <a:lnTo>
                  <a:pt x="214" y="67"/>
                </a:lnTo>
                <a:lnTo>
                  <a:pt x="212" y="66"/>
                </a:lnTo>
                <a:lnTo>
                  <a:pt x="211" y="63"/>
                </a:lnTo>
                <a:lnTo>
                  <a:pt x="209" y="66"/>
                </a:lnTo>
                <a:lnTo>
                  <a:pt x="218" y="77"/>
                </a:lnTo>
                <a:lnTo>
                  <a:pt x="221" y="84"/>
                </a:lnTo>
                <a:lnTo>
                  <a:pt x="223" y="93"/>
                </a:lnTo>
                <a:lnTo>
                  <a:pt x="224" y="100"/>
                </a:lnTo>
                <a:lnTo>
                  <a:pt x="229" y="107"/>
                </a:lnTo>
                <a:lnTo>
                  <a:pt x="239" y="119"/>
                </a:lnTo>
                <a:lnTo>
                  <a:pt x="253" y="141"/>
                </a:lnTo>
                <a:lnTo>
                  <a:pt x="257" y="144"/>
                </a:lnTo>
                <a:lnTo>
                  <a:pt x="265" y="144"/>
                </a:lnTo>
                <a:lnTo>
                  <a:pt x="263" y="141"/>
                </a:lnTo>
                <a:lnTo>
                  <a:pt x="256" y="135"/>
                </a:lnTo>
                <a:lnTo>
                  <a:pt x="250" y="128"/>
                </a:lnTo>
                <a:lnTo>
                  <a:pt x="253" y="125"/>
                </a:lnTo>
                <a:lnTo>
                  <a:pt x="259" y="129"/>
                </a:lnTo>
                <a:lnTo>
                  <a:pt x="268" y="137"/>
                </a:lnTo>
                <a:lnTo>
                  <a:pt x="274" y="146"/>
                </a:lnTo>
                <a:lnTo>
                  <a:pt x="272" y="153"/>
                </a:lnTo>
                <a:lnTo>
                  <a:pt x="272" y="156"/>
                </a:lnTo>
                <a:lnTo>
                  <a:pt x="283" y="156"/>
                </a:lnTo>
                <a:lnTo>
                  <a:pt x="288" y="152"/>
                </a:lnTo>
                <a:lnTo>
                  <a:pt x="291" y="145"/>
                </a:lnTo>
                <a:lnTo>
                  <a:pt x="291" y="135"/>
                </a:lnTo>
                <a:lnTo>
                  <a:pt x="286" y="131"/>
                </a:lnTo>
                <a:lnTo>
                  <a:pt x="264" y="126"/>
                </a:lnTo>
                <a:close/>
                <a:moveTo>
                  <a:pt x="444" y="475"/>
                </a:moveTo>
                <a:lnTo>
                  <a:pt x="443" y="473"/>
                </a:lnTo>
                <a:lnTo>
                  <a:pt x="442" y="471"/>
                </a:lnTo>
                <a:lnTo>
                  <a:pt x="441" y="471"/>
                </a:lnTo>
                <a:lnTo>
                  <a:pt x="439" y="470"/>
                </a:lnTo>
                <a:lnTo>
                  <a:pt x="428" y="475"/>
                </a:lnTo>
                <a:lnTo>
                  <a:pt x="415" y="484"/>
                </a:lnTo>
                <a:lnTo>
                  <a:pt x="404" y="495"/>
                </a:lnTo>
                <a:lnTo>
                  <a:pt x="399" y="505"/>
                </a:lnTo>
                <a:lnTo>
                  <a:pt x="401" y="507"/>
                </a:lnTo>
                <a:lnTo>
                  <a:pt x="407" y="515"/>
                </a:lnTo>
                <a:lnTo>
                  <a:pt x="409" y="517"/>
                </a:lnTo>
                <a:lnTo>
                  <a:pt x="415" y="517"/>
                </a:lnTo>
                <a:lnTo>
                  <a:pt x="417" y="515"/>
                </a:lnTo>
                <a:lnTo>
                  <a:pt x="416" y="513"/>
                </a:lnTo>
                <a:lnTo>
                  <a:pt x="416" y="512"/>
                </a:lnTo>
                <a:lnTo>
                  <a:pt x="416" y="508"/>
                </a:lnTo>
                <a:lnTo>
                  <a:pt x="416" y="503"/>
                </a:lnTo>
                <a:lnTo>
                  <a:pt x="417" y="499"/>
                </a:lnTo>
                <a:lnTo>
                  <a:pt x="420" y="498"/>
                </a:lnTo>
                <a:lnTo>
                  <a:pt x="425" y="497"/>
                </a:lnTo>
                <a:lnTo>
                  <a:pt x="429" y="496"/>
                </a:lnTo>
                <a:lnTo>
                  <a:pt x="433" y="496"/>
                </a:lnTo>
                <a:lnTo>
                  <a:pt x="438" y="498"/>
                </a:lnTo>
                <a:lnTo>
                  <a:pt x="436" y="492"/>
                </a:lnTo>
                <a:lnTo>
                  <a:pt x="432" y="486"/>
                </a:lnTo>
                <a:lnTo>
                  <a:pt x="432" y="482"/>
                </a:lnTo>
                <a:lnTo>
                  <a:pt x="441" y="481"/>
                </a:lnTo>
                <a:lnTo>
                  <a:pt x="441" y="479"/>
                </a:lnTo>
                <a:lnTo>
                  <a:pt x="440" y="478"/>
                </a:lnTo>
                <a:lnTo>
                  <a:pt x="438" y="475"/>
                </a:lnTo>
                <a:lnTo>
                  <a:pt x="442" y="476"/>
                </a:lnTo>
                <a:lnTo>
                  <a:pt x="444" y="475"/>
                </a:lnTo>
                <a:close/>
                <a:moveTo>
                  <a:pt x="256" y="159"/>
                </a:moveTo>
                <a:lnTo>
                  <a:pt x="253" y="153"/>
                </a:lnTo>
                <a:lnTo>
                  <a:pt x="211" y="91"/>
                </a:lnTo>
                <a:lnTo>
                  <a:pt x="207" y="83"/>
                </a:lnTo>
                <a:lnTo>
                  <a:pt x="206" y="76"/>
                </a:lnTo>
                <a:lnTo>
                  <a:pt x="203" y="69"/>
                </a:lnTo>
                <a:lnTo>
                  <a:pt x="134" y="0"/>
                </a:lnTo>
                <a:lnTo>
                  <a:pt x="134" y="0"/>
                </a:lnTo>
                <a:lnTo>
                  <a:pt x="106" y="66"/>
                </a:lnTo>
                <a:lnTo>
                  <a:pt x="105" y="71"/>
                </a:lnTo>
                <a:lnTo>
                  <a:pt x="105" y="76"/>
                </a:lnTo>
                <a:lnTo>
                  <a:pt x="104" y="79"/>
                </a:lnTo>
                <a:lnTo>
                  <a:pt x="101" y="80"/>
                </a:lnTo>
                <a:lnTo>
                  <a:pt x="96" y="81"/>
                </a:lnTo>
                <a:lnTo>
                  <a:pt x="90" y="83"/>
                </a:lnTo>
                <a:lnTo>
                  <a:pt x="42" y="113"/>
                </a:lnTo>
                <a:lnTo>
                  <a:pt x="0" y="125"/>
                </a:lnTo>
                <a:lnTo>
                  <a:pt x="3" y="187"/>
                </a:lnTo>
                <a:lnTo>
                  <a:pt x="7" y="195"/>
                </a:lnTo>
                <a:lnTo>
                  <a:pt x="12" y="204"/>
                </a:lnTo>
                <a:lnTo>
                  <a:pt x="23" y="205"/>
                </a:lnTo>
                <a:lnTo>
                  <a:pt x="26" y="207"/>
                </a:lnTo>
                <a:lnTo>
                  <a:pt x="35" y="213"/>
                </a:lnTo>
                <a:lnTo>
                  <a:pt x="41" y="215"/>
                </a:lnTo>
                <a:lnTo>
                  <a:pt x="50" y="218"/>
                </a:lnTo>
                <a:lnTo>
                  <a:pt x="67" y="219"/>
                </a:lnTo>
                <a:lnTo>
                  <a:pt x="73" y="218"/>
                </a:lnTo>
                <a:lnTo>
                  <a:pt x="82" y="214"/>
                </a:lnTo>
                <a:lnTo>
                  <a:pt x="87" y="214"/>
                </a:lnTo>
                <a:lnTo>
                  <a:pt x="94" y="215"/>
                </a:lnTo>
                <a:lnTo>
                  <a:pt x="102" y="220"/>
                </a:lnTo>
                <a:lnTo>
                  <a:pt x="106" y="226"/>
                </a:lnTo>
                <a:lnTo>
                  <a:pt x="120" y="271"/>
                </a:lnTo>
                <a:lnTo>
                  <a:pt x="181" y="246"/>
                </a:lnTo>
                <a:lnTo>
                  <a:pt x="236" y="229"/>
                </a:lnTo>
                <a:lnTo>
                  <a:pt x="248" y="227"/>
                </a:lnTo>
                <a:lnTo>
                  <a:pt x="252" y="224"/>
                </a:lnTo>
                <a:lnTo>
                  <a:pt x="253" y="217"/>
                </a:lnTo>
                <a:lnTo>
                  <a:pt x="252" y="212"/>
                </a:lnTo>
                <a:lnTo>
                  <a:pt x="249" y="209"/>
                </a:lnTo>
                <a:lnTo>
                  <a:pt x="246" y="208"/>
                </a:lnTo>
                <a:lnTo>
                  <a:pt x="242" y="204"/>
                </a:lnTo>
                <a:lnTo>
                  <a:pt x="257" y="188"/>
                </a:lnTo>
                <a:lnTo>
                  <a:pt x="259" y="182"/>
                </a:lnTo>
                <a:lnTo>
                  <a:pt x="257" y="166"/>
                </a:lnTo>
                <a:lnTo>
                  <a:pt x="256" y="159"/>
                </a:ln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2" name="Freeform 119"/>
          <p:cNvSpPr>
            <a:spLocks noEditPoints="1"/>
          </p:cNvSpPr>
          <p:nvPr/>
        </p:nvSpPr>
        <p:spPr bwMode="auto">
          <a:xfrm>
            <a:off x="1885036" y="6096565"/>
            <a:ext cx="398759" cy="462113"/>
          </a:xfrm>
          <a:custGeom>
            <a:avLst/>
            <a:gdLst>
              <a:gd name="T0" fmla="*/ 259 w 444"/>
              <a:gd name="T1" fmla="*/ 121 h 517"/>
              <a:gd name="T2" fmla="*/ 236 w 444"/>
              <a:gd name="T3" fmla="*/ 97 h 517"/>
              <a:gd name="T4" fmla="*/ 214 w 444"/>
              <a:gd name="T5" fmla="*/ 67 h 517"/>
              <a:gd name="T6" fmla="*/ 211 w 444"/>
              <a:gd name="T7" fmla="*/ 63 h 517"/>
              <a:gd name="T8" fmla="*/ 218 w 444"/>
              <a:gd name="T9" fmla="*/ 77 h 517"/>
              <a:gd name="T10" fmla="*/ 223 w 444"/>
              <a:gd name="T11" fmla="*/ 93 h 517"/>
              <a:gd name="T12" fmla="*/ 229 w 444"/>
              <a:gd name="T13" fmla="*/ 107 h 517"/>
              <a:gd name="T14" fmla="*/ 253 w 444"/>
              <a:gd name="T15" fmla="*/ 141 h 517"/>
              <a:gd name="T16" fmla="*/ 265 w 444"/>
              <a:gd name="T17" fmla="*/ 144 h 517"/>
              <a:gd name="T18" fmla="*/ 256 w 444"/>
              <a:gd name="T19" fmla="*/ 135 h 517"/>
              <a:gd name="T20" fmla="*/ 253 w 444"/>
              <a:gd name="T21" fmla="*/ 125 h 517"/>
              <a:gd name="T22" fmla="*/ 268 w 444"/>
              <a:gd name="T23" fmla="*/ 137 h 517"/>
              <a:gd name="T24" fmla="*/ 272 w 444"/>
              <a:gd name="T25" fmla="*/ 153 h 517"/>
              <a:gd name="T26" fmla="*/ 283 w 444"/>
              <a:gd name="T27" fmla="*/ 156 h 517"/>
              <a:gd name="T28" fmla="*/ 291 w 444"/>
              <a:gd name="T29" fmla="*/ 145 h 517"/>
              <a:gd name="T30" fmla="*/ 286 w 444"/>
              <a:gd name="T31" fmla="*/ 131 h 517"/>
              <a:gd name="T32" fmla="*/ 444 w 444"/>
              <a:gd name="T33" fmla="*/ 475 h 517"/>
              <a:gd name="T34" fmla="*/ 442 w 444"/>
              <a:gd name="T35" fmla="*/ 471 h 517"/>
              <a:gd name="T36" fmla="*/ 439 w 444"/>
              <a:gd name="T37" fmla="*/ 470 h 517"/>
              <a:gd name="T38" fmla="*/ 415 w 444"/>
              <a:gd name="T39" fmla="*/ 484 h 517"/>
              <a:gd name="T40" fmla="*/ 399 w 444"/>
              <a:gd name="T41" fmla="*/ 505 h 517"/>
              <a:gd name="T42" fmla="*/ 407 w 444"/>
              <a:gd name="T43" fmla="*/ 515 h 517"/>
              <a:gd name="T44" fmla="*/ 415 w 444"/>
              <a:gd name="T45" fmla="*/ 517 h 517"/>
              <a:gd name="T46" fmla="*/ 416 w 444"/>
              <a:gd name="T47" fmla="*/ 513 h 517"/>
              <a:gd name="T48" fmla="*/ 416 w 444"/>
              <a:gd name="T49" fmla="*/ 508 h 517"/>
              <a:gd name="T50" fmla="*/ 417 w 444"/>
              <a:gd name="T51" fmla="*/ 499 h 517"/>
              <a:gd name="T52" fmla="*/ 425 w 444"/>
              <a:gd name="T53" fmla="*/ 497 h 517"/>
              <a:gd name="T54" fmla="*/ 433 w 444"/>
              <a:gd name="T55" fmla="*/ 496 h 517"/>
              <a:gd name="T56" fmla="*/ 436 w 444"/>
              <a:gd name="T57" fmla="*/ 492 h 517"/>
              <a:gd name="T58" fmla="*/ 432 w 444"/>
              <a:gd name="T59" fmla="*/ 482 h 517"/>
              <a:gd name="T60" fmla="*/ 441 w 444"/>
              <a:gd name="T61" fmla="*/ 479 h 517"/>
              <a:gd name="T62" fmla="*/ 438 w 444"/>
              <a:gd name="T63" fmla="*/ 475 h 517"/>
              <a:gd name="T64" fmla="*/ 444 w 444"/>
              <a:gd name="T65" fmla="*/ 475 h 517"/>
              <a:gd name="T66" fmla="*/ 253 w 444"/>
              <a:gd name="T67" fmla="*/ 153 h 517"/>
              <a:gd name="T68" fmla="*/ 207 w 444"/>
              <a:gd name="T69" fmla="*/ 83 h 517"/>
              <a:gd name="T70" fmla="*/ 203 w 444"/>
              <a:gd name="T71" fmla="*/ 69 h 517"/>
              <a:gd name="T72" fmla="*/ 134 w 444"/>
              <a:gd name="T73" fmla="*/ 0 h 517"/>
              <a:gd name="T74" fmla="*/ 105 w 444"/>
              <a:gd name="T75" fmla="*/ 71 h 517"/>
              <a:gd name="T76" fmla="*/ 104 w 444"/>
              <a:gd name="T77" fmla="*/ 79 h 517"/>
              <a:gd name="T78" fmla="*/ 96 w 444"/>
              <a:gd name="T79" fmla="*/ 81 h 517"/>
              <a:gd name="T80" fmla="*/ 42 w 444"/>
              <a:gd name="T81" fmla="*/ 113 h 517"/>
              <a:gd name="T82" fmla="*/ 3 w 444"/>
              <a:gd name="T83" fmla="*/ 187 h 517"/>
              <a:gd name="T84" fmla="*/ 12 w 444"/>
              <a:gd name="T85" fmla="*/ 204 h 517"/>
              <a:gd name="T86" fmla="*/ 26 w 444"/>
              <a:gd name="T87" fmla="*/ 207 h 517"/>
              <a:gd name="T88" fmla="*/ 41 w 444"/>
              <a:gd name="T89" fmla="*/ 215 h 517"/>
              <a:gd name="T90" fmla="*/ 67 w 444"/>
              <a:gd name="T91" fmla="*/ 219 h 517"/>
              <a:gd name="T92" fmla="*/ 82 w 444"/>
              <a:gd name="T93" fmla="*/ 214 h 517"/>
              <a:gd name="T94" fmla="*/ 94 w 444"/>
              <a:gd name="T95" fmla="*/ 215 h 517"/>
              <a:gd name="T96" fmla="*/ 106 w 444"/>
              <a:gd name="T97" fmla="*/ 226 h 517"/>
              <a:gd name="T98" fmla="*/ 181 w 444"/>
              <a:gd name="T99" fmla="*/ 246 h 517"/>
              <a:gd name="T100" fmla="*/ 248 w 444"/>
              <a:gd name="T101" fmla="*/ 227 h 517"/>
              <a:gd name="T102" fmla="*/ 253 w 444"/>
              <a:gd name="T103" fmla="*/ 217 h 517"/>
              <a:gd name="T104" fmla="*/ 249 w 444"/>
              <a:gd name="T105" fmla="*/ 209 h 517"/>
              <a:gd name="T106" fmla="*/ 242 w 444"/>
              <a:gd name="T107" fmla="*/ 204 h 517"/>
              <a:gd name="T108" fmla="*/ 259 w 444"/>
              <a:gd name="T109" fmla="*/ 182 h 517"/>
              <a:gd name="T110" fmla="*/ 256 w 444"/>
              <a:gd name="T111" fmla="*/ 159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4" h="517">
                <a:moveTo>
                  <a:pt x="264" y="126"/>
                </a:moveTo>
                <a:lnTo>
                  <a:pt x="259" y="121"/>
                </a:lnTo>
                <a:lnTo>
                  <a:pt x="256" y="116"/>
                </a:lnTo>
                <a:lnTo>
                  <a:pt x="236" y="97"/>
                </a:lnTo>
                <a:lnTo>
                  <a:pt x="217" y="69"/>
                </a:lnTo>
                <a:lnTo>
                  <a:pt x="214" y="67"/>
                </a:lnTo>
                <a:lnTo>
                  <a:pt x="212" y="66"/>
                </a:lnTo>
                <a:lnTo>
                  <a:pt x="211" y="63"/>
                </a:lnTo>
                <a:lnTo>
                  <a:pt x="209" y="66"/>
                </a:lnTo>
                <a:lnTo>
                  <a:pt x="218" y="77"/>
                </a:lnTo>
                <a:lnTo>
                  <a:pt x="221" y="84"/>
                </a:lnTo>
                <a:lnTo>
                  <a:pt x="223" y="93"/>
                </a:lnTo>
                <a:lnTo>
                  <a:pt x="224" y="100"/>
                </a:lnTo>
                <a:lnTo>
                  <a:pt x="229" y="107"/>
                </a:lnTo>
                <a:lnTo>
                  <a:pt x="239" y="119"/>
                </a:lnTo>
                <a:lnTo>
                  <a:pt x="253" y="141"/>
                </a:lnTo>
                <a:lnTo>
                  <a:pt x="257" y="144"/>
                </a:lnTo>
                <a:lnTo>
                  <a:pt x="265" y="144"/>
                </a:lnTo>
                <a:lnTo>
                  <a:pt x="263" y="141"/>
                </a:lnTo>
                <a:lnTo>
                  <a:pt x="256" y="135"/>
                </a:lnTo>
                <a:lnTo>
                  <a:pt x="250" y="128"/>
                </a:lnTo>
                <a:lnTo>
                  <a:pt x="253" y="125"/>
                </a:lnTo>
                <a:lnTo>
                  <a:pt x="259" y="129"/>
                </a:lnTo>
                <a:lnTo>
                  <a:pt x="268" y="137"/>
                </a:lnTo>
                <a:lnTo>
                  <a:pt x="274" y="146"/>
                </a:lnTo>
                <a:lnTo>
                  <a:pt x="272" y="153"/>
                </a:lnTo>
                <a:lnTo>
                  <a:pt x="272" y="156"/>
                </a:lnTo>
                <a:lnTo>
                  <a:pt x="283" y="156"/>
                </a:lnTo>
                <a:lnTo>
                  <a:pt x="288" y="152"/>
                </a:lnTo>
                <a:lnTo>
                  <a:pt x="291" y="145"/>
                </a:lnTo>
                <a:lnTo>
                  <a:pt x="291" y="135"/>
                </a:lnTo>
                <a:lnTo>
                  <a:pt x="286" y="131"/>
                </a:lnTo>
                <a:lnTo>
                  <a:pt x="264" y="126"/>
                </a:lnTo>
                <a:close/>
                <a:moveTo>
                  <a:pt x="444" y="475"/>
                </a:moveTo>
                <a:lnTo>
                  <a:pt x="443" y="473"/>
                </a:lnTo>
                <a:lnTo>
                  <a:pt x="442" y="471"/>
                </a:lnTo>
                <a:lnTo>
                  <a:pt x="441" y="471"/>
                </a:lnTo>
                <a:lnTo>
                  <a:pt x="439" y="470"/>
                </a:lnTo>
                <a:lnTo>
                  <a:pt x="428" y="475"/>
                </a:lnTo>
                <a:lnTo>
                  <a:pt x="415" y="484"/>
                </a:lnTo>
                <a:lnTo>
                  <a:pt x="404" y="495"/>
                </a:lnTo>
                <a:lnTo>
                  <a:pt x="399" y="505"/>
                </a:lnTo>
                <a:lnTo>
                  <a:pt x="401" y="507"/>
                </a:lnTo>
                <a:lnTo>
                  <a:pt x="407" y="515"/>
                </a:lnTo>
                <a:lnTo>
                  <a:pt x="409" y="517"/>
                </a:lnTo>
                <a:lnTo>
                  <a:pt x="415" y="517"/>
                </a:lnTo>
                <a:lnTo>
                  <a:pt x="417" y="515"/>
                </a:lnTo>
                <a:lnTo>
                  <a:pt x="416" y="513"/>
                </a:lnTo>
                <a:lnTo>
                  <a:pt x="416" y="512"/>
                </a:lnTo>
                <a:lnTo>
                  <a:pt x="416" y="508"/>
                </a:lnTo>
                <a:lnTo>
                  <a:pt x="416" y="503"/>
                </a:lnTo>
                <a:lnTo>
                  <a:pt x="417" y="499"/>
                </a:lnTo>
                <a:lnTo>
                  <a:pt x="420" y="498"/>
                </a:lnTo>
                <a:lnTo>
                  <a:pt x="425" y="497"/>
                </a:lnTo>
                <a:lnTo>
                  <a:pt x="429" y="496"/>
                </a:lnTo>
                <a:lnTo>
                  <a:pt x="433" y="496"/>
                </a:lnTo>
                <a:lnTo>
                  <a:pt x="438" y="498"/>
                </a:lnTo>
                <a:lnTo>
                  <a:pt x="436" y="492"/>
                </a:lnTo>
                <a:lnTo>
                  <a:pt x="432" y="486"/>
                </a:lnTo>
                <a:lnTo>
                  <a:pt x="432" y="482"/>
                </a:lnTo>
                <a:lnTo>
                  <a:pt x="441" y="481"/>
                </a:lnTo>
                <a:lnTo>
                  <a:pt x="441" y="479"/>
                </a:lnTo>
                <a:lnTo>
                  <a:pt x="440" y="478"/>
                </a:lnTo>
                <a:lnTo>
                  <a:pt x="438" y="475"/>
                </a:lnTo>
                <a:lnTo>
                  <a:pt x="442" y="476"/>
                </a:lnTo>
                <a:lnTo>
                  <a:pt x="444" y="475"/>
                </a:lnTo>
                <a:close/>
                <a:moveTo>
                  <a:pt x="256" y="159"/>
                </a:moveTo>
                <a:lnTo>
                  <a:pt x="253" y="153"/>
                </a:lnTo>
                <a:lnTo>
                  <a:pt x="211" y="91"/>
                </a:lnTo>
                <a:lnTo>
                  <a:pt x="207" y="83"/>
                </a:lnTo>
                <a:lnTo>
                  <a:pt x="206" y="76"/>
                </a:lnTo>
                <a:lnTo>
                  <a:pt x="203" y="69"/>
                </a:lnTo>
                <a:lnTo>
                  <a:pt x="134" y="0"/>
                </a:lnTo>
                <a:lnTo>
                  <a:pt x="134" y="0"/>
                </a:lnTo>
                <a:lnTo>
                  <a:pt x="106" y="66"/>
                </a:lnTo>
                <a:lnTo>
                  <a:pt x="105" y="71"/>
                </a:lnTo>
                <a:lnTo>
                  <a:pt x="105" y="76"/>
                </a:lnTo>
                <a:lnTo>
                  <a:pt x="104" y="79"/>
                </a:lnTo>
                <a:lnTo>
                  <a:pt x="101" y="80"/>
                </a:lnTo>
                <a:lnTo>
                  <a:pt x="96" y="81"/>
                </a:lnTo>
                <a:lnTo>
                  <a:pt x="90" y="83"/>
                </a:lnTo>
                <a:lnTo>
                  <a:pt x="42" y="113"/>
                </a:lnTo>
                <a:lnTo>
                  <a:pt x="0" y="125"/>
                </a:lnTo>
                <a:lnTo>
                  <a:pt x="3" y="187"/>
                </a:lnTo>
                <a:lnTo>
                  <a:pt x="7" y="195"/>
                </a:lnTo>
                <a:lnTo>
                  <a:pt x="12" y="204"/>
                </a:lnTo>
                <a:lnTo>
                  <a:pt x="23" y="205"/>
                </a:lnTo>
                <a:lnTo>
                  <a:pt x="26" y="207"/>
                </a:lnTo>
                <a:lnTo>
                  <a:pt x="35" y="213"/>
                </a:lnTo>
                <a:lnTo>
                  <a:pt x="41" y="215"/>
                </a:lnTo>
                <a:lnTo>
                  <a:pt x="50" y="218"/>
                </a:lnTo>
                <a:lnTo>
                  <a:pt x="67" y="219"/>
                </a:lnTo>
                <a:lnTo>
                  <a:pt x="73" y="218"/>
                </a:lnTo>
                <a:lnTo>
                  <a:pt x="82" y="214"/>
                </a:lnTo>
                <a:lnTo>
                  <a:pt x="87" y="214"/>
                </a:lnTo>
                <a:lnTo>
                  <a:pt x="94" y="215"/>
                </a:lnTo>
                <a:lnTo>
                  <a:pt x="102" y="220"/>
                </a:lnTo>
                <a:lnTo>
                  <a:pt x="106" y="226"/>
                </a:lnTo>
                <a:lnTo>
                  <a:pt x="120" y="271"/>
                </a:lnTo>
                <a:lnTo>
                  <a:pt x="181" y="246"/>
                </a:lnTo>
                <a:lnTo>
                  <a:pt x="236" y="229"/>
                </a:lnTo>
                <a:lnTo>
                  <a:pt x="248" y="227"/>
                </a:lnTo>
                <a:lnTo>
                  <a:pt x="252" y="224"/>
                </a:lnTo>
                <a:lnTo>
                  <a:pt x="253" y="217"/>
                </a:lnTo>
                <a:lnTo>
                  <a:pt x="252" y="212"/>
                </a:lnTo>
                <a:lnTo>
                  <a:pt x="249" y="209"/>
                </a:lnTo>
                <a:lnTo>
                  <a:pt x="246" y="208"/>
                </a:lnTo>
                <a:lnTo>
                  <a:pt x="242" y="204"/>
                </a:lnTo>
                <a:lnTo>
                  <a:pt x="257" y="188"/>
                </a:lnTo>
                <a:lnTo>
                  <a:pt x="259" y="182"/>
                </a:lnTo>
                <a:lnTo>
                  <a:pt x="257" y="166"/>
                </a:lnTo>
                <a:lnTo>
                  <a:pt x="256" y="159"/>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63" name="Freeform 120"/>
          <p:cNvSpPr/>
          <p:nvPr/>
        </p:nvSpPr>
        <p:spPr bwMode="auto">
          <a:xfrm>
            <a:off x="1929839" y="5893386"/>
            <a:ext cx="210560" cy="193789"/>
          </a:xfrm>
          <a:custGeom>
            <a:avLst/>
            <a:gdLst>
              <a:gd name="T0" fmla="*/ 0 w 113"/>
              <a:gd name="T1" fmla="*/ 36 h 104"/>
              <a:gd name="T2" fmla="*/ 0 w 113"/>
              <a:gd name="T3" fmla="*/ 36 h 104"/>
              <a:gd name="T4" fmla="*/ 13 w 113"/>
              <a:gd name="T5" fmla="*/ 29 h 104"/>
              <a:gd name="T6" fmla="*/ 20 w 113"/>
              <a:gd name="T7" fmla="*/ 26 h 104"/>
              <a:gd name="T8" fmla="*/ 25 w 113"/>
              <a:gd name="T9" fmla="*/ 26 h 104"/>
              <a:gd name="T10" fmla="*/ 26 w 113"/>
              <a:gd name="T11" fmla="*/ 25 h 104"/>
              <a:gd name="T12" fmla="*/ 27 w 113"/>
              <a:gd name="T13" fmla="*/ 24 h 104"/>
              <a:gd name="T14" fmla="*/ 28 w 113"/>
              <a:gd name="T15" fmla="*/ 23 h 104"/>
              <a:gd name="T16" fmla="*/ 27 w 113"/>
              <a:gd name="T17" fmla="*/ 23 h 104"/>
              <a:gd name="T18" fmla="*/ 27 w 113"/>
              <a:gd name="T19" fmla="*/ 20 h 104"/>
              <a:gd name="T20" fmla="*/ 26 w 113"/>
              <a:gd name="T21" fmla="*/ 18 h 104"/>
              <a:gd name="T22" fmla="*/ 26 w 113"/>
              <a:gd name="T23" fmla="*/ 17 h 104"/>
              <a:gd name="T24" fmla="*/ 27 w 113"/>
              <a:gd name="T25" fmla="*/ 16 h 104"/>
              <a:gd name="T26" fmla="*/ 28 w 113"/>
              <a:gd name="T27" fmla="*/ 14 h 104"/>
              <a:gd name="T28" fmla="*/ 35 w 113"/>
              <a:gd name="T29" fmla="*/ 12 h 104"/>
              <a:gd name="T30" fmla="*/ 37 w 113"/>
              <a:gd name="T31" fmla="*/ 10 h 104"/>
              <a:gd name="T32" fmla="*/ 38 w 113"/>
              <a:gd name="T33" fmla="*/ 9 h 104"/>
              <a:gd name="T34" fmla="*/ 39 w 113"/>
              <a:gd name="T35" fmla="*/ 6 h 104"/>
              <a:gd name="T36" fmla="*/ 41 w 113"/>
              <a:gd name="T37" fmla="*/ 4 h 104"/>
              <a:gd name="T38" fmla="*/ 42 w 113"/>
              <a:gd name="T39" fmla="*/ 2 h 104"/>
              <a:gd name="T40" fmla="*/ 47 w 113"/>
              <a:gd name="T41" fmla="*/ 0 h 104"/>
              <a:gd name="T42" fmla="*/ 48 w 113"/>
              <a:gd name="T43" fmla="*/ 0 h 104"/>
              <a:gd name="T44" fmla="*/ 56 w 113"/>
              <a:gd name="T45" fmla="*/ 5 h 104"/>
              <a:gd name="T46" fmla="*/ 57 w 113"/>
              <a:gd name="T47" fmla="*/ 6 h 104"/>
              <a:gd name="T48" fmla="*/ 59 w 113"/>
              <a:gd name="T49" fmla="*/ 8 h 104"/>
              <a:gd name="T50" fmla="*/ 60 w 113"/>
              <a:gd name="T51" fmla="*/ 12 h 104"/>
              <a:gd name="T52" fmla="*/ 61 w 113"/>
              <a:gd name="T53" fmla="*/ 13 h 104"/>
              <a:gd name="T54" fmla="*/ 71 w 113"/>
              <a:gd name="T55" fmla="*/ 23 h 104"/>
              <a:gd name="T56" fmla="*/ 72 w 113"/>
              <a:gd name="T57" fmla="*/ 23 h 104"/>
              <a:gd name="T58" fmla="*/ 76 w 113"/>
              <a:gd name="T59" fmla="*/ 28 h 104"/>
              <a:gd name="T60" fmla="*/ 93 w 113"/>
              <a:gd name="T61" fmla="*/ 42 h 104"/>
              <a:gd name="T62" fmla="*/ 98 w 113"/>
              <a:gd name="T63" fmla="*/ 47 h 104"/>
              <a:gd name="T64" fmla="*/ 101 w 113"/>
              <a:gd name="T65" fmla="*/ 54 h 104"/>
              <a:gd name="T66" fmla="*/ 103 w 113"/>
              <a:gd name="T67" fmla="*/ 61 h 104"/>
              <a:gd name="T68" fmla="*/ 105 w 113"/>
              <a:gd name="T69" fmla="*/ 63 h 104"/>
              <a:gd name="T70" fmla="*/ 110 w 113"/>
              <a:gd name="T71" fmla="*/ 64 h 104"/>
              <a:gd name="T72" fmla="*/ 112 w 113"/>
              <a:gd name="T73" fmla="*/ 66 h 104"/>
              <a:gd name="T74" fmla="*/ 113 w 113"/>
              <a:gd name="T75" fmla="*/ 69 h 104"/>
              <a:gd name="T76" fmla="*/ 113 w 113"/>
              <a:gd name="T77" fmla="*/ 73 h 104"/>
              <a:gd name="T78" fmla="*/ 112 w 113"/>
              <a:gd name="T79" fmla="*/ 83 h 104"/>
              <a:gd name="T80" fmla="*/ 110 w 113"/>
              <a:gd name="T81" fmla="*/ 90 h 104"/>
              <a:gd name="T82" fmla="*/ 106 w 113"/>
              <a:gd name="T83" fmla="*/ 96 h 104"/>
              <a:gd name="T84" fmla="*/ 101 w 113"/>
              <a:gd name="T85" fmla="*/ 100 h 104"/>
              <a:gd name="T86" fmla="*/ 97 w 113"/>
              <a:gd name="T87" fmla="*/ 103 h 104"/>
              <a:gd name="T88" fmla="*/ 95 w 113"/>
              <a:gd name="T89" fmla="*/ 103 h 104"/>
              <a:gd name="T90" fmla="*/ 93 w 113"/>
              <a:gd name="T91" fmla="*/ 102 h 104"/>
              <a:gd name="T92" fmla="*/ 91 w 113"/>
              <a:gd name="T93" fmla="*/ 102 h 104"/>
              <a:gd name="T94" fmla="*/ 89 w 113"/>
              <a:gd name="T95" fmla="*/ 103 h 104"/>
              <a:gd name="T96" fmla="*/ 86 w 113"/>
              <a:gd name="T97" fmla="*/ 104 h 104"/>
              <a:gd name="T98" fmla="*/ 78 w 113"/>
              <a:gd name="T99" fmla="*/ 104 h 104"/>
              <a:gd name="T100" fmla="*/ 75 w 113"/>
              <a:gd name="T101" fmla="*/ 103 h 104"/>
              <a:gd name="T102" fmla="*/ 66 w 113"/>
              <a:gd name="T103" fmla="*/ 96 h 104"/>
              <a:gd name="T104" fmla="*/ 49 w 113"/>
              <a:gd name="T105" fmla="*/ 87 h 104"/>
              <a:gd name="T106" fmla="*/ 13 w 113"/>
              <a:gd name="T107" fmla="*/ 53 h 104"/>
              <a:gd name="T108" fmla="*/ 0 w 113"/>
              <a:gd name="T109"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3" h="104">
                <a:moveTo>
                  <a:pt x="0" y="36"/>
                </a:moveTo>
                <a:lnTo>
                  <a:pt x="0" y="36"/>
                </a:lnTo>
                <a:lnTo>
                  <a:pt x="13" y="29"/>
                </a:lnTo>
                <a:lnTo>
                  <a:pt x="20" y="26"/>
                </a:lnTo>
                <a:lnTo>
                  <a:pt x="25" y="26"/>
                </a:lnTo>
                <a:lnTo>
                  <a:pt x="26" y="25"/>
                </a:lnTo>
                <a:lnTo>
                  <a:pt x="27" y="24"/>
                </a:lnTo>
                <a:lnTo>
                  <a:pt x="28" y="23"/>
                </a:lnTo>
                <a:lnTo>
                  <a:pt x="27" y="23"/>
                </a:lnTo>
                <a:lnTo>
                  <a:pt x="27" y="20"/>
                </a:lnTo>
                <a:lnTo>
                  <a:pt x="26" y="18"/>
                </a:lnTo>
                <a:lnTo>
                  <a:pt x="26" y="17"/>
                </a:lnTo>
                <a:lnTo>
                  <a:pt x="27" y="16"/>
                </a:lnTo>
                <a:lnTo>
                  <a:pt x="28" y="14"/>
                </a:lnTo>
                <a:lnTo>
                  <a:pt x="35" y="12"/>
                </a:lnTo>
                <a:lnTo>
                  <a:pt x="37" y="10"/>
                </a:lnTo>
                <a:lnTo>
                  <a:pt x="38" y="9"/>
                </a:lnTo>
                <a:lnTo>
                  <a:pt x="39" y="6"/>
                </a:lnTo>
                <a:lnTo>
                  <a:pt x="41" y="4"/>
                </a:lnTo>
                <a:lnTo>
                  <a:pt x="42" y="2"/>
                </a:lnTo>
                <a:lnTo>
                  <a:pt x="47" y="0"/>
                </a:lnTo>
                <a:lnTo>
                  <a:pt x="48" y="0"/>
                </a:lnTo>
                <a:lnTo>
                  <a:pt x="56" y="5"/>
                </a:lnTo>
                <a:lnTo>
                  <a:pt x="57" y="6"/>
                </a:lnTo>
                <a:lnTo>
                  <a:pt x="59" y="8"/>
                </a:lnTo>
                <a:lnTo>
                  <a:pt x="60" y="12"/>
                </a:lnTo>
                <a:lnTo>
                  <a:pt x="61" y="13"/>
                </a:lnTo>
                <a:lnTo>
                  <a:pt x="71" y="23"/>
                </a:lnTo>
                <a:lnTo>
                  <a:pt x="72" y="23"/>
                </a:lnTo>
                <a:lnTo>
                  <a:pt x="76" y="28"/>
                </a:lnTo>
                <a:lnTo>
                  <a:pt x="93" y="42"/>
                </a:lnTo>
                <a:lnTo>
                  <a:pt x="98" y="47"/>
                </a:lnTo>
                <a:lnTo>
                  <a:pt x="101" y="54"/>
                </a:lnTo>
                <a:lnTo>
                  <a:pt x="103" y="61"/>
                </a:lnTo>
                <a:lnTo>
                  <a:pt x="105" y="63"/>
                </a:lnTo>
                <a:lnTo>
                  <a:pt x="110" y="64"/>
                </a:lnTo>
                <a:lnTo>
                  <a:pt x="112" y="66"/>
                </a:lnTo>
                <a:lnTo>
                  <a:pt x="113" y="69"/>
                </a:lnTo>
                <a:lnTo>
                  <a:pt x="113" y="73"/>
                </a:lnTo>
                <a:lnTo>
                  <a:pt x="112" y="83"/>
                </a:lnTo>
                <a:lnTo>
                  <a:pt x="110" y="90"/>
                </a:lnTo>
                <a:lnTo>
                  <a:pt x="106" y="96"/>
                </a:lnTo>
                <a:lnTo>
                  <a:pt x="101" y="100"/>
                </a:lnTo>
                <a:lnTo>
                  <a:pt x="97" y="103"/>
                </a:lnTo>
                <a:lnTo>
                  <a:pt x="95" y="103"/>
                </a:lnTo>
                <a:lnTo>
                  <a:pt x="93" y="102"/>
                </a:lnTo>
                <a:lnTo>
                  <a:pt x="91" y="102"/>
                </a:lnTo>
                <a:lnTo>
                  <a:pt x="89" y="103"/>
                </a:lnTo>
                <a:lnTo>
                  <a:pt x="86" y="104"/>
                </a:lnTo>
                <a:lnTo>
                  <a:pt x="78" y="104"/>
                </a:lnTo>
                <a:lnTo>
                  <a:pt x="75" y="103"/>
                </a:lnTo>
                <a:lnTo>
                  <a:pt x="66" y="96"/>
                </a:lnTo>
                <a:lnTo>
                  <a:pt x="49" y="87"/>
                </a:lnTo>
                <a:lnTo>
                  <a:pt x="13" y="53"/>
                </a:lnTo>
                <a:lnTo>
                  <a:pt x="0" y="36"/>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4" name="Freeform 121"/>
          <p:cNvSpPr/>
          <p:nvPr/>
        </p:nvSpPr>
        <p:spPr bwMode="auto">
          <a:xfrm>
            <a:off x="2056839" y="6020386"/>
            <a:ext cx="210560" cy="193789"/>
          </a:xfrm>
          <a:custGeom>
            <a:avLst/>
            <a:gdLst>
              <a:gd name="T0" fmla="*/ 0 w 236"/>
              <a:gd name="T1" fmla="*/ 77 h 219"/>
              <a:gd name="T2" fmla="*/ 0 w 236"/>
              <a:gd name="T3" fmla="*/ 77 h 219"/>
              <a:gd name="T4" fmla="*/ 27 w 236"/>
              <a:gd name="T5" fmla="*/ 62 h 219"/>
              <a:gd name="T6" fmla="*/ 41 w 236"/>
              <a:gd name="T7" fmla="*/ 56 h 219"/>
              <a:gd name="T8" fmla="*/ 53 w 236"/>
              <a:gd name="T9" fmla="*/ 55 h 219"/>
              <a:gd name="T10" fmla="*/ 55 w 236"/>
              <a:gd name="T11" fmla="*/ 54 h 219"/>
              <a:gd name="T12" fmla="*/ 57 w 236"/>
              <a:gd name="T13" fmla="*/ 52 h 219"/>
              <a:gd name="T14" fmla="*/ 58 w 236"/>
              <a:gd name="T15" fmla="*/ 50 h 219"/>
              <a:gd name="T16" fmla="*/ 57 w 236"/>
              <a:gd name="T17" fmla="*/ 48 h 219"/>
              <a:gd name="T18" fmla="*/ 56 w 236"/>
              <a:gd name="T19" fmla="*/ 42 h 219"/>
              <a:gd name="T20" fmla="*/ 55 w 236"/>
              <a:gd name="T21" fmla="*/ 39 h 219"/>
              <a:gd name="T22" fmla="*/ 55 w 236"/>
              <a:gd name="T23" fmla="*/ 37 h 219"/>
              <a:gd name="T24" fmla="*/ 56 w 236"/>
              <a:gd name="T25" fmla="*/ 34 h 219"/>
              <a:gd name="T26" fmla="*/ 59 w 236"/>
              <a:gd name="T27" fmla="*/ 31 h 219"/>
              <a:gd name="T28" fmla="*/ 73 w 236"/>
              <a:gd name="T29" fmla="*/ 25 h 219"/>
              <a:gd name="T30" fmla="*/ 77 w 236"/>
              <a:gd name="T31" fmla="*/ 22 h 219"/>
              <a:gd name="T32" fmla="*/ 80 w 236"/>
              <a:gd name="T33" fmla="*/ 19 h 219"/>
              <a:gd name="T34" fmla="*/ 81 w 236"/>
              <a:gd name="T35" fmla="*/ 14 h 219"/>
              <a:gd name="T36" fmla="*/ 85 w 236"/>
              <a:gd name="T37" fmla="*/ 9 h 219"/>
              <a:gd name="T38" fmla="*/ 88 w 236"/>
              <a:gd name="T39" fmla="*/ 5 h 219"/>
              <a:gd name="T40" fmla="*/ 97 w 236"/>
              <a:gd name="T41" fmla="*/ 1 h 219"/>
              <a:gd name="T42" fmla="*/ 101 w 236"/>
              <a:gd name="T43" fmla="*/ 0 h 219"/>
              <a:gd name="T44" fmla="*/ 116 w 236"/>
              <a:gd name="T45" fmla="*/ 11 h 219"/>
              <a:gd name="T46" fmla="*/ 119 w 236"/>
              <a:gd name="T47" fmla="*/ 14 h 219"/>
              <a:gd name="T48" fmla="*/ 122 w 236"/>
              <a:gd name="T49" fmla="*/ 18 h 219"/>
              <a:gd name="T50" fmla="*/ 125 w 236"/>
              <a:gd name="T51" fmla="*/ 25 h 219"/>
              <a:gd name="T52" fmla="*/ 128 w 236"/>
              <a:gd name="T53" fmla="*/ 28 h 219"/>
              <a:gd name="T54" fmla="*/ 148 w 236"/>
              <a:gd name="T55" fmla="*/ 48 h 219"/>
              <a:gd name="T56" fmla="*/ 151 w 236"/>
              <a:gd name="T57" fmla="*/ 49 h 219"/>
              <a:gd name="T58" fmla="*/ 159 w 236"/>
              <a:gd name="T59" fmla="*/ 59 h 219"/>
              <a:gd name="T60" fmla="*/ 194 w 236"/>
              <a:gd name="T61" fmla="*/ 88 h 219"/>
              <a:gd name="T62" fmla="*/ 204 w 236"/>
              <a:gd name="T63" fmla="*/ 99 h 219"/>
              <a:gd name="T64" fmla="*/ 211 w 236"/>
              <a:gd name="T65" fmla="*/ 113 h 219"/>
              <a:gd name="T66" fmla="*/ 215 w 236"/>
              <a:gd name="T67" fmla="*/ 129 h 219"/>
              <a:gd name="T68" fmla="*/ 219 w 236"/>
              <a:gd name="T69" fmla="*/ 133 h 219"/>
              <a:gd name="T70" fmla="*/ 229 w 236"/>
              <a:gd name="T71" fmla="*/ 135 h 219"/>
              <a:gd name="T72" fmla="*/ 234 w 236"/>
              <a:gd name="T73" fmla="*/ 138 h 219"/>
              <a:gd name="T74" fmla="*/ 236 w 236"/>
              <a:gd name="T75" fmla="*/ 146 h 219"/>
              <a:gd name="T76" fmla="*/ 236 w 236"/>
              <a:gd name="T77" fmla="*/ 154 h 219"/>
              <a:gd name="T78" fmla="*/ 234 w 236"/>
              <a:gd name="T79" fmla="*/ 175 h 219"/>
              <a:gd name="T80" fmla="*/ 229 w 236"/>
              <a:gd name="T81" fmla="*/ 189 h 219"/>
              <a:gd name="T82" fmla="*/ 221 w 236"/>
              <a:gd name="T83" fmla="*/ 201 h 219"/>
              <a:gd name="T84" fmla="*/ 211 w 236"/>
              <a:gd name="T85" fmla="*/ 210 h 219"/>
              <a:gd name="T86" fmla="*/ 202 w 236"/>
              <a:gd name="T87" fmla="*/ 216 h 219"/>
              <a:gd name="T88" fmla="*/ 197 w 236"/>
              <a:gd name="T89" fmla="*/ 217 h 219"/>
              <a:gd name="T90" fmla="*/ 193 w 236"/>
              <a:gd name="T91" fmla="*/ 215 h 219"/>
              <a:gd name="T92" fmla="*/ 189 w 236"/>
              <a:gd name="T93" fmla="*/ 214 h 219"/>
              <a:gd name="T94" fmla="*/ 185 w 236"/>
              <a:gd name="T95" fmla="*/ 216 h 219"/>
              <a:gd name="T96" fmla="*/ 179 w 236"/>
              <a:gd name="T97" fmla="*/ 219 h 219"/>
              <a:gd name="T98" fmla="*/ 162 w 236"/>
              <a:gd name="T99" fmla="*/ 219 h 219"/>
              <a:gd name="T100" fmla="*/ 157 w 236"/>
              <a:gd name="T101" fmla="*/ 216 h 219"/>
              <a:gd name="T102" fmla="*/ 138 w 236"/>
              <a:gd name="T103" fmla="*/ 202 h 219"/>
              <a:gd name="T104" fmla="*/ 103 w 236"/>
              <a:gd name="T105" fmla="*/ 183 h 219"/>
              <a:gd name="T106" fmla="*/ 28 w 236"/>
              <a:gd name="T107" fmla="*/ 112 h 219"/>
              <a:gd name="T108" fmla="*/ 0 w 236"/>
              <a:gd name="T109" fmla="*/ 7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6" h="219">
                <a:moveTo>
                  <a:pt x="0" y="77"/>
                </a:moveTo>
                <a:lnTo>
                  <a:pt x="0" y="77"/>
                </a:lnTo>
                <a:lnTo>
                  <a:pt x="27" y="62"/>
                </a:lnTo>
                <a:lnTo>
                  <a:pt x="41" y="56"/>
                </a:lnTo>
                <a:lnTo>
                  <a:pt x="53" y="55"/>
                </a:lnTo>
                <a:lnTo>
                  <a:pt x="55" y="54"/>
                </a:lnTo>
                <a:lnTo>
                  <a:pt x="57" y="52"/>
                </a:lnTo>
                <a:lnTo>
                  <a:pt x="58" y="50"/>
                </a:lnTo>
                <a:lnTo>
                  <a:pt x="57" y="48"/>
                </a:lnTo>
                <a:lnTo>
                  <a:pt x="56" y="42"/>
                </a:lnTo>
                <a:lnTo>
                  <a:pt x="55" y="39"/>
                </a:lnTo>
                <a:lnTo>
                  <a:pt x="55" y="37"/>
                </a:lnTo>
                <a:lnTo>
                  <a:pt x="56" y="34"/>
                </a:lnTo>
                <a:lnTo>
                  <a:pt x="59" y="31"/>
                </a:lnTo>
                <a:lnTo>
                  <a:pt x="73" y="25"/>
                </a:lnTo>
                <a:lnTo>
                  <a:pt x="77" y="22"/>
                </a:lnTo>
                <a:lnTo>
                  <a:pt x="80" y="19"/>
                </a:lnTo>
                <a:lnTo>
                  <a:pt x="81" y="14"/>
                </a:lnTo>
                <a:lnTo>
                  <a:pt x="85" y="9"/>
                </a:lnTo>
                <a:lnTo>
                  <a:pt x="88" y="5"/>
                </a:lnTo>
                <a:lnTo>
                  <a:pt x="97" y="1"/>
                </a:lnTo>
                <a:lnTo>
                  <a:pt x="101" y="0"/>
                </a:lnTo>
                <a:lnTo>
                  <a:pt x="116" y="11"/>
                </a:lnTo>
                <a:lnTo>
                  <a:pt x="119" y="14"/>
                </a:lnTo>
                <a:lnTo>
                  <a:pt x="122" y="18"/>
                </a:lnTo>
                <a:lnTo>
                  <a:pt x="125" y="25"/>
                </a:lnTo>
                <a:lnTo>
                  <a:pt x="128" y="28"/>
                </a:lnTo>
                <a:lnTo>
                  <a:pt x="148" y="48"/>
                </a:lnTo>
                <a:lnTo>
                  <a:pt x="151" y="49"/>
                </a:lnTo>
                <a:lnTo>
                  <a:pt x="159" y="59"/>
                </a:lnTo>
                <a:lnTo>
                  <a:pt x="194" y="88"/>
                </a:lnTo>
                <a:lnTo>
                  <a:pt x="204" y="99"/>
                </a:lnTo>
                <a:lnTo>
                  <a:pt x="211" y="113"/>
                </a:lnTo>
                <a:lnTo>
                  <a:pt x="215" y="129"/>
                </a:lnTo>
                <a:lnTo>
                  <a:pt x="219" y="133"/>
                </a:lnTo>
                <a:lnTo>
                  <a:pt x="229" y="135"/>
                </a:lnTo>
                <a:lnTo>
                  <a:pt x="234" y="138"/>
                </a:lnTo>
                <a:lnTo>
                  <a:pt x="236" y="146"/>
                </a:lnTo>
                <a:lnTo>
                  <a:pt x="236" y="154"/>
                </a:lnTo>
                <a:lnTo>
                  <a:pt x="234" y="175"/>
                </a:lnTo>
                <a:lnTo>
                  <a:pt x="229" y="189"/>
                </a:lnTo>
                <a:lnTo>
                  <a:pt x="221" y="201"/>
                </a:lnTo>
                <a:lnTo>
                  <a:pt x="211" y="210"/>
                </a:lnTo>
                <a:lnTo>
                  <a:pt x="202" y="216"/>
                </a:lnTo>
                <a:lnTo>
                  <a:pt x="197" y="217"/>
                </a:lnTo>
                <a:lnTo>
                  <a:pt x="193" y="215"/>
                </a:lnTo>
                <a:lnTo>
                  <a:pt x="189" y="214"/>
                </a:lnTo>
                <a:lnTo>
                  <a:pt x="185" y="216"/>
                </a:lnTo>
                <a:lnTo>
                  <a:pt x="179" y="219"/>
                </a:lnTo>
                <a:lnTo>
                  <a:pt x="162" y="219"/>
                </a:lnTo>
                <a:lnTo>
                  <a:pt x="157" y="216"/>
                </a:lnTo>
                <a:lnTo>
                  <a:pt x="138" y="202"/>
                </a:lnTo>
                <a:lnTo>
                  <a:pt x="103" y="183"/>
                </a:lnTo>
                <a:lnTo>
                  <a:pt x="28" y="112"/>
                </a:lnTo>
                <a:lnTo>
                  <a:pt x="0" y="77"/>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65" name="Freeform 122"/>
          <p:cNvSpPr/>
          <p:nvPr/>
        </p:nvSpPr>
        <p:spPr bwMode="auto">
          <a:xfrm>
            <a:off x="1819901" y="5809535"/>
            <a:ext cx="199380" cy="150933"/>
          </a:xfrm>
          <a:custGeom>
            <a:avLst/>
            <a:gdLst>
              <a:gd name="T0" fmla="*/ 81 w 107"/>
              <a:gd name="T1" fmla="*/ 13 h 81"/>
              <a:gd name="T2" fmla="*/ 84 w 107"/>
              <a:gd name="T3" fmla="*/ 15 h 81"/>
              <a:gd name="T4" fmla="*/ 90 w 107"/>
              <a:gd name="T5" fmla="*/ 21 h 81"/>
              <a:gd name="T6" fmla="*/ 93 w 107"/>
              <a:gd name="T7" fmla="*/ 31 h 81"/>
              <a:gd name="T8" fmla="*/ 97 w 107"/>
              <a:gd name="T9" fmla="*/ 36 h 81"/>
              <a:gd name="T10" fmla="*/ 107 w 107"/>
              <a:gd name="T11" fmla="*/ 45 h 81"/>
              <a:gd name="T12" fmla="*/ 106 w 107"/>
              <a:gd name="T13" fmla="*/ 45 h 81"/>
              <a:gd name="T14" fmla="*/ 100 w 107"/>
              <a:gd name="T15" fmla="*/ 49 h 81"/>
              <a:gd name="T16" fmla="*/ 97 w 107"/>
              <a:gd name="T17" fmla="*/ 54 h 81"/>
              <a:gd name="T18" fmla="*/ 94 w 107"/>
              <a:gd name="T19" fmla="*/ 57 h 81"/>
              <a:gd name="T20" fmla="*/ 86 w 107"/>
              <a:gd name="T21" fmla="*/ 61 h 81"/>
              <a:gd name="T22" fmla="*/ 85 w 107"/>
              <a:gd name="T23" fmla="*/ 63 h 81"/>
              <a:gd name="T24" fmla="*/ 86 w 107"/>
              <a:gd name="T25" fmla="*/ 68 h 81"/>
              <a:gd name="T26" fmla="*/ 86 w 107"/>
              <a:gd name="T27" fmla="*/ 69 h 81"/>
              <a:gd name="T28" fmla="*/ 84 w 107"/>
              <a:gd name="T29" fmla="*/ 71 h 81"/>
              <a:gd name="T30" fmla="*/ 72 w 107"/>
              <a:gd name="T31" fmla="*/ 74 h 81"/>
              <a:gd name="T32" fmla="*/ 59 w 107"/>
              <a:gd name="T33" fmla="*/ 81 h 81"/>
              <a:gd name="T34" fmla="*/ 47 w 107"/>
              <a:gd name="T35" fmla="*/ 68 h 81"/>
              <a:gd name="T36" fmla="*/ 34 w 107"/>
              <a:gd name="T37" fmla="*/ 62 h 81"/>
              <a:gd name="T38" fmla="*/ 28 w 107"/>
              <a:gd name="T39" fmla="*/ 58 h 81"/>
              <a:gd name="T40" fmla="*/ 23 w 107"/>
              <a:gd name="T41" fmla="*/ 52 h 81"/>
              <a:gd name="T42" fmla="*/ 3 w 107"/>
              <a:gd name="T43" fmla="*/ 38 h 81"/>
              <a:gd name="T44" fmla="*/ 3 w 107"/>
              <a:gd name="T45" fmla="*/ 32 h 81"/>
              <a:gd name="T46" fmla="*/ 2 w 107"/>
              <a:gd name="T47" fmla="*/ 27 h 81"/>
              <a:gd name="T48" fmla="*/ 5 w 107"/>
              <a:gd name="T49" fmla="*/ 24 h 81"/>
              <a:gd name="T50" fmla="*/ 9 w 107"/>
              <a:gd name="T51" fmla="*/ 23 h 81"/>
              <a:gd name="T52" fmla="*/ 19 w 107"/>
              <a:gd name="T53" fmla="*/ 30 h 81"/>
              <a:gd name="T54" fmla="*/ 31 w 107"/>
              <a:gd name="T55" fmla="*/ 33 h 81"/>
              <a:gd name="T56" fmla="*/ 37 w 107"/>
              <a:gd name="T57" fmla="*/ 31 h 81"/>
              <a:gd name="T58" fmla="*/ 42 w 107"/>
              <a:gd name="T59" fmla="*/ 26 h 81"/>
              <a:gd name="T60" fmla="*/ 43 w 107"/>
              <a:gd name="T61" fmla="*/ 20 h 81"/>
              <a:gd name="T62" fmla="*/ 43 w 107"/>
              <a:gd name="T63" fmla="*/ 16 h 81"/>
              <a:gd name="T64" fmla="*/ 40 w 107"/>
              <a:gd name="T65" fmla="*/ 14 h 81"/>
              <a:gd name="T66" fmla="*/ 37 w 107"/>
              <a:gd name="T67" fmla="*/ 13 h 81"/>
              <a:gd name="T68" fmla="*/ 37 w 107"/>
              <a:gd name="T69" fmla="*/ 12 h 81"/>
              <a:gd name="T70" fmla="*/ 31 w 107"/>
              <a:gd name="T71" fmla="*/ 0 h 81"/>
              <a:gd name="T72" fmla="*/ 51 w 107"/>
              <a:gd name="T73" fmla="*/ 3 h 81"/>
              <a:gd name="T74" fmla="*/ 74 w 107"/>
              <a:gd name="T75" fmla="*/ 9 h 81"/>
              <a:gd name="T76" fmla="*/ 82 w 107"/>
              <a:gd name="T77"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81">
                <a:moveTo>
                  <a:pt x="82" y="13"/>
                </a:moveTo>
                <a:lnTo>
                  <a:pt x="81" y="13"/>
                </a:lnTo>
                <a:lnTo>
                  <a:pt x="82" y="15"/>
                </a:lnTo>
                <a:lnTo>
                  <a:pt x="84" y="15"/>
                </a:lnTo>
                <a:lnTo>
                  <a:pt x="86" y="16"/>
                </a:lnTo>
                <a:lnTo>
                  <a:pt x="90" y="21"/>
                </a:lnTo>
                <a:lnTo>
                  <a:pt x="92" y="24"/>
                </a:lnTo>
                <a:lnTo>
                  <a:pt x="93" y="31"/>
                </a:lnTo>
                <a:lnTo>
                  <a:pt x="95" y="34"/>
                </a:lnTo>
                <a:lnTo>
                  <a:pt x="97" y="36"/>
                </a:lnTo>
                <a:lnTo>
                  <a:pt x="101" y="40"/>
                </a:lnTo>
                <a:lnTo>
                  <a:pt x="107" y="45"/>
                </a:lnTo>
                <a:lnTo>
                  <a:pt x="107" y="45"/>
                </a:lnTo>
                <a:lnTo>
                  <a:pt x="106" y="45"/>
                </a:lnTo>
                <a:lnTo>
                  <a:pt x="101" y="47"/>
                </a:lnTo>
                <a:lnTo>
                  <a:pt x="100" y="49"/>
                </a:lnTo>
                <a:lnTo>
                  <a:pt x="98" y="51"/>
                </a:lnTo>
                <a:lnTo>
                  <a:pt x="97" y="54"/>
                </a:lnTo>
                <a:lnTo>
                  <a:pt x="96" y="55"/>
                </a:lnTo>
                <a:lnTo>
                  <a:pt x="94" y="57"/>
                </a:lnTo>
                <a:lnTo>
                  <a:pt x="87" y="59"/>
                </a:lnTo>
                <a:lnTo>
                  <a:pt x="86" y="61"/>
                </a:lnTo>
                <a:lnTo>
                  <a:pt x="85" y="62"/>
                </a:lnTo>
                <a:lnTo>
                  <a:pt x="85" y="63"/>
                </a:lnTo>
                <a:lnTo>
                  <a:pt x="86" y="65"/>
                </a:lnTo>
                <a:lnTo>
                  <a:pt x="86" y="68"/>
                </a:lnTo>
                <a:lnTo>
                  <a:pt x="87" y="68"/>
                </a:lnTo>
                <a:lnTo>
                  <a:pt x="86" y="69"/>
                </a:lnTo>
                <a:lnTo>
                  <a:pt x="85" y="70"/>
                </a:lnTo>
                <a:lnTo>
                  <a:pt x="84" y="71"/>
                </a:lnTo>
                <a:lnTo>
                  <a:pt x="79" y="71"/>
                </a:lnTo>
                <a:lnTo>
                  <a:pt x="72" y="74"/>
                </a:lnTo>
                <a:lnTo>
                  <a:pt x="59" y="81"/>
                </a:lnTo>
                <a:lnTo>
                  <a:pt x="59" y="81"/>
                </a:lnTo>
                <a:lnTo>
                  <a:pt x="54" y="75"/>
                </a:lnTo>
                <a:lnTo>
                  <a:pt x="47" y="68"/>
                </a:lnTo>
                <a:lnTo>
                  <a:pt x="41" y="64"/>
                </a:lnTo>
                <a:lnTo>
                  <a:pt x="34" y="62"/>
                </a:lnTo>
                <a:lnTo>
                  <a:pt x="28" y="59"/>
                </a:lnTo>
                <a:lnTo>
                  <a:pt x="28" y="58"/>
                </a:lnTo>
                <a:lnTo>
                  <a:pt x="24" y="54"/>
                </a:lnTo>
                <a:lnTo>
                  <a:pt x="23" y="52"/>
                </a:lnTo>
                <a:lnTo>
                  <a:pt x="17" y="47"/>
                </a:lnTo>
                <a:lnTo>
                  <a:pt x="3" y="38"/>
                </a:lnTo>
                <a:lnTo>
                  <a:pt x="0" y="35"/>
                </a:lnTo>
                <a:lnTo>
                  <a:pt x="3" y="32"/>
                </a:lnTo>
                <a:lnTo>
                  <a:pt x="3" y="29"/>
                </a:lnTo>
                <a:lnTo>
                  <a:pt x="2" y="27"/>
                </a:lnTo>
                <a:lnTo>
                  <a:pt x="3" y="25"/>
                </a:lnTo>
                <a:lnTo>
                  <a:pt x="5" y="24"/>
                </a:lnTo>
                <a:lnTo>
                  <a:pt x="7" y="23"/>
                </a:lnTo>
                <a:lnTo>
                  <a:pt x="9" y="23"/>
                </a:lnTo>
                <a:lnTo>
                  <a:pt x="15" y="28"/>
                </a:lnTo>
                <a:lnTo>
                  <a:pt x="19" y="30"/>
                </a:lnTo>
                <a:lnTo>
                  <a:pt x="25" y="32"/>
                </a:lnTo>
                <a:lnTo>
                  <a:pt x="31" y="33"/>
                </a:lnTo>
                <a:lnTo>
                  <a:pt x="34" y="32"/>
                </a:lnTo>
                <a:lnTo>
                  <a:pt x="37" y="31"/>
                </a:lnTo>
                <a:lnTo>
                  <a:pt x="41" y="28"/>
                </a:lnTo>
                <a:lnTo>
                  <a:pt x="42" y="26"/>
                </a:lnTo>
                <a:lnTo>
                  <a:pt x="43" y="23"/>
                </a:lnTo>
                <a:lnTo>
                  <a:pt x="43" y="20"/>
                </a:lnTo>
                <a:lnTo>
                  <a:pt x="43" y="18"/>
                </a:lnTo>
                <a:lnTo>
                  <a:pt x="43" y="16"/>
                </a:lnTo>
                <a:lnTo>
                  <a:pt x="42" y="15"/>
                </a:lnTo>
                <a:lnTo>
                  <a:pt x="40" y="14"/>
                </a:lnTo>
                <a:lnTo>
                  <a:pt x="39" y="13"/>
                </a:lnTo>
                <a:lnTo>
                  <a:pt x="37" y="13"/>
                </a:lnTo>
                <a:lnTo>
                  <a:pt x="37" y="13"/>
                </a:lnTo>
                <a:lnTo>
                  <a:pt x="37" y="12"/>
                </a:lnTo>
                <a:lnTo>
                  <a:pt x="36" y="7"/>
                </a:lnTo>
                <a:lnTo>
                  <a:pt x="31" y="0"/>
                </a:lnTo>
                <a:lnTo>
                  <a:pt x="40" y="2"/>
                </a:lnTo>
                <a:lnTo>
                  <a:pt x="51" y="3"/>
                </a:lnTo>
                <a:lnTo>
                  <a:pt x="56" y="4"/>
                </a:lnTo>
                <a:lnTo>
                  <a:pt x="74" y="9"/>
                </a:lnTo>
                <a:lnTo>
                  <a:pt x="79" y="11"/>
                </a:lnTo>
                <a:lnTo>
                  <a:pt x="82" y="13"/>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6" name="Freeform 123"/>
          <p:cNvSpPr/>
          <p:nvPr/>
        </p:nvSpPr>
        <p:spPr bwMode="auto">
          <a:xfrm>
            <a:off x="1946901" y="5936535"/>
            <a:ext cx="199380" cy="150933"/>
          </a:xfrm>
          <a:custGeom>
            <a:avLst/>
            <a:gdLst>
              <a:gd name="T0" fmla="*/ 170 w 224"/>
              <a:gd name="T1" fmla="*/ 27 h 169"/>
              <a:gd name="T2" fmla="*/ 176 w 224"/>
              <a:gd name="T3" fmla="*/ 31 h 169"/>
              <a:gd name="T4" fmla="*/ 188 w 224"/>
              <a:gd name="T5" fmla="*/ 43 h 169"/>
              <a:gd name="T6" fmla="*/ 194 w 224"/>
              <a:gd name="T7" fmla="*/ 63 h 169"/>
              <a:gd name="T8" fmla="*/ 203 w 224"/>
              <a:gd name="T9" fmla="*/ 74 h 169"/>
              <a:gd name="T10" fmla="*/ 224 w 224"/>
              <a:gd name="T11" fmla="*/ 92 h 169"/>
              <a:gd name="T12" fmla="*/ 220 w 224"/>
              <a:gd name="T13" fmla="*/ 93 h 169"/>
              <a:gd name="T14" fmla="*/ 208 w 224"/>
              <a:gd name="T15" fmla="*/ 101 h 169"/>
              <a:gd name="T16" fmla="*/ 203 w 224"/>
              <a:gd name="T17" fmla="*/ 111 h 169"/>
              <a:gd name="T18" fmla="*/ 196 w 224"/>
              <a:gd name="T19" fmla="*/ 117 h 169"/>
              <a:gd name="T20" fmla="*/ 179 w 224"/>
              <a:gd name="T21" fmla="*/ 126 h 169"/>
              <a:gd name="T22" fmla="*/ 178 w 224"/>
              <a:gd name="T23" fmla="*/ 131 h 169"/>
              <a:gd name="T24" fmla="*/ 180 w 224"/>
              <a:gd name="T25" fmla="*/ 140 h 169"/>
              <a:gd name="T26" fmla="*/ 180 w 224"/>
              <a:gd name="T27" fmla="*/ 144 h 169"/>
              <a:gd name="T28" fmla="*/ 176 w 224"/>
              <a:gd name="T29" fmla="*/ 147 h 169"/>
              <a:gd name="T30" fmla="*/ 150 w 224"/>
              <a:gd name="T31" fmla="*/ 154 h 169"/>
              <a:gd name="T32" fmla="*/ 123 w 224"/>
              <a:gd name="T33" fmla="*/ 169 h 169"/>
              <a:gd name="T34" fmla="*/ 98 w 224"/>
              <a:gd name="T35" fmla="*/ 142 h 169"/>
              <a:gd name="T36" fmla="*/ 72 w 224"/>
              <a:gd name="T37" fmla="*/ 129 h 169"/>
              <a:gd name="T38" fmla="*/ 59 w 224"/>
              <a:gd name="T39" fmla="*/ 121 h 169"/>
              <a:gd name="T40" fmla="*/ 48 w 224"/>
              <a:gd name="T41" fmla="*/ 108 h 169"/>
              <a:gd name="T42" fmla="*/ 7 w 224"/>
              <a:gd name="T43" fmla="*/ 79 h 169"/>
              <a:gd name="T44" fmla="*/ 7 w 224"/>
              <a:gd name="T45" fmla="*/ 65 h 169"/>
              <a:gd name="T46" fmla="*/ 5 w 224"/>
              <a:gd name="T47" fmla="*/ 55 h 169"/>
              <a:gd name="T48" fmla="*/ 10 w 224"/>
              <a:gd name="T49" fmla="*/ 49 h 169"/>
              <a:gd name="T50" fmla="*/ 19 w 224"/>
              <a:gd name="T51" fmla="*/ 48 h 169"/>
              <a:gd name="T52" fmla="*/ 41 w 224"/>
              <a:gd name="T53" fmla="*/ 61 h 169"/>
              <a:gd name="T54" fmla="*/ 64 w 224"/>
              <a:gd name="T55" fmla="*/ 67 h 169"/>
              <a:gd name="T56" fmla="*/ 77 w 224"/>
              <a:gd name="T57" fmla="*/ 63 h 169"/>
              <a:gd name="T58" fmla="*/ 88 w 224"/>
              <a:gd name="T59" fmla="*/ 53 h 169"/>
              <a:gd name="T60" fmla="*/ 91 w 224"/>
              <a:gd name="T61" fmla="*/ 40 h 169"/>
              <a:gd name="T62" fmla="*/ 89 w 224"/>
              <a:gd name="T63" fmla="*/ 33 h 169"/>
              <a:gd name="T64" fmla="*/ 84 w 224"/>
              <a:gd name="T65" fmla="*/ 29 h 169"/>
              <a:gd name="T66" fmla="*/ 78 w 224"/>
              <a:gd name="T67" fmla="*/ 26 h 169"/>
              <a:gd name="T68" fmla="*/ 77 w 224"/>
              <a:gd name="T69" fmla="*/ 25 h 169"/>
              <a:gd name="T70" fmla="*/ 64 w 224"/>
              <a:gd name="T71" fmla="*/ 0 h 169"/>
              <a:gd name="T72" fmla="*/ 106 w 224"/>
              <a:gd name="T73" fmla="*/ 5 h 169"/>
              <a:gd name="T74" fmla="*/ 154 w 224"/>
              <a:gd name="T75" fmla="*/ 17 h 169"/>
              <a:gd name="T76" fmla="*/ 172 w 224"/>
              <a:gd name="T77" fmla="*/ 2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169">
                <a:moveTo>
                  <a:pt x="172" y="26"/>
                </a:moveTo>
                <a:lnTo>
                  <a:pt x="170" y="27"/>
                </a:lnTo>
                <a:lnTo>
                  <a:pt x="172" y="30"/>
                </a:lnTo>
                <a:lnTo>
                  <a:pt x="176" y="31"/>
                </a:lnTo>
                <a:lnTo>
                  <a:pt x="179" y="33"/>
                </a:lnTo>
                <a:lnTo>
                  <a:pt x="188" y="43"/>
                </a:lnTo>
                <a:lnTo>
                  <a:pt x="192" y="49"/>
                </a:lnTo>
                <a:lnTo>
                  <a:pt x="194" y="63"/>
                </a:lnTo>
                <a:lnTo>
                  <a:pt x="198" y="69"/>
                </a:lnTo>
                <a:lnTo>
                  <a:pt x="203" y="74"/>
                </a:lnTo>
                <a:lnTo>
                  <a:pt x="211" y="82"/>
                </a:lnTo>
                <a:lnTo>
                  <a:pt x="224" y="92"/>
                </a:lnTo>
                <a:lnTo>
                  <a:pt x="224" y="92"/>
                </a:lnTo>
                <a:lnTo>
                  <a:pt x="220" y="93"/>
                </a:lnTo>
                <a:lnTo>
                  <a:pt x="211" y="97"/>
                </a:lnTo>
                <a:lnTo>
                  <a:pt x="208" y="101"/>
                </a:lnTo>
                <a:lnTo>
                  <a:pt x="204" y="106"/>
                </a:lnTo>
                <a:lnTo>
                  <a:pt x="203" y="111"/>
                </a:lnTo>
                <a:lnTo>
                  <a:pt x="200" y="114"/>
                </a:lnTo>
                <a:lnTo>
                  <a:pt x="196" y="117"/>
                </a:lnTo>
                <a:lnTo>
                  <a:pt x="182" y="123"/>
                </a:lnTo>
                <a:lnTo>
                  <a:pt x="179" y="126"/>
                </a:lnTo>
                <a:lnTo>
                  <a:pt x="178" y="129"/>
                </a:lnTo>
                <a:lnTo>
                  <a:pt x="178" y="131"/>
                </a:lnTo>
                <a:lnTo>
                  <a:pt x="179" y="134"/>
                </a:lnTo>
                <a:lnTo>
                  <a:pt x="180" y="140"/>
                </a:lnTo>
                <a:lnTo>
                  <a:pt x="181" y="142"/>
                </a:lnTo>
                <a:lnTo>
                  <a:pt x="180" y="144"/>
                </a:lnTo>
                <a:lnTo>
                  <a:pt x="178" y="146"/>
                </a:lnTo>
                <a:lnTo>
                  <a:pt x="176" y="147"/>
                </a:lnTo>
                <a:lnTo>
                  <a:pt x="164" y="148"/>
                </a:lnTo>
                <a:lnTo>
                  <a:pt x="150" y="154"/>
                </a:lnTo>
                <a:lnTo>
                  <a:pt x="123" y="169"/>
                </a:lnTo>
                <a:lnTo>
                  <a:pt x="123" y="169"/>
                </a:lnTo>
                <a:lnTo>
                  <a:pt x="113" y="156"/>
                </a:lnTo>
                <a:lnTo>
                  <a:pt x="98" y="142"/>
                </a:lnTo>
                <a:lnTo>
                  <a:pt x="86" y="133"/>
                </a:lnTo>
                <a:lnTo>
                  <a:pt x="72" y="129"/>
                </a:lnTo>
                <a:lnTo>
                  <a:pt x="59" y="122"/>
                </a:lnTo>
                <a:lnTo>
                  <a:pt x="59" y="121"/>
                </a:lnTo>
                <a:lnTo>
                  <a:pt x="51" y="112"/>
                </a:lnTo>
                <a:lnTo>
                  <a:pt x="48" y="108"/>
                </a:lnTo>
                <a:lnTo>
                  <a:pt x="36" y="97"/>
                </a:lnTo>
                <a:lnTo>
                  <a:pt x="7" y="79"/>
                </a:lnTo>
                <a:lnTo>
                  <a:pt x="0" y="73"/>
                </a:lnTo>
                <a:lnTo>
                  <a:pt x="7" y="65"/>
                </a:lnTo>
                <a:lnTo>
                  <a:pt x="6" y="59"/>
                </a:lnTo>
                <a:lnTo>
                  <a:pt x="5" y="55"/>
                </a:lnTo>
                <a:lnTo>
                  <a:pt x="7" y="52"/>
                </a:lnTo>
                <a:lnTo>
                  <a:pt x="10" y="49"/>
                </a:lnTo>
                <a:lnTo>
                  <a:pt x="15" y="47"/>
                </a:lnTo>
                <a:lnTo>
                  <a:pt x="19" y="48"/>
                </a:lnTo>
                <a:lnTo>
                  <a:pt x="31" y="57"/>
                </a:lnTo>
                <a:lnTo>
                  <a:pt x="41" y="61"/>
                </a:lnTo>
                <a:lnTo>
                  <a:pt x="52" y="65"/>
                </a:lnTo>
                <a:lnTo>
                  <a:pt x="64" y="67"/>
                </a:lnTo>
                <a:lnTo>
                  <a:pt x="71" y="66"/>
                </a:lnTo>
                <a:lnTo>
                  <a:pt x="77" y="63"/>
                </a:lnTo>
                <a:lnTo>
                  <a:pt x="85" y="58"/>
                </a:lnTo>
                <a:lnTo>
                  <a:pt x="88" y="53"/>
                </a:lnTo>
                <a:lnTo>
                  <a:pt x="90" y="47"/>
                </a:lnTo>
                <a:lnTo>
                  <a:pt x="91" y="40"/>
                </a:lnTo>
                <a:lnTo>
                  <a:pt x="90" y="36"/>
                </a:lnTo>
                <a:lnTo>
                  <a:pt x="89" y="33"/>
                </a:lnTo>
                <a:lnTo>
                  <a:pt x="87" y="30"/>
                </a:lnTo>
                <a:lnTo>
                  <a:pt x="84" y="29"/>
                </a:lnTo>
                <a:lnTo>
                  <a:pt x="82" y="27"/>
                </a:lnTo>
                <a:lnTo>
                  <a:pt x="78" y="26"/>
                </a:lnTo>
                <a:lnTo>
                  <a:pt x="77" y="26"/>
                </a:lnTo>
                <a:lnTo>
                  <a:pt x="77" y="25"/>
                </a:lnTo>
                <a:lnTo>
                  <a:pt x="75" y="14"/>
                </a:lnTo>
                <a:lnTo>
                  <a:pt x="64" y="0"/>
                </a:lnTo>
                <a:lnTo>
                  <a:pt x="83" y="4"/>
                </a:lnTo>
                <a:lnTo>
                  <a:pt x="106" y="5"/>
                </a:lnTo>
                <a:lnTo>
                  <a:pt x="118" y="7"/>
                </a:lnTo>
                <a:lnTo>
                  <a:pt x="154" y="17"/>
                </a:lnTo>
                <a:lnTo>
                  <a:pt x="165" y="21"/>
                </a:lnTo>
                <a:lnTo>
                  <a:pt x="172" y="26"/>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67" name="Freeform 124"/>
          <p:cNvSpPr/>
          <p:nvPr/>
        </p:nvSpPr>
        <p:spPr bwMode="auto">
          <a:xfrm>
            <a:off x="1676422" y="987161"/>
            <a:ext cx="544101" cy="283231"/>
          </a:xfrm>
          <a:custGeom>
            <a:avLst/>
            <a:gdLst>
              <a:gd name="T0" fmla="*/ 79 w 292"/>
              <a:gd name="T1" fmla="*/ 13 h 152"/>
              <a:gd name="T2" fmla="*/ 87 w 292"/>
              <a:gd name="T3" fmla="*/ 19 h 152"/>
              <a:gd name="T4" fmla="*/ 91 w 292"/>
              <a:gd name="T5" fmla="*/ 22 h 152"/>
              <a:gd name="T6" fmla="*/ 94 w 292"/>
              <a:gd name="T7" fmla="*/ 26 h 152"/>
              <a:gd name="T8" fmla="*/ 110 w 292"/>
              <a:gd name="T9" fmla="*/ 40 h 152"/>
              <a:gd name="T10" fmla="*/ 113 w 292"/>
              <a:gd name="T11" fmla="*/ 36 h 152"/>
              <a:gd name="T12" fmla="*/ 120 w 292"/>
              <a:gd name="T13" fmla="*/ 37 h 152"/>
              <a:gd name="T14" fmla="*/ 132 w 292"/>
              <a:gd name="T15" fmla="*/ 34 h 152"/>
              <a:gd name="T16" fmla="*/ 152 w 292"/>
              <a:gd name="T17" fmla="*/ 25 h 152"/>
              <a:gd name="T18" fmla="*/ 176 w 292"/>
              <a:gd name="T19" fmla="*/ 32 h 152"/>
              <a:gd name="T20" fmla="*/ 182 w 292"/>
              <a:gd name="T21" fmla="*/ 50 h 152"/>
              <a:gd name="T22" fmla="*/ 194 w 292"/>
              <a:gd name="T23" fmla="*/ 52 h 152"/>
              <a:gd name="T24" fmla="*/ 229 w 292"/>
              <a:gd name="T25" fmla="*/ 43 h 152"/>
              <a:gd name="T26" fmla="*/ 234 w 292"/>
              <a:gd name="T27" fmla="*/ 38 h 152"/>
              <a:gd name="T28" fmla="*/ 249 w 292"/>
              <a:gd name="T29" fmla="*/ 43 h 152"/>
              <a:gd name="T30" fmla="*/ 255 w 292"/>
              <a:gd name="T31" fmla="*/ 52 h 152"/>
              <a:gd name="T32" fmla="*/ 262 w 292"/>
              <a:gd name="T33" fmla="*/ 49 h 152"/>
              <a:gd name="T34" fmla="*/ 268 w 292"/>
              <a:gd name="T35" fmla="*/ 51 h 152"/>
              <a:gd name="T36" fmla="*/ 279 w 292"/>
              <a:gd name="T37" fmla="*/ 63 h 152"/>
              <a:gd name="T38" fmla="*/ 286 w 292"/>
              <a:gd name="T39" fmla="*/ 63 h 152"/>
              <a:gd name="T40" fmla="*/ 290 w 292"/>
              <a:gd name="T41" fmla="*/ 69 h 152"/>
              <a:gd name="T42" fmla="*/ 280 w 292"/>
              <a:gd name="T43" fmla="*/ 79 h 152"/>
              <a:gd name="T44" fmla="*/ 273 w 292"/>
              <a:gd name="T45" fmla="*/ 96 h 152"/>
              <a:gd name="T46" fmla="*/ 266 w 292"/>
              <a:gd name="T47" fmla="*/ 112 h 152"/>
              <a:gd name="T48" fmla="*/ 257 w 292"/>
              <a:gd name="T49" fmla="*/ 106 h 152"/>
              <a:gd name="T50" fmla="*/ 249 w 292"/>
              <a:gd name="T51" fmla="*/ 106 h 152"/>
              <a:gd name="T52" fmla="*/ 242 w 292"/>
              <a:gd name="T53" fmla="*/ 133 h 152"/>
              <a:gd name="T54" fmla="*/ 239 w 292"/>
              <a:gd name="T55" fmla="*/ 141 h 152"/>
              <a:gd name="T56" fmla="*/ 239 w 292"/>
              <a:gd name="T57" fmla="*/ 147 h 152"/>
              <a:gd name="T58" fmla="*/ 225 w 292"/>
              <a:gd name="T59" fmla="*/ 152 h 152"/>
              <a:gd name="T60" fmla="*/ 208 w 292"/>
              <a:gd name="T61" fmla="*/ 149 h 152"/>
              <a:gd name="T62" fmla="*/ 187 w 292"/>
              <a:gd name="T63" fmla="*/ 137 h 152"/>
              <a:gd name="T64" fmla="*/ 174 w 292"/>
              <a:gd name="T65" fmla="*/ 145 h 152"/>
              <a:gd name="T66" fmla="*/ 163 w 292"/>
              <a:gd name="T67" fmla="*/ 140 h 152"/>
              <a:gd name="T68" fmla="*/ 162 w 292"/>
              <a:gd name="T69" fmla="*/ 130 h 152"/>
              <a:gd name="T70" fmla="*/ 158 w 292"/>
              <a:gd name="T71" fmla="*/ 126 h 152"/>
              <a:gd name="T72" fmla="*/ 158 w 292"/>
              <a:gd name="T73" fmla="*/ 119 h 152"/>
              <a:gd name="T74" fmla="*/ 146 w 292"/>
              <a:gd name="T75" fmla="*/ 118 h 152"/>
              <a:gd name="T76" fmla="*/ 132 w 292"/>
              <a:gd name="T77" fmla="*/ 123 h 152"/>
              <a:gd name="T78" fmla="*/ 122 w 292"/>
              <a:gd name="T79" fmla="*/ 128 h 152"/>
              <a:gd name="T80" fmla="*/ 113 w 292"/>
              <a:gd name="T81" fmla="*/ 132 h 152"/>
              <a:gd name="T82" fmla="*/ 101 w 292"/>
              <a:gd name="T83" fmla="*/ 125 h 152"/>
              <a:gd name="T84" fmla="*/ 96 w 292"/>
              <a:gd name="T85" fmla="*/ 113 h 152"/>
              <a:gd name="T86" fmla="*/ 91 w 292"/>
              <a:gd name="T87" fmla="*/ 101 h 152"/>
              <a:gd name="T88" fmla="*/ 91 w 292"/>
              <a:gd name="T89" fmla="*/ 93 h 152"/>
              <a:gd name="T90" fmla="*/ 94 w 292"/>
              <a:gd name="T91" fmla="*/ 83 h 152"/>
              <a:gd name="T92" fmla="*/ 86 w 292"/>
              <a:gd name="T93" fmla="*/ 79 h 152"/>
              <a:gd name="T94" fmla="*/ 77 w 292"/>
              <a:gd name="T95" fmla="*/ 82 h 152"/>
              <a:gd name="T96" fmla="*/ 53 w 292"/>
              <a:gd name="T97" fmla="*/ 107 h 152"/>
              <a:gd name="T98" fmla="*/ 35 w 292"/>
              <a:gd name="T99" fmla="*/ 73 h 152"/>
              <a:gd name="T100" fmla="*/ 0 w 292"/>
              <a:gd name="T101" fmla="*/ 50 h 152"/>
              <a:gd name="T102" fmla="*/ 16 w 292"/>
              <a:gd name="T103" fmla="*/ 36 h 152"/>
              <a:gd name="T104" fmla="*/ 25 w 292"/>
              <a:gd name="T105" fmla="*/ 23 h 152"/>
              <a:gd name="T106" fmla="*/ 31 w 292"/>
              <a:gd name="T107" fmla="*/ 20 h 152"/>
              <a:gd name="T108" fmla="*/ 37 w 292"/>
              <a:gd name="T109" fmla="*/ 19 h 152"/>
              <a:gd name="T110" fmla="*/ 42 w 292"/>
              <a:gd name="T111" fmla="*/ 2 h 152"/>
              <a:gd name="T112" fmla="*/ 46 w 292"/>
              <a:gd name="T113" fmla="*/ 0 h 152"/>
              <a:gd name="T114" fmla="*/ 47 w 292"/>
              <a:gd name="T115" fmla="*/ 6 h 152"/>
              <a:gd name="T116" fmla="*/ 66 w 292"/>
              <a:gd name="T117" fmla="*/ 1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152">
                <a:moveTo>
                  <a:pt x="71" y="12"/>
                </a:moveTo>
                <a:lnTo>
                  <a:pt x="77" y="12"/>
                </a:lnTo>
                <a:lnTo>
                  <a:pt x="79" y="13"/>
                </a:lnTo>
                <a:lnTo>
                  <a:pt x="83" y="17"/>
                </a:lnTo>
                <a:lnTo>
                  <a:pt x="84" y="18"/>
                </a:lnTo>
                <a:lnTo>
                  <a:pt x="87" y="19"/>
                </a:lnTo>
                <a:lnTo>
                  <a:pt x="89" y="20"/>
                </a:lnTo>
                <a:lnTo>
                  <a:pt x="91" y="22"/>
                </a:lnTo>
                <a:lnTo>
                  <a:pt x="91" y="22"/>
                </a:lnTo>
                <a:lnTo>
                  <a:pt x="91" y="22"/>
                </a:lnTo>
                <a:lnTo>
                  <a:pt x="91" y="22"/>
                </a:lnTo>
                <a:lnTo>
                  <a:pt x="94" y="26"/>
                </a:lnTo>
                <a:lnTo>
                  <a:pt x="105" y="39"/>
                </a:lnTo>
                <a:lnTo>
                  <a:pt x="108" y="41"/>
                </a:lnTo>
                <a:lnTo>
                  <a:pt x="110" y="40"/>
                </a:lnTo>
                <a:lnTo>
                  <a:pt x="111" y="39"/>
                </a:lnTo>
                <a:lnTo>
                  <a:pt x="111" y="38"/>
                </a:lnTo>
                <a:lnTo>
                  <a:pt x="113" y="36"/>
                </a:lnTo>
                <a:lnTo>
                  <a:pt x="115" y="36"/>
                </a:lnTo>
                <a:lnTo>
                  <a:pt x="118" y="37"/>
                </a:lnTo>
                <a:lnTo>
                  <a:pt x="120" y="37"/>
                </a:lnTo>
                <a:lnTo>
                  <a:pt x="126" y="37"/>
                </a:lnTo>
                <a:lnTo>
                  <a:pt x="129" y="36"/>
                </a:lnTo>
                <a:lnTo>
                  <a:pt x="132" y="34"/>
                </a:lnTo>
                <a:lnTo>
                  <a:pt x="135" y="28"/>
                </a:lnTo>
                <a:lnTo>
                  <a:pt x="136" y="27"/>
                </a:lnTo>
                <a:lnTo>
                  <a:pt x="152" y="25"/>
                </a:lnTo>
                <a:lnTo>
                  <a:pt x="162" y="27"/>
                </a:lnTo>
                <a:lnTo>
                  <a:pt x="170" y="28"/>
                </a:lnTo>
                <a:lnTo>
                  <a:pt x="176" y="32"/>
                </a:lnTo>
                <a:lnTo>
                  <a:pt x="180" y="40"/>
                </a:lnTo>
                <a:lnTo>
                  <a:pt x="181" y="47"/>
                </a:lnTo>
                <a:lnTo>
                  <a:pt x="182" y="50"/>
                </a:lnTo>
                <a:lnTo>
                  <a:pt x="186" y="52"/>
                </a:lnTo>
                <a:lnTo>
                  <a:pt x="190" y="52"/>
                </a:lnTo>
                <a:lnTo>
                  <a:pt x="194" y="52"/>
                </a:lnTo>
                <a:lnTo>
                  <a:pt x="198" y="52"/>
                </a:lnTo>
                <a:lnTo>
                  <a:pt x="225" y="45"/>
                </a:lnTo>
                <a:lnTo>
                  <a:pt x="229" y="43"/>
                </a:lnTo>
                <a:lnTo>
                  <a:pt x="230" y="38"/>
                </a:lnTo>
                <a:lnTo>
                  <a:pt x="232" y="37"/>
                </a:lnTo>
                <a:lnTo>
                  <a:pt x="234" y="38"/>
                </a:lnTo>
                <a:lnTo>
                  <a:pt x="237" y="39"/>
                </a:lnTo>
                <a:lnTo>
                  <a:pt x="246" y="41"/>
                </a:lnTo>
                <a:lnTo>
                  <a:pt x="249" y="43"/>
                </a:lnTo>
                <a:lnTo>
                  <a:pt x="251" y="46"/>
                </a:lnTo>
                <a:lnTo>
                  <a:pt x="253" y="50"/>
                </a:lnTo>
                <a:lnTo>
                  <a:pt x="255" y="52"/>
                </a:lnTo>
                <a:lnTo>
                  <a:pt x="259" y="53"/>
                </a:lnTo>
                <a:lnTo>
                  <a:pt x="261" y="52"/>
                </a:lnTo>
                <a:lnTo>
                  <a:pt x="262" y="49"/>
                </a:lnTo>
                <a:lnTo>
                  <a:pt x="264" y="49"/>
                </a:lnTo>
                <a:lnTo>
                  <a:pt x="266" y="49"/>
                </a:lnTo>
                <a:lnTo>
                  <a:pt x="268" y="51"/>
                </a:lnTo>
                <a:lnTo>
                  <a:pt x="270" y="53"/>
                </a:lnTo>
                <a:lnTo>
                  <a:pt x="275" y="58"/>
                </a:lnTo>
                <a:lnTo>
                  <a:pt x="279" y="63"/>
                </a:lnTo>
                <a:lnTo>
                  <a:pt x="278" y="64"/>
                </a:lnTo>
                <a:lnTo>
                  <a:pt x="281" y="64"/>
                </a:lnTo>
                <a:lnTo>
                  <a:pt x="286" y="63"/>
                </a:lnTo>
                <a:lnTo>
                  <a:pt x="290" y="64"/>
                </a:lnTo>
                <a:lnTo>
                  <a:pt x="292" y="66"/>
                </a:lnTo>
                <a:lnTo>
                  <a:pt x="290" y="69"/>
                </a:lnTo>
                <a:lnTo>
                  <a:pt x="284" y="73"/>
                </a:lnTo>
                <a:lnTo>
                  <a:pt x="282" y="75"/>
                </a:lnTo>
                <a:lnTo>
                  <a:pt x="280" y="79"/>
                </a:lnTo>
                <a:lnTo>
                  <a:pt x="279" y="85"/>
                </a:lnTo>
                <a:lnTo>
                  <a:pt x="278" y="89"/>
                </a:lnTo>
                <a:lnTo>
                  <a:pt x="273" y="96"/>
                </a:lnTo>
                <a:lnTo>
                  <a:pt x="272" y="99"/>
                </a:lnTo>
                <a:lnTo>
                  <a:pt x="269" y="109"/>
                </a:lnTo>
                <a:lnTo>
                  <a:pt x="266" y="112"/>
                </a:lnTo>
                <a:lnTo>
                  <a:pt x="262" y="112"/>
                </a:lnTo>
                <a:lnTo>
                  <a:pt x="259" y="109"/>
                </a:lnTo>
                <a:lnTo>
                  <a:pt x="257" y="106"/>
                </a:lnTo>
                <a:lnTo>
                  <a:pt x="255" y="103"/>
                </a:lnTo>
                <a:lnTo>
                  <a:pt x="251" y="104"/>
                </a:lnTo>
                <a:lnTo>
                  <a:pt x="249" y="106"/>
                </a:lnTo>
                <a:lnTo>
                  <a:pt x="247" y="110"/>
                </a:lnTo>
                <a:lnTo>
                  <a:pt x="243" y="132"/>
                </a:lnTo>
                <a:lnTo>
                  <a:pt x="242" y="133"/>
                </a:lnTo>
                <a:lnTo>
                  <a:pt x="240" y="137"/>
                </a:lnTo>
                <a:lnTo>
                  <a:pt x="239" y="139"/>
                </a:lnTo>
                <a:lnTo>
                  <a:pt x="239" y="141"/>
                </a:lnTo>
                <a:lnTo>
                  <a:pt x="240" y="146"/>
                </a:lnTo>
                <a:lnTo>
                  <a:pt x="240" y="146"/>
                </a:lnTo>
                <a:lnTo>
                  <a:pt x="239" y="147"/>
                </a:lnTo>
                <a:lnTo>
                  <a:pt x="233" y="150"/>
                </a:lnTo>
                <a:lnTo>
                  <a:pt x="229" y="152"/>
                </a:lnTo>
                <a:lnTo>
                  <a:pt x="225" y="152"/>
                </a:lnTo>
                <a:lnTo>
                  <a:pt x="220" y="152"/>
                </a:lnTo>
                <a:lnTo>
                  <a:pt x="214" y="152"/>
                </a:lnTo>
                <a:lnTo>
                  <a:pt x="208" y="149"/>
                </a:lnTo>
                <a:lnTo>
                  <a:pt x="192" y="139"/>
                </a:lnTo>
                <a:lnTo>
                  <a:pt x="189" y="138"/>
                </a:lnTo>
                <a:lnTo>
                  <a:pt x="187" y="137"/>
                </a:lnTo>
                <a:lnTo>
                  <a:pt x="183" y="138"/>
                </a:lnTo>
                <a:lnTo>
                  <a:pt x="181" y="140"/>
                </a:lnTo>
                <a:lnTo>
                  <a:pt x="174" y="145"/>
                </a:lnTo>
                <a:lnTo>
                  <a:pt x="168" y="145"/>
                </a:lnTo>
                <a:lnTo>
                  <a:pt x="165" y="143"/>
                </a:lnTo>
                <a:lnTo>
                  <a:pt x="163" y="140"/>
                </a:lnTo>
                <a:lnTo>
                  <a:pt x="163" y="138"/>
                </a:lnTo>
                <a:lnTo>
                  <a:pt x="163" y="132"/>
                </a:lnTo>
                <a:lnTo>
                  <a:pt x="162" y="130"/>
                </a:lnTo>
                <a:lnTo>
                  <a:pt x="161" y="129"/>
                </a:lnTo>
                <a:lnTo>
                  <a:pt x="159" y="127"/>
                </a:lnTo>
                <a:lnTo>
                  <a:pt x="158" y="126"/>
                </a:lnTo>
                <a:lnTo>
                  <a:pt x="158" y="124"/>
                </a:lnTo>
                <a:lnTo>
                  <a:pt x="158" y="122"/>
                </a:lnTo>
                <a:lnTo>
                  <a:pt x="158" y="119"/>
                </a:lnTo>
                <a:lnTo>
                  <a:pt x="156" y="118"/>
                </a:lnTo>
                <a:lnTo>
                  <a:pt x="153" y="117"/>
                </a:lnTo>
                <a:lnTo>
                  <a:pt x="146" y="118"/>
                </a:lnTo>
                <a:lnTo>
                  <a:pt x="136" y="121"/>
                </a:lnTo>
                <a:lnTo>
                  <a:pt x="133" y="122"/>
                </a:lnTo>
                <a:lnTo>
                  <a:pt x="132" y="123"/>
                </a:lnTo>
                <a:lnTo>
                  <a:pt x="130" y="124"/>
                </a:lnTo>
                <a:lnTo>
                  <a:pt x="125" y="126"/>
                </a:lnTo>
                <a:lnTo>
                  <a:pt x="122" y="128"/>
                </a:lnTo>
                <a:lnTo>
                  <a:pt x="119" y="130"/>
                </a:lnTo>
                <a:lnTo>
                  <a:pt x="116" y="131"/>
                </a:lnTo>
                <a:lnTo>
                  <a:pt x="113" y="132"/>
                </a:lnTo>
                <a:lnTo>
                  <a:pt x="110" y="131"/>
                </a:lnTo>
                <a:lnTo>
                  <a:pt x="106" y="130"/>
                </a:lnTo>
                <a:lnTo>
                  <a:pt x="101" y="125"/>
                </a:lnTo>
                <a:lnTo>
                  <a:pt x="98" y="121"/>
                </a:lnTo>
                <a:lnTo>
                  <a:pt x="97" y="117"/>
                </a:lnTo>
                <a:lnTo>
                  <a:pt x="96" y="113"/>
                </a:lnTo>
                <a:lnTo>
                  <a:pt x="95" y="109"/>
                </a:lnTo>
                <a:lnTo>
                  <a:pt x="92" y="104"/>
                </a:lnTo>
                <a:lnTo>
                  <a:pt x="91" y="101"/>
                </a:lnTo>
                <a:lnTo>
                  <a:pt x="90" y="99"/>
                </a:lnTo>
                <a:lnTo>
                  <a:pt x="90" y="96"/>
                </a:lnTo>
                <a:lnTo>
                  <a:pt x="91" y="93"/>
                </a:lnTo>
                <a:lnTo>
                  <a:pt x="93" y="87"/>
                </a:lnTo>
                <a:lnTo>
                  <a:pt x="94" y="85"/>
                </a:lnTo>
                <a:lnTo>
                  <a:pt x="94" y="83"/>
                </a:lnTo>
                <a:lnTo>
                  <a:pt x="93" y="81"/>
                </a:lnTo>
                <a:lnTo>
                  <a:pt x="92" y="81"/>
                </a:lnTo>
                <a:lnTo>
                  <a:pt x="86" y="79"/>
                </a:lnTo>
                <a:lnTo>
                  <a:pt x="83" y="79"/>
                </a:lnTo>
                <a:lnTo>
                  <a:pt x="80" y="80"/>
                </a:lnTo>
                <a:lnTo>
                  <a:pt x="77" y="82"/>
                </a:lnTo>
                <a:lnTo>
                  <a:pt x="69" y="89"/>
                </a:lnTo>
                <a:lnTo>
                  <a:pt x="61" y="98"/>
                </a:lnTo>
                <a:lnTo>
                  <a:pt x="53" y="107"/>
                </a:lnTo>
                <a:lnTo>
                  <a:pt x="44" y="92"/>
                </a:lnTo>
                <a:lnTo>
                  <a:pt x="38" y="78"/>
                </a:lnTo>
                <a:lnTo>
                  <a:pt x="35" y="73"/>
                </a:lnTo>
                <a:lnTo>
                  <a:pt x="30" y="69"/>
                </a:lnTo>
                <a:lnTo>
                  <a:pt x="1" y="52"/>
                </a:lnTo>
                <a:lnTo>
                  <a:pt x="0" y="50"/>
                </a:lnTo>
                <a:lnTo>
                  <a:pt x="1" y="47"/>
                </a:lnTo>
                <a:lnTo>
                  <a:pt x="12" y="40"/>
                </a:lnTo>
                <a:lnTo>
                  <a:pt x="16" y="36"/>
                </a:lnTo>
                <a:lnTo>
                  <a:pt x="19" y="32"/>
                </a:lnTo>
                <a:lnTo>
                  <a:pt x="23" y="25"/>
                </a:lnTo>
                <a:lnTo>
                  <a:pt x="25" y="23"/>
                </a:lnTo>
                <a:lnTo>
                  <a:pt x="27" y="21"/>
                </a:lnTo>
                <a:lnTo>
                  <a:pt x="29" y="20"/>
                </a:lnTo>
                <a:lnTo>
                  <a:pt x="31" y="20"/>
                </a:lnTo>
                <a:lnTo>
                  <a:pt x="33" y="21"/>
                </a:lnTo>
                <a:lnTo>
                  <a:pt x="35" y="21"/>
                </a:lnTo>
                <a:lnTo>
                  <a:pt x="37" y="19"/>
                </a:lnTo>
                <a:lnTo>
                  <a:pt x="39" y="16"/>
                </a:lnTo>
                <a:lnTo>
                  <a:pt x="42" y="3"/>
                </a:lnTo>
                <a:lnTo>
                  <a:pt x="42" y="2"/>
                </a:lnTo>
                <a:lnTo>
                  <a:pt x="43" y="2"/>
                </a:lnTo>
                <a:lnTo>
                  <a:pt x="44" y="1"/>
                </a:lnTo>
                <a:lnTo>
                  <a:pt x="46" y="0"/>
                </a:lnTo>
                <a:lnTo>
                  <a:pt x="46" y="0"/>
                </a:lnTo>
                <a:lnTo>
                  <a:pt x="46" y="2"/>
                </a:lnTo>
                <a:lnTo>
                  <a:pt x="47" y="6"/>
                </a:lnTo>
                <a:lnTo>
                  <a:pt x="50" y="9"/>
                </a:lnTo>
                <a:lnTo>
                  <a:pt x="52" y="10"/>
                </a:lnTo>
                <a:lnTo>
                  <a:pt x="66" y="10"/>
                </a:lnTo>
                <a:lnTo>
                  <a:pt x="71" y="12"/>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8" name="Freeform 125"/>
          <p:cNvSpPr/>
          <p:nvPr/>
        </p:nvSpPr>
        <p:spPr bwMode="auto">
          <a:xfrm>
            <a:off x="1609112" y="1133846"/>
            <a:ext cx="544101" cy="283231"/>
          </a:xfrm>
          <a:custGeom>
            <a:avLst/>
            <a:gdLst>
              <a:gd name="T0" fmla="*/ 164 w 607"/>
              <a:gd name="T1" fmla="*/ 27 h 317"/>
              <a:gd name="T2" fmla="*/ 181 w 607"/>
              <a:gd name="T3" fmla="*/ 39 h 317"/>
              <a:gd name="T4" fmla="*/ 190 w 607"/>
              <a:gd name="T5" fmla="*/ 46 h 317"/>
              <a:gd name="T6" fmla="*/ 196 w 607"/>
              <a:gd name="T7" fmla="*/ 54 h 317"/>
              <a:gd name="T8" fmla="*/ 229 w 607"/>
              <a:gd name="T9" fmla="*/ 84 h 317"/>
              <a:gd name="T10" fmla="*/ 235 w 607"/>
              <a:gd name="T11" fmla="*/ 75 h 317"/>
              <a:gd name="T12" fmla="*/ 250 w 607"/>
              <a:gd name="T13" fmla="*/ 77 h 317"/>
              <a:gd name="T14" fmla="*/ 274 w 607"/>
              <a:gd name="T15" fmla="*/ 70 h 317"/>
              <a:gd name="T16" fmla="*/ 316 w 607"/>
              <a:gd name="T17" fmla="*/ 52 h 317"/>
              <a:gd name="T18" fmla="*/ 366 w 607"/>
              <a:gd name="T19" fmla="*/ 67 h 317"/>
              <a:gd name="T20" fmla="*/ 379 w 607"/>
              <a:gd name="T21" fmla="*/ 104 h 317"/>
              <a:gd name="T22" fmla="*/ 404 w 607"/>
              <a:gd name="T23" fmla="*/ 109 h 317"/>
              <a:gd name="T24" fmla="*/ 476 w 607"/>
              <a:gd name="T25" fmla="*/ 89 h 317"/>
              <a:gd name="T26" fmla="*/ 487 w 607"/>
              <a:gd name="T27" fmla="*/ 78 h 317"/>
              <a:gd name="T28" fmla="*/ 519 w 607"/>
              <a:gd name="T29" fmla="*/ 90 h 317"/>
              <a:gd name="T30" fmla="*/ 531 w 607"/>
              <a:gd name="T31" fmla="*/ 108 h 317"/>
              <a:gd name="T32" fmla="*/ 546 w 607"/>
              <a:gd name="T33" fmla="*/ 102 h 317"/>
              <a:gd name="T34" fmla="*/ 557 w 607"/>
              <a:gd name="T35" fmla="*/ 105 h 317"/>
              <a:gd name="T36" fmla="*/ 580 w 607"/>
              <a:gd name="T37" fmla="*/ 131 h 317"/>
              <a:gd name="T38" fmla="*/ 595 w 607"/>
              <a:gd name="T39" fmla="*/ 132 h 317"/>
              <a:gd name="T40" fmla="*/ 604 w 607"/>
              <a:gd name="T41" fmla="*/ 144 h 317"/>
              <a:gd name="T42" fmla="*/ 583 w 607"/>
              <a:gd name="T43" fmla="*/ 164 h 317"/>
              <a:gd name="T44" fmla="*/ 569 w 607"/>
              <a:gd name="T45" fmla="*/ 199 h 317"/>
              <a:gd name="T46" fmla="*/ 554 w 607"/>
              <a:gd name="T47" fmla="*/ 233 h 317"/>
              <a:gd name="T48" fmla="*/ 535 w 607"/>
              <a:gd name="T49" fmla="*/ 220 h 317"/>
              <a:gd name="T50" fmla="*/ 518 w 607"/>
              <a:gd name="T51" fmla="*/ 221 h 317"/>
              <a:gd name="T52" fmla="*/ 503 w 607"/>
              <a:gd name="T53" fmla="*/ 278 h 317"/>
              <a:gd name="T54" fmla="*/ 497 w 607"/>
              <a:gd name="T55" fmla="*/ 294 h 317"/>
              <a:gd name="T56" fmla="*/ 498 w 607"/>
              <a:gd name="T57" fmla="*/ 306 h 317"/>
              <a:gd name="T58" fmla="*/ 468 w 607"/>
              <a:gd name="T59" fmla="*/ 317 h 317"/>
              <a:gd name="T60" fmla="*/ 434 w 607"/>
              <a:gd name="T61" fmla="*/ 311 h 317"/>
              <a:gd name="T62" fmla="*/ 389 w 607"/>
              <a:gd name="T63" fmla="*/ 286 h 317"/>
              <a:gd name="T64" fmla="*/ 363 w 607"/>
              <a:gd name="T65" fmla="*/ 303 h 317"/>
              <a:gd name="T66" fmla="*/ 340 w 607"/>
              <a:gd name="T67" fmla="*/ 292 h 317"/>
              <a:gd name="T68" fmla="*/ 338 w 607"/>
              <a:gd name="T69" fmla="*/ 271 h 317"/>
              <a:gd name="T70" fmla="*/ 329 w 607"/>
              <a:gd name="T71" fmla="*/ 262 h 317"/>
              <a:gd name="T72" fmla="*/ 328 w 607"/>
              <a:gd name="T73" fmla="*/ 249 h 317"/>
              <a:gd name="T74" fmla="*/ 304 w 607"/>
              <a:gd name="T75" fmla="*/ 245 h 317"/>
              <a:gd name="T76" fmla="*/ 275 w 607"/>
              <a:gd name="T77" fmla="*/ 257 h 317"/>
              <a:gd name="T78" fmla="*/ 255 w 607"/>
              <a:gd name="T79" fmla="*/ 267 h 317"/>
              <a:gd name="T80" fmla="*/ 236 w 607"/>
              <a:gd name="T81" fmla="*/ 275 h 317"/>
              <a:gd name="T82" fmla="*/ 210 w 607"/>
              <a:gd name="T83" fmla="*/ 260 h 317"/>
              <a:gd name="T84" fmla="*/ 201 w 607"/>
              <a:gd name="T85" fmla="*/ 235 h 317"/>
              <a:gd name="T86" fmla="*/ 190 w 607"/>
              <a:gd name="T87" fmla="*/ 211 h 317"/>
              <a:gd name="T88" fmla="*/ 189 w 607"/>
              <a:gd name="T89" fmla="*/ 194 h 317"/>
              <a:gd name="T90" fmla="*/ 195 w 607"/>
              <a:gd name="T91" fmla="*/ 172 h 317"/>
              <a:gd name="T92" fmla="*/ 179 w 607"/>
              <a:gd name="T93" fmla="*/ 165 h 317"/>
              <a:gd name="T94" fmla="*/ 161 w 607"/>
              <a:gd name="T95" fmla="*/ 170 h 317"/>
              <a:gd name="T96" fmla="*/ 110 w 607"/>
              <a:gd name="T97" fmla="*/ 222 h 317"/>
              <a:gd name="T98" fmla="*/ 73 w 607"/>
              <a:gd name="T99" fmla="*/ 153 h 317"/>
              <a:gd name="T100" fmla="*/ 0 w 607"/>
              <a:gd name="T101" fmla="*/ 103 h 317"/>
              <a:gd name="T102" fmla="*/ 33 w 607"/>
              <a:gd name="T103" fmla="*/ 74 h 317"/>
              <a:gd name="T104" fmla="*/ 52 w 607"/>
              <a:gd name="T105" fmla="*/ 47 h 317"/>
              <a:gd name="T106" fmla="*/ 65 w 607"/>
              <a:gd name="T107" fmla="*/ 41 h 317"/>
              <a:gd name="T108" fmla="*/ 78 w 607"/>
              <a:gd name="T109" fmla="*/ 40 h 317"/>
              <a:gd name="T110" fmla="*/ 88 w 607"/>
              <a:gd name="T111" fmla="*/ 4 h 317"/>
              <a:gd name="T112" fmla="*/ 97 w 607"/>
              <a:gd name="T113" fmla="*/ 0 h 317"/>
              <a:gd name="T114" fmla="*/ 99 w 607"/>
              <a:gd name="T115" fmla="*/ 11 h 317"/>
              <a:gd name="T116" fmla="*/ 138 w 607"/>
              <a:gd name="T117" fmla="*/ 2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7" h="317">
                <a:moveTo>
                  <a:pt x="149" y="25"/>
                </a:moveTo>
                <a:lnTo>
                  <a:pt x="160" y="25"/>
                </a:lnTo>
                <a:lnTo>
                  <a:pt x="164" y="27"/>
                </a:lnTo>
                <a:lnTo>
                  <a:pt x="172" y="35"/>
                </a:lnTo>
                <a:lnTo>
                  <a:pt x="176" y="38"/>
                </a:lnTo>
                <a:lnTo>
                  <a:pt x="181" y="39"/>
                </a:lnTo>
                <a:lnTo>
                  <a:pt x="186" y="41"/>
                </a:lnTo>
                <a:lnTo>
                  <a:pt x="190" y="46"/>
                </a:lnTo>
                <a:lnTo>
                  <a:pt x="190" y="46"/>
                </a:lnTo>
                <a:lnTo>
                  <a:pt x="190" y="46"/>
                </a:lnTo>
                <a:lnTo>
                  <a:pt x="190" y="46"/>
                </a:lnTo>
                <a:lnTo>
                  <a:pt x="196" y="54"/>
                </a:lnTo>
                <a:lnTo>
                  <a:pt x="218" y="80"/>
                </a:lnTo>
                <a:lnTo>
                  <a:pt x="226" y="86"/>
                </a:lnTo>
                <a:lnTo>
                  <a:pt x="229" y="84"/>
                </a:lnTo>
                <a:lnTo>
                  <a:pt x="231" y="81"/>
                </a:lnTo>
                <a:lnTo>
                  <a:pt x="232" y="78"/>
                </a:lnTo>
                <a:lnTo>
                  <a:pt x="235" y="75"/>
                </a:lnTo>
                <a:lnTo>
                  <a:pt x="239" y="75"/>
                </a:lnTo>
                <a:lnTo>
                  <a:pt x="246" y="77"/>
                </a:lnTo>
                <a:lnTo>
                  <a:pt x="250" y="77"/>
                </a:lnTo>
                <a:lnTo>
                  <a:pt x="262" y="76"/>
                </a:lnTo>
                <a:lnTo>
                  <a:pt x="269" y="74"/>
                </a:lnTo>
                <a:lnTo>
                  <a:pt x="274" y="70"/>
                </a:lnTo>
                <a:lnTo>
                  <a:pt x="281" y="57"/>
                </a:lnTo>
                <a:lnTo>
                  <a:pt x="284" y="55"/>
                </a:lnTo>
                <a:lnTo>
                  <a:pt x="316" y="52"/>
                </a:lnTo>
                <a:lnTo>
                  <a:pt x="338" y="55"/>
                </a:lnTo>
                <a:lnTo>
                  <a:pt x="353" y="59"/>
                </a:lnTo>
                <a:lnTo>
                  <a:pt x="366" y="67"/>
                </a:lnTo>
                <a:lnTo>
                  <a:pt x="375" y="82"/>
                </a:lnTo>
                <a:lnTo>
                  <a:pt x="376" y="98"/>
                </a:lnTo>
                <a:lnTo>
                  <a:pt x="379" y="104"/>
                </a:lnTo>
                <a:lnTo>
                  <a:pt x="388" y="108"/>
                </a:lnTo>
                <a:lnTo>
                  <a:pt x="396" y="109"/>
                </a:lnTo>
                <a:lnTo>
                  <a:pt x="404" y="109"/>
                </a:lnTo>
                <a:lnTo>
                  <a:pt x="412" y="108"/>
                </a:lnTo>
                <a:lnTo>
                  <a:pt x="469" y="93"/>
                </a:lnTo>
                <a:lnTo>
                  <a:pt x="476" y="89"/>
                </a:lnTo>
                <a:lnTo>
                  <a:pt x="478" y="79"/>
                </a:lnTo>
                <a:lnTo>
                  <a:pt x="482" y="77"/>
                </a:lnTo>
                <a:lnTo>
                  <a:pt x="487" y="78"/>
                </a:lnTo>
                <a:lnTo>
                  <a:pt x="493" y="81"/>
                </a:lnTo>
                <a:lnTo>
                  <a:pt x="513" y="86"/>
                </a:lnTo>
                <a:lnTo>
                  <a:pt x="519" y="90"/>
                </a:lnTo>
                <a:lnTo>
                  <a:pt x="523" y="96"/>
                </a:lnTo>
                <a:lnTo>
                  <a:pt x="526" y="103"/>
                </a:lnTo>
                <a:lnTo>
                  <a:pt x="531" y="108"/>
                </a:lnTo>
                <a:lnTo>
                  <a:pt x="540" y="110"/>
                </a:lnTo>
                <a:lnTo>
                  <a:pt x="543" y="108"/>
                </a:lnTo>
                <a:lnTo>
                  <a:pt x="546" y="102"/>
                </a:lnTo>
                <a:lnTo>
                  <a:pt x="550" y="101"/>
                </a:lnTo>
                <a:lnTo>
                  <a:pt x="554" y="102"/>
                </a:lnTo>
                <a:lnTo>
                  <a:pt x="557" y="105"/>
                </a:lnTo>
                <a:lnTo>
                  <a:pt x="561" y="110"/>
                </a:lnTo>
                <a:lnTo>
                  <a:pt x="573" y="120"/>
                </a:lnTo>
                <a:lnTo>
                  <a:pt x="580" y="131"/>
                </a:lnTo>
                <a:lnTo>
                  <a:pt x="579" y="133"/>
                </a:lnTo>
                <a:lnTo>
                  <a:pt x="585" y="133"/>
                </a:lnTo>
                <a:lnTo>
                  <a:pt x="595" y="132"/>
                </a:lnTo>
                <a:lnTo>
                  <a:pt x="603" y="133"/>
                </a:lnTo>
                <a:lnTo>
                  <a:pt x="607" y="138"/>
                </a:lnTo>
                <a:lnTo>
                  <a:pt x="604" y="144"/>
                </a:lnTo>
                <a:lnTo>
                  <a:pt x="591" y="152"/>
                </a:lnTo>
                <a:lnTo>
                  <a:pt x="586" y="156"/>
                </a:lnTo>
                <a:lnTo>
                  <a:pt x="583" y="164"/>
                </a:lnTo>
                <a:lnTo>
                  <a:pt x="581" y="177"/>
                </a:lnTo>
                <a:lnTo>
                  <a:pt x="578" y="185"/>
                </a:lnTo>
                <a:lnTo>
                  <a:pt x="569" y="199"/>
                </a:lnTo>
                <a:lnTo>
                  <a:pt x="566" y="206"/>
                </a:lnTo>
                <a:lnTo>
                  <a:pt x="559" y="228"/>
                </a:lnTo>
                <a:lnTo>
                  <a:pt x="554" y="233"/>
                </a:lnTo>
                <a:lnTo>
                  <a:pt x="545" y="233"/>
                </a:lnTo>
                <a:lnTo>
                  <a:pt x="539" y="228"/>
                </a:lnTo>
                <a:lnTo>
                  <a:pt x="535" y="220"/>
                </a:lnTo>
                <a:lnTo>
                  <a:pt x="530" y="215"/>
                </a:lnTo>
                <a:lnTo>
                  <a:pt x="522" y="216"/>
                </a:lnTo>
                <a:lnTo>
                  <a:pt x="518" y="221"/>
                </a:lnTo>
                <a:lnTo>
                  <a:pt x="514" y="230"/>
                </a:lnTo>
                <a:lnTo>
                  <a:pt x="505" y="275"/>
                </a:lnTo>
                <a:lnTo>
                  <a:pt x="503" y="278"/>
                </a:lnTo>
                <a:lnTo>
                  <a:pt x="499" y="285"/>
                </a:lnTo>
                <a:lnTo>
                  <a:pt x="497" y="290"/>
                </a:lnTo>
                <a:lnTo>
                  <a:pt x="497" y="294"/>
                </a:lnTo>
                <a:lnTo>
                  <a:pt x="500" y="305"/>
                </a:lnTo>
                <a:lnTo>
                  <a:pt x="500" y="305"/>
                </a:lnTo>
                <a:lnTo>
                  <a:pt x="498" y="306"/>
                </a:lnTo>
                <a:lnTo>
                  <a:pt x="485" y="313"/>
                </a:lnTo>
                <a:lnTo>
                  <a:pt x="477" y="316"/>
                </a:lnTo>
                <a:lnTo>
                  <a:pt x="468" y="317"/>
                </a:lnTo>
                <a:lnTo>
                  <a:pt x="457" y="317"/>
                </a:lnTo>
                <a:lnTo>
                  <a:pt x="445" y="316"/>
                </a:lnTo>
                <a:lnTo>
                  <a:pt x="434" y="311"/>
                </a:lnTo>
                <a:lnTo>
                  <a:pt x="400" y="289"/>
                </a:lnTo>
                <a:lnTo>
                  <a:pt x="394" y="287"/>
                </a:lnTo>
                <a:lnTo>
                  <a:pt x="389" y="286"/>
                </a:lnTo>
                <a:lnTo>
                  <a:pt x="382" y="288"/>
                </a:lnTo>
                <a:lnTo>
                  <a:pt x="376" y="291"/>
                </a:lnTo>
                <a:lnTo>
                  <a:pt x="363" y="303"/>
                </a:lnTo>
                <a:lnTo>
                  <a:pt x="350" y="303"/>
                </a:lnTo>
                <a:lnTo>
                  <a:pt x="344" y="298"/>
                </a:lnTo>
                <a:lnTo>
                  <a:pt x="340" y="292"/>
                </a:lnTo>
                <a:lnTo>
                  <a:pt x="339" y="287"/>
                </a:lnTo>
                <a:lnTo>
                  <a:pt x="340" y="276"/>
                </a:lnTo>
                <a:lnTo>
                  <a:pt x="338" y="271"/>
                </a:lnTo>
                <a:lnTo>
                  <a:pt x="335" y="268"/>
                </a:lnTo>
                <a:lnTo>
                  <a:pt x="331" y="265"/>
                </a:lnTo>
                <a:lnTo>
                  <a:pt x="329" y="262"/>
                </a:lnTo>
                <a:lnTo>
                  <a:pt x="328" y="258"/>
                </a:lnTo>
                <a:lnTo>
                  <a:pt x="328" y="254"/>
                </a:lnTo>
                <a:lnTo>
                  <a:pt x="328" y="249"/>
                </a:lnTo>
                <a:lnTo>
                  <a:pt x="324" y="246"/>
                </a:lnTo>
                <a:lnTo>
                  <a:pt x="318" y="244"/>
                </a:lnTo>
                <a:lnTo>
                  <a:pt x="304" y="245"/>
                </a:lnTo>
                <a:lnTo>
                  <a:pt x="283" y="252"/>
                </a:lnTo>
                <a:lnTo>
                  <a:pt x="278" y="254"/>
                </a:lnTo>
                <a:lnTo>
                  <a:pt x="275" y="257"/>
                </a:lnTo>
                <a:lnTo>
                  <a:pt x="271" y="259"/>
                </a:lnTo>
                <a:lnTo>
                  <a:pt x="261" y="263"/>
                </a:lnTo>
                <a:lnTo>
                  <a:pt x="255" y="267"/>
                </a:lnTo>
                <a:lnTo>
                  <a:pt x="248" y="272"/>
                </a:lnTo>
                <a:lnTo>
                  <a:pt x="242" y="274"/>
                </a:lnTo>
                <a:lnTo>
                  <a:pt x="236" y="275"/>
                </a:lnTo>
                <a:lnTo>
                  <a:pt x="229" y="274"/>
                </a:lnTo>
                <a:lnTo>
                  <a:pt x="221" y="271"/>
                </a:lnTo>
                <a:lnTo>
                  <a:pt x="210" y="260"/>
                </a:lnTo>
                <a:lnTo>
                  <a:pt x="205" y="252"/>
                </a:lnTo>
                <a:lnTo>
                  <a:pt x="203" y="243"/>
                </a:lnTo>
                <a:lnTo>
                  <a:pt x="201" y="235"/>
                </a:lnTo>
                <a:lnTo>
                  <a:pt x="199" y="228"/>
                </a:lnTo>
                <a:lnTo>
                  <a:pt x="192" y="217"/>
                </a:lnTo>
                <a:lnTo>
                  <a:pt x="190" y="211"/>
                </a:lnTo>
                <a:lnTo>
                  <a:pt x="188" y="206"/>
                </a:lnTo>
                <a:lnTo>
                  <a:pt x="188" y="200"/>
                </a:lnTo>
                <a:lnTo>
                  <a:pt x="189" y="194"/>
                </a:lnTo>
                <a:lnTo>
                  <a:pt x="194" y="182"/>
                </a:lnTo>
                <a:lnTo>
                  <a:pt x="195" y="177"/>
                </a:lnTo>
                <a:lnTo>
                  <a:pt x="195" y="172"/>
                </a:lnTo>
                <a:lnTo>
                  <a:pt x="193" y="169"/>
                </a:lnTo>
                <a:lnTo>
                  <a:pt x="191" y="168"/>
                </a:lnTo>
                <a:lnTo>
                  <a:pt x="179" y="165"/>
                </a:lnTo>
                <a:lnTo>
                  <a:pt x="174" y="165"/>
                </a:lnTo>
                <a:lnTo>
                  <a:pt x="167" y="167"/>
                </a:lnTo>
                <a:lnTo>
                  <a:pt x="161" y="170"/>
                </a:lnTo>
                <a:lnTo>
                  <a:pt x="143" y="185"/>
                </a:lnTo>
                <a:lnTo>
                  <a:pt x="128" y="205"/>
                </a:lnTo>
                <a:lnTo>
                  <a:pt x="110" y="222"/>
                </a:lnTo>
                <a:lnTo>
                  <a:pt x="91" y="191"/>
                </a:lnTo>
                <a:lnTo>
                  <a:pt x="79" y="162"/>
                </a:lnTo>
                <a:lnTo>
                  <a:pt x="73" y="153"/>
                </a:lnTo>
                <a:lnTo>
                  <a:pt x="63" y="143"/>
                </a:lnTo>
                <a:lnTo>
                  <a:pt x="3" y="108"/>
                </a:lnTo>
                <a:lnTo>
                  <a:pt x="0" y="103"/>
                </a:lnTo>
                <a:lnTo>
                  <a:pt x="3" y="98"/>
                </a:lnTo>
                <a:lnTo>
                  <a:pt x="26" y="82"/>
                </a:lnTo>
                <a:lnTo>
                  <a:pt x="33" y="74"/>
                </a:lnTo>
                <a:lnTo>
                  <a:pt x="40" y="66"/>
                </a:lnTo>
                <a:lnTo>
                  <a:pt x="48" y="52"/>
                </a:lnTo>
                <a:lnTo>
                  <a:pt x="52" y="47"/>
                </a:lnTo>
                <a:lnTo>
                  <a:pt x="56" y="44"/>
                </a:lnTo>
                <a:lnTo>
                  <a:pt x="60" y="42"/>
                </a:lnTo>
                <a:lnTo>
                  <a:pt x="65" y="41"/>
                </a:lnTo>
                <a:lnTo>
                  <a:pt x="69" y="43"/>
                </a:lnTo>
                <a:lnTo>
                  <a:pt x="74" y="43"/>
                </a:lnTo>
                <a:lnTo>
                  <a:pt x="78" y="40"/>
                </a:lnTo>
                <a:lnTo>
                  <a:pt x="82" y="33"/>
                </a:lnTo>
                <a:lnTo>
                  <a:pt x="87" y="6"/>
                </a:lnTo>
                <a:lnTo>
                  <a:pt x="88" y="4"/>
                </a:lnTo>
                <a:lnTo>
                  <a:pt x="90" y="3"/>
                </a:lnTo>
                <a:lnTo>
                  <a:pt x="92" y="2"/>
                </a:lnTo>
                <a:lnTo>
                  <a:pt x="97" y="0"/>
                </a:lnTo>
                <a:lnTo>
                  <a:pt x="97" y="0"/>
                </a:lnTo>
                <a:lnTo>
                  <a:pt x="97" y="3"/>
                </a:lnTo>
                <a:lnTo>
                  <a:pt x="99" y="11"/>
                </a:lnTo>
                <a:lnTo>
                  <a:pt x="104" y="18"/>
                </a:lnTo>
                <a:lnTo>
                  <a:pt x="109" y="20"/>
                </a:lnTo>
                <a:lnTo>
                  <a:pt x="138" y="21"/>
                </a:lnTo>
                <a:lnTo>
                  <a:pt x="149" y="25"/>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69" name="Freeform 126"/>
          <p:cNvSpPr/>
          <p:nvPr/>
        </p:nvSpPr>
        <p:spPr bwMode="auto">
          <a:xfrm>
            <a:off x="1339155" y="882813"/>
            <a:ext cx="436026" cy="469567"/>
          </a:xfrm>
          <a:custGeom>
            <a:avLst/>
            <a:gdLst>
              <a:gd name="T0" fmla="*/ 204 w 234"/>
              <a:gd name="T1" fmla="*/ 19 h 252"/>
              <a:gd name="T2" fmla="*/ 210 w 234"/>
              <a:gd name="T3" fmla="*/ 26 h 252"/>
              <a:gd name="T4" fmla="*/ 214 w 234"/>
              <a:gd name="T5" fmla="*/ 34 h 252"/>
              <a:gd name="T6" fmla="*/ 225 w 234"/>
              <a:gd name="T7" fmla="*/ 43 h 252"/>
              <a:gd name="T8" fmla="*/ 227 w 234"/>
              <a:gd name="T9" fmla="*/ 56 h 252"/>
              <a:gd name="T10" fmla="*/ 224 w 234"/>
              <a:gd name="T11" fmla="*/ 58 h 252"/>
              <a:gd name="T12" fmla="*/ 220 w 234"/>
              <a:gd name="T13" fmla="*/ 72 h 252"/>
              <a:gd name="T14" fmla="*/ 214 w 234"/>
              <a:gd name="T15" fmla="*/ 77 h 252"/>
              <a:gd name="T16" fmla="*/ 208 w 234"/>
              <a:gd name="T17" fmla="*/ 77 h 252"/>
              <a:gd name="T18" fmla="*/ 200 w 234"/>
              <a:gd name="T19" fmla="*/ 88 h 252"/>
              <a:gd name="T20" fmla="*/ 182 w 234"/>
              <a:gd name="T21" fmla="*/ 103 h 252"/>
              <a:gd name="T22" fmla="*/ 211 w 234"/>
              <a:gd name="T23" fmla="*/ 125 h 252"/>
              <a:gd name="T24" fmla="*/ 225 w 234"/>
              <a:gd name="T25" fmla="*/ 148 h 252"/>
              <a:gd name="T26" fmla="*/ 202 w 234"/>
              <a:gd name="T27" fmla="*/ 162 h 252"/>
              <a:gd name="T28" fmla="*/ 162 w 234"/>
              <a:gd name="T29" fmla="*/ 151 h 252"/>
              <a:gd name="T30" fmla="*/ 156 w 234"/>
              <a:gd name="T31" fmla="*/ 160 h 252"/>
              <a:gd name="T32" fmla="*/ 148 w 234"/>
              <a:gd name="T33" fmla="*/ 180 h 252"/>
              <a:gd name="T34" fmla="*/ 138 w 234"/>
              <a:gd name="T35" fmla="*/ 194 h 252"/>
              <a:gd name="T36" fmla="*/ 132 w 234"/>
              <a:gd name="T37" fmla="*/ 214 h 252"/>
              <a:gd name="T38" fmla="*/ 122 w 234"/>
              <a:gd name="T39" fmla="*/ 213 h 252"/>
              <a:gd name="T40" fmla="*/ 113 w 234"/>
              <a:gd name="T41" fmla="*/ 215 h 252"/>
              <a:gd name="T42" fmla="*/ 112 w 234"/>
              <a:gd name="T43" fmla="*/ 223 h 252"/>
              <a:gd name="T44" fmla="*/ 110 w 234"/>
              <a:gd name="T45" fmla="*/ 231 h 252"/>
              <a:gd name="T46" fmla="*/ 89 w 234"/>
              <a:gd name="T47" fmla="*/ 252 h 252"/>
              <a:gd name="T48" fmla="*/ 75 w 234"/>
              <a:gd name="T49" fmla="*/ 244 h 252"/>
              <a:gd name="T50" fmla="*/ 64 w 234"/>
              <a:gd name="T51" fmla="*/ 231 h 252"/>
              <a:gd name="T52" fmla="*/ 51 w 234"/>
              <a:gd name="T53" fmla="*/ 232 h 252"/>
              <a:gd name="T54" fmla="*/ 46 w 234"/>
              <a:gd name="T55" fmla="*/ 238 h 252"/>
              <a:gd name="T56" fmla="*/ 45 w 234"/>
              <a:gd name="T57" fmla="*/ 231 h 252"/>
              <a:gd name="T58" fmla="*/ 45 w 234"/>
              <a:gd name="T59" fmla="*/ 217 h 252"/>
              <a:gd name="T60" fmla="*/ 37 w 234"/>
              <a:gd name="T61" fmla="*/ 209 h 252"/>
              <a:gd name="T62" fmla="*/ 21 w 234"/>
              <a:gd name="T63" fmla="*/ 199 h 252"/>
              <a:gd name="T64" fmla="*/ 20 w 234"/>
              <a:gd name="T65" fmla="*/ 186 h 252"/>
              <a:gd name="T66" fmla="*/ 15 w 234"/>
              <a:gd name="T67" fmla="*/ 171 h 252"/>
              <a:gd name="T68" fmla="*/ 21 w 234"/>
              <a:gd name="T69" fmla="*/ 167 h 252"/>
              <a:gd name="T70" fmla="*/ 23 w 234"/>
              <a:gd name="T71" fmla="*/ 164 h 252"/>
              <a:gd name="T72" fmla="*/ 13 w 234"/>
              <a:gd name="T73" fmla="*/ 152 h 252"/>
              <a:gd name="T74" fmla="*/ 3 w 234"/>
              <a:gd name="T75" fmla="*/ 148 h 252"/>
              <a:gd name="T76" fmla="*/ 0 w 234"/>
              <a:gd name="T77" fmla="*/ 143 h 252"/>
              <a:gd name="T78" fmla="*/ 21 w 234"/>
              <a:gd name="T79" fmla="*/ 127 h 252"/>
              <a:gd name="T80" fmla="*/ 37 w 234"/>
              <a:gd name="T81" fmla="*/ 112 h 252"/>
              <a:gd name="T82" fmla="*/ 39 w 234"/>
              <a:gd name="T83" fmla="*/ 114 h 252"/>
              <a:gd name="T84" fmla="*/ 41 w 234"/>
              <a:gd name="T85" fmla="*/ 117 h 252"/>
              <a:gd name="T86" fmla="*/ 45 w 234"/>
              <a:gd name="T87" fmla="*/ 118 h 252"/>
              <a:gd name="T88" fmla="*/ 51 w 234"/>
              <a:gd name="T89" fmla="*/ 115 h 252"/>
              <a:gd name="T90" fmla="*/ 65 w 234"/>
              <a:gd name="T91" fmla="*/ 116 h 252"/>
              <a:gd name="T92" fmla="*/ 77 w 234"/>
              <a:gd name="T93" fmla="*/ 101 h 252"/>
              <a:gd name="T94" fmla="*/ 90 w 234"/>
              <a:gd name="T95" fmla="*/ 91 h 252"/>
              <a:gd name="T96" fmla="*/ 87 w 234"/>
              <a:gd name="T97" fmla="*/ 57 h 252"/>
              <a:gd name="T98" fmla="*/ 98 w 234"/>
              <a:gd name="T99" fmla="*/ 49 h 252"/>
              <a:gd name="T100" fmla="*/ 101 w 234"/>
              <a:gd name="T101" fmla="*/ 41 h 252"/>
              <a:gd name="T102" fmla="*/ 111 w 234"/>
              <a:gd name="T103" fmla="*/ 45 h 252"/>
              <a:gd name="T104" fmla="*/ 126 w 234"/>
              <a:gd name="T105" fmla="*/ 34 h 252"/>
              <a:gd name="T106" fmla="*/ 151 w 234"/>
              <a:gd name="T107" fmla="*/ 24 h 252"/>
              <a:gd name="T108" fmla="*/ 153 w 234"/>
              <a:gd name="T109" fmla="*/ 22 h 252"/>
              <a:gd name="T110" fmla="*/ 156 w 234"/>
              <a:gd name="T111" fmla="*/ 23 h 252"/>
              <a:gd name="T112" fmla="*/ 159 w 234"/>
              <a:gd name="T113" fmla="*/ 24 h 252"/>
              <a:gd name="T114" fmla="*/ 166 w 234"/>
              <a:gd name="T115" fmla="*/ 21 h 252"/>
              <a:gd name="T116" fmla="*/ 169 w 234"/>
              <a:gd name="T117" fmla="*/ 10 h 252"/>
              <a:gd name="T118" fmla="*/ 181 w 234"/>
              <a:gd name="T119" fmla="*/ 0 h 252"/>
              <a:gd name="T120" fmla="*/ 187 w 234"/>
              <a:gd name="T121" fmla="*/ 6 h 252"/>
              <a:gd name="T122" fmla="*/ 193 w 234"/>
              <a:gd name="T123" fmla="*/ 16 h 252"/>
              <a:gd name="T124" fmla="*/ 201 w 234"/>
              <a:gd name="T125"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 h="252">
                <a:moveTo>
                  <a:pt x="201" y="19"/>
                </a:moveTo>
                <a:lnTo>
                  <a:pt x="202" y="19"/>
                </a:lnTo>
                <a:lnTo>
                  <a:pt x="204" y="19"/>
                </a:lnTo>
                <a:lnTo>
                  <a:pt x="206" y="20"/>
                </a:lnTo>
                <a:lnTo>
                  <a:pt x="207" y="21"/>
                </a:lnTo>
                <a:lnTo>
                  <a:pt x="210" y="26"/>
                </a:lnTo>
                <a:lnTo>
                  <a:pt x="210" y="26"/>
                </a:lnTo>
                <a:lnTo>
                  <a:pt x="210" y="26"/>
                </a:lnTo>
                <a:lnTo>
                  <a:pt x="214" y="34"/>
                </a:lnTo>
                <a:lnTo>
                  <a:pt x="215" y="37"/>
                </a:lnTo>
                <a:lnTo>
                  <a:pt x="224" y="42"/>
                </a:lnTo>
                <a:lnTo>
                  <a:pt x="225" y="43"/>
                </a:lnTo>
                <a:lnTo>
                  <a:pt x="226" y="45"/>
                </a:lnTo>
                <a:lnTo>
                  <a:pt x="227" y="49"/>
                </a:lnTo>
                <a:lnTo>
                  <a:pt x="227" y="56"/>
                </a:lnTo>
                <a:lnTo>
                  <a:pt x="227" y="56"/>
                </a:lnTo>
                <a:lnTo>
                  <a:pt x="225" y="57"/>
                </a:lnTo>
                <a:lnTo>
                  <a:pt x="224" y="58"/>
                </a:lnTo>
                <a:lnTo>
                  <a:pt x="223" y="58"/>
                </a:lnTo>
                <a:lnTo>
                  <a:pt x="223" y="59"/>
                </a:lnTo>
                <a:lnTo>
                  <a:pt x="220" y="72"/>
                </a:lnTo>
                <a:lnTo>
                  <a:pt x="218" y="75"/>
                </a:lnTo>
                <a:lnTo>
                  <a:pt x="216" y="77"/>
                </a:lnTo>
                <a:lnTo>
                  <a:pt x="214" y="77"/>
                </a:lnTo>
                <a:lnTo>
                  <a:pt x="212" y="76"/>
                </a:lnTo>
                <a:lnTo>
                  <a:pt x="210" y="76"/>
                </a:lnTo>
                <a:lnTo>
                  <a:pt x="208" y="77"/>
                </a:lnTo>
                <a:lnTo>
                  <a:pt x="206" y="79"/>
                </a:lnTo>
                <a:lnTo>
                  <a:pt x="204" y="81"/>
                </a:lnTo>
                <a:lnTo>
                  <a:pt x="200" y="88"/>
                </a:lnTo>
                <a:lnTo>
                  <a:pt x="197" y="92"/>
                </a:lnTo>
                <a:lnTo>
                  <a:pt x="193" y="96"/>
                </a:lnTo>
                <a:lnTo>
                  <a:pt x="182" y="103"/>
                </a:lnTo>
                <a:lnTo>
                  <a:pt x="181" y="106"/>
                </a:lnTo>
                <a:lnTo>
                  <a:pt x="182" y="108"/>
                </a:lnTo>
                <a:lnTo>
                  <a:pt x="211" y="125"/>
                </a:lnTo>
                <a:lnTo>
                  <a:pt x="216" y="129"/>
                </a:lnTo>
                <a:lnTo>
                  <a:pt x="219" y="134"/>
                </a:lnTo>
                <a:lnTo>
                  <a:pt x="225" y="148"/>
                </a:lnTo>
                <a:lnTo>
                  <a:pt x="234" y="163"/>
                </a:lnTo>
                <a:lnTo>
                  <a:pt x="221" y="165"/>
                </a:lnTo>
                <a:lnTo>
                  <a:pt x="202" y="162"/>
                </a:lnTo>
                <a:lnTo>
                  <a:pt x="190" y="161"/>
                </a:lnTo>
                <a:lnTo>
                  <a:pt x="169" y="153"/>
                </a:lnTo>
                <a:lnTo>
                  <a:pt x="162" y="151"/>
                </a:lnTo>
                <a:lnTo>
                  <a:pt x="159" y="152"/>
                </a:lnTo>
                <a:lnTo>
                  <a:pt x="157" y="153"/>
                </a:lnTo>
                <a:lnTo>
                  <a:pt x="156" y="160"/>
                </a:lnTo>
                <a:lnTo>
                  <a:pt x="155" y="163"/>
                </a:lnTo>
                <a:lnTo>
                  <a:pt x="150" y="176"/>
                </a:lnTo>
                <a:lnTo>
                  <a:pt x="148" y="180"/>
                </a:lnTo>
                <a:lnTo>
                  <a:pt x="142" y="186"/>
                </a:lnTo>
                <a:lnTo>
                  <a:pt x="139" y="190"/>
                </a:lnTo>
                <a:lnTo>
                  <a:pt x="138" y="194"/>
                </a:lnTo>
                <a:lnTo>
                  <a:pt x="137" y="198"/>
                </a:lnTo>
                <a:lnTo>
                  <a:pt x="133" y="212"/>
                </a:lnTo>
                <a:lnTo>
                  <a:pt x="132" y="214"/>
                </a:lnTo>
                <a:lnTo>
                  <a:pt x="130" y="215"/>
                </a:lnTo>
                <a:lnTo>
                  <a:pt x="128" y="215"/>
                </a:lnTo>
                <a:lnTo>
                  <a:pt x="122" y="213"/>
                </a:lnTo>
                <a:lnTo>
                  <a:pt x="119" y="212"/>
                </a:lnTo>
                <a:lnTo>
                  <a:pt x="115" y="213"/>
                </a:lnTo>
                <a:lnTo>
                  <a:pt x="113" y="215"/>
                </a:lnTo>
                <a:lnTo>
                  <a:pt x="112" y="217"/>
                </a:lnTo>
                <a:lnTo>
                  <a:pt x="112" y="220"/>
                </a:lnTo>
                <a:lnTo>
                  <a:pt x="112" y="223"/>
                </a:lnTo>
                <a:lnTo>
                  <a:pt x="112" y="226"/>
                </a:lnTo>
                <a:lnTo>
                  <a:pt x="111" y="228"/>
                </a:lnTo>
                <a:lnTo>
                  <a:pt x="110" y="231"/>
                </a:lnTo>
                <a:lnTo>
                  <a:pt x="102" y="242"/>
                </a:lnTo>
                <a:lnTo>
                  <a:pt x="94" y="251"/>
                </a:lnTo>
                <a:lnTo>
                  <a:pt x="89" y="252"/>
                </a:lnTo>
                <a:lnTo>
                  <a:pt x="84" y="251"/>
                </a:lnTo>
                <a:lnTo>
                  <a:pt x="79" y="249"/>
                </a:lnTo>
                <a:lnTo>
                  <a:pt x="75" y="244"/>
                </a:lnTo>
                <a:lnTo>
                  <a:pt x="70" y="237"/>
                </a:lnTo>
                <a:lnTo>
                  <a:pt x="67" y="233"/>
                </a:lnTo>
                <a:lnTo>
                  <a:pt x="64" y="231"/>
                </a:lnTo>
                <a:lnTo>
                  <a:pt x="59" y="231"/>
                </a:lnTo>
                <a:lnTo>
                  <a:pt x="56" y="231"/>
                </a:lnTo>
                <a:lnTo>
                  <a:pt x="51" y="232"/>
                </a:lnTo>
                <a:lnTo>
                  <a:pt x="48" y="237"/>
                </a:lnTo>
                <a:lnTo>
                  <a:pt x="47" y="238"/>
                </a:lnTo>
                <a:lnTo>
                  <a:pt x="46" y="238"/>
                </a:lnTo>
                <a:lnTo>
                  <a:pt x="45" y="236"/>
                </a:lnTo>
                <a:lnTo>
                  <a:pt x="44" y="233"/>
                </a:lnTo>
                <a:lnTo>
                  <a:pt x="45" y="231"/>
                </a:lnTo>
                <a:lnTo>
                  <a:pt x="46" y="224"/>
                </a:lnTo>
                <a:lnTo>
                  <a:pt x="46" y="221"/>
                </a:lnTo>
                <a:lnTo>
                  <a:pt x="45" y="217"/>
                </a:lnTo>
                <a:lnTo>
                  <a:pt x="42" y="213"/>
                </a:lnTo>
                <a:lnTo>
                  <a:pt x="39" y="211"/>
                </a:lnTo>
                <a:lnTo>
                  <a:pt x="37" y="209"/>
                </a:lnTo>
                <a:lnTo>
                  <a:pt x="30" y="206"/>
                </a:lnTo>
                <a:lnTo>
                  <a:pt x="23" y="202"/>
                </a:lnTo>
                <a:lnTo>
                  <a:pt x="21" y="199"/>
                </a:lnTo>
                <a:lnTo>
                  <a:pt x="20" y="195"/>
                </a:lnTo>
                <a:lnTo>
                  <a:pt x="20" y="189"/>
                </a:lnTo>
                <a:lnTo>
                  <a:pt x="20" y="186"/>
                </a:lnTo>
                <a:lnTo>
                  <a:pt x="18" y="182"/>
                </a:lnTo>
                <a:lnTo>
                  <a:pt x="16" y="176"/>
                </a:lnTo>
                <a:lnTo>
                  <a:pt x="15" y="171"/>
                </a:lnTo>
                <a:lnTo>
                  <a:pt x="15" y="168"/>
                </a:lnTo>
                <a:lnTo>
                  <a:pt x="17" y="167"/>
                </a:lnTo>
                <a:lnTo>
                  <a:pt x="21" y="167"/>
                </a:lnTo>
                <a:lnTo>
                  <a:pt x="22" y="167"/>
                </a:lnTo>
                <a:lnTo>
                  <a:pt x="23" y="166"/>
                </a:lnTo>
                <a:lnTo>
                  <a:pt x="23" y="164"/>
                </a:lnTo>
                <a:lnTo>
                  <a:pt x="21" y="163"/>
                </a:lnTo>
                <a:lnTo>
                  <a:pt x="14" y="154"/>
                </a:lnTo>
                <a:lnTo>
                  <a:pt x="13" y="152"/>
                </a:lnTo>
                <a:lnTo>
                  <a:pt x="12" y="151"/>
                </a:lnTo>
                <a:lnTo>
                  <a:pt x="10" y="149"/>
                </a:lnTo>
                <a:lnTo>
                  <a:pt x="3" y="148"/>
                </a:lnTo>
                <a:lnTo>
                  <a:pt x="1" y="147"/>
                </a:lnTo>
                <a:lnTo>
                  <a:pt x="1" y="146"/>
                </a:lnTo>
                <a:lnTo>
                  <a:pt x="0" y="143"/>
                </a:lnTo>
                <a:lnTo>
                  <a:pt x="0" y="142"/>
                </a:lnTo>
                <a:lnTo>
                  <a:pt x="17" y="131"/>
                </a:lnTo>
                <a:lnTo>
                  <a:pt x="21" y="127"/>
                </a:lnTo>
                <a:lnTo>
                  <a:pt x="33" y="116"/>
                </a:lnTo>
                <a:lnTo>
                  <a:pt x="37" y="112"/>
                </a:lnTo>
                <a:lnTo>
                  <a:pt x="37" y="112"/>
                </a:lnTo>
                <a:lnTo>
                  <a:pt x="39" y="112"/>
                </a:lnTo>
                <a:lnTo>
                  <a:pt x="39" y="113"/>
                </a:lnTo>
                <a:lnTo>
                  <a:pt x="39" y="114"/>
                </a:lnTo>
                <a:lnTo>
                  <a:pt x="39" y="115"/>
                </a:lnTo>
                <a:lnTo>
                  <a:pt x="40" y="116"/>
                </a:lnTo>
                <a:lnTo>
                  <a:pt x="41" y="117"/>
                </a:lnTo>
                <a:lnTo>
                  <a:pt x="42" y="118"/>
                </a:lnTo>
                <a:lnTo>
                  <a:pt x="44" y="118"/>
                </a:lnTo>
                <a:lnTo>
                  <a:pt x="45" y="118"/>
                </a:lnTo>
                <a:lnTo>
                  <a:pt x="47" y="115"/>
                </a:lnTo>
                <a:lnTo>
                  <a:pt x="48" y="114"/>
                </a:lnTo>
                <a:lnTo>
                  <a:pt x="51" y="115"/>
                </a:lnTo>
                <a:lnTo>
                  <a:pt x="58" y="117"/>
                </a:lnTo>
                <a:lnTo>
                  <a:pt x="62" y="117"/>
                </a:lnTo>
                <a:lnTo>
                  <a:pt x="65" y="116"/>
                </a:lnTo>
                <a:lnTo>
                  <a:pt x="68" y="114"/>
                </a:lnTo>
                <a:lnTo>
                  <a:pt x="71" y="111"/>
                </a:lnTo>
                <a:lnTo>
                  <a:pt x="77" y="101"/>
                </a:lnTo>
                <a:lnTo>
                  <a:pt x="80" y="99"/>
                </a:lnTo>
                <a:lnTo>
                  <a:pt x="89" y="93"/>
                </a:lnTo>
                <a:lnTo>
                  <a:pt x="90" y="91"/>
                </a:lnTo>
                <a:lnTo>
                  <a:pt x="90" y="87"/>
                </a:lnTo>
                <a:lnTo>
                  <a:pt x="85" y="59"/>
                </a:lnTo>
                <a:lnTo>
                  <a:pt x="87" y="57"/>
                </a:lnTo>
                <a:lnTo>
                  <a:pt x="92" y="56"/>
                </a:lnTo>
                <a:lnTo>
                  <a:pt x="97" y="52"/>
                </a:lnTo>
                <a:lnTo>
                  <a:pt x="98" y="49"/>
                </a:lnTo>
                <a:lnTo>
                  <a:pt x="98" y="46"/>
                </a:lnTo>
                <a:lnTo>
                  <a:pt x="99" y="43"/>
                </a:lnTo>
                <a:lnTo>
                  <a:pt x="101" y="41"/>
                </a:lnTo>
                <a:lnTo>
                  <a:pt x="103" y="41"/>
                </a:lnTo>
                <a:lnTo>
                  <a:pt x="108" y="45"/>
                </a:lnTo>
                <a:lnTo>
                  <a:pt x="111" y="45"/>
                </a:lnTo>
                <a:lnTo>
                  <a:pt x="113" y="44"/>
                </a:lnTo>
                <a:lnTo>
                  <a:pt x="120" y="37"/>
                </a:lnTo>
                <a:lnTo>
                  <a:pt x="126" y="34"/>
                </a:lnTo>
                <a:lnTo>
                  <a:pt x="133" y="29"/>
                </a:lnTo>
                <a:lnTo>
                  <a:pt x="136" y="28"/>
                </a:lnTo>
                <a:lnTo>
                  <a:pt x="151" y="24"/>
                </a:lnTo>
                <a:lnTo>
                  <a:pt x="152" y="23"/>
                </a:lnTo>
                <a:lnTo>
                  <a:pt x="152" y="22"/>
                </a:lnTo>
                <a:lnTo>
                  <a:pt x="153" y="22"/>
                </a:lnTo>
                <a:lnTo>
                  <a:pt x="154" y="21"/>
                </a:lnTo>
                <a:lnTo>
                  <a:pt x="154" y="21"/>
                </a:lnTo>
                <a:lnTo>
                  <a:pt x="156" y="23"/>
                </a:lnTo>
                <a:lnTo>
                  <a:pt x="156" y="23"/>
                </a:lnTo>
                <a:lnTo>
                  <a:pt x="158" y="23"/>
                </a:lnTo>
                <a:lnTo>
                  <a:pt x="159" y="24"/>
                </a:lnTo>
                <a:lnTo>
                  <a:pt x="161" y="24"/>
                </a:lnTo>
                <a:lnTo>
                  <a:pt x="163" y="24"/>
                </a:lnTo>
                <a:lnTo>
                  <a:pt x="166" y="21"/>
                </a:lnTo>
                <a:lnTo>
                  <a:pt x="167" y="18"/>
                </a:lnTo>
                <a:lnTo>
                  <a:pt x="168" y="14"/>
                </a:lnTo>
                <a:lnTo>
                  <a:pt x="169" y="10"/>
                </a:lnTo>
                <a:lnTo>
                  <a:pt x="171" y="8"/>
                </a:lnTo>
                <a:lnTo>
                  <a:pt x="178" y="2"/>
                </a:lnTo>
                <a:lnTo>
                  <a:pt x="181" y="0"/>
                </a:lnTo>
                <a:lnTo>
                  <a:pt x="184" y="0"/>
                </a:lnTo>
                <a:lnTo>
                  <a:pt x="186" y="3"/>
                </a:lnTo>
                <a:lnTo>
                  <a:pt x="187" y="6"/>
                </a:lnTo>
                <a:lnTo>
                  <a:pt x="188" y="10"/>
                </a:lnTo>
                <a:lnTo>
                  <a:pt x="190" y="13"/>
                </a:lnTo>
                <a:lnTo>
                  <a:pt x="193" y="16"/>
                </a:lnTo>
                <a:lnTo>
                  <a:pt x="197" y="18"/>
                </a:lnTo>
                <a:lnTo>
                  <a:pt x="199" y="19"/>
                </a:lnTo>
                <a:lnTo>
                  <a:pt x="201" y="19"/>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0" name="Freeform 127"/>
          <p:cNvSpPr/>
          <p:nvPr/>
        </p:nvSpPr>
        <p:spPr bwMode="auto">
          <a:xfrm>
            <a:off x="1344235" y="987588"/>
            <a:ext cx="436026" cy="469567"/>
          </a:xfrm>
          <a:custGeom>
            <a:avLst/>
            <a:gdLst>
              <a:gd name="T0" fmla="*/ 425 w 487"/>
              <a:gd name="T1" fmla="*/ 39 h 525"/>
              <a:gd name="T2" fmla="*/ 437 w 487"/>
              <a:gd name="T3" fmla="*/ 53 h 525"/>
              <a:gd name="T4" fmla="*/ 445 w 487"/>
              <a:gd name="T5" fmla="*/ 71 h 525"/>
              <a:gd name="T6" fmla="*/ 468 w 487"/>
              <a:gd name="T7" fmla="*/ 89 h 525"/>
              <a:gd name="T8" fmla="*/ 474 w 487"/>
              <a:gd name="T9" fmla="*/ 117 h 525"/>
              <a:gd name="T10" fmla="*/ 467 w 487"/>
              <a:gd name="T11" fmla="*/ 120 h 525"/>
              <a:gd name="T12" fmla="*/ 459 w 487"/>
              <a:gd name="T13" fmla="*/ 150 h 525"/>
              <a:gd name="T14" fmla="*/ 446 w 487"/>
              <a:gd name="T15" fmla="*/ 160 h 525"/>
              <a:gd name="T16" fmla="*/ 433 w 487"/>
              <a:gd name="T17" fmla="*/ 161 h 525"/>
              <a:gd name="T18" fmla="*/ 417 w 487"/>
              <a:gd name="T19" fmla="*/ 183 h 525"/>
              <a:gd name="T20" fmla="*/ 380 w 487"/>
              <a:gd name="T21" fmla="*/ 215 h 525"/>
              <a:gd name="T22" fmla="*/ 440 w 487"/>
              <a:gd name="T23" fmla="*/ 260 h 525"/>
              <a:gd name="T24" fmla="*/ 468 w 487"/>
              <a:gd name="T25" fmla="*/ 308 h 525"/>
              <a:gd name="T26" fmla="*/ 422 w 487"/>
              <a:gd name="T27" fmla="*/ 337 h 525"/>
              <a:gd name="T28" fmla="*/ 337 w 487"/>
              <a:gd name="T29" fmla="*/ 315 h 525"/>
              <a:gd name="T30" fmla="*/ 325 w 487"/>
              <a:gd name="T31" fmla="*/ 334 h 525"/>
              <a:gd name="T32" fmla="*/ 308 w 487"/>
              <a:gd name="T33" fmla="*/ 376 h 525"/>
              <a:gd name="T34" fmla="*/ 288 w 487"/>
              <a:gd name="T35" fmla="*/ 405 h 525"/>
              <a:gd name="T36" fmla="*/ 275 w 487"/>
              <a:gd name="T37" fmla="*/ 447 h 525"/>
              <a:gd name="T38" fmla="*/ 255 w 487"/>
              <a:gd name="T39" fmla="*/ 444 h 525"/>
              <a:gd name="T40" fmla="*/ 236 w 487"/>
              <a:gd name="T41" fmla="*/ 448 h 525"/>
              <a:gd name="T42" fmla="*/ 233 w 487"/>
              <a:gd name="T43" fmla="*/ 465 h 525"/>
              <a:gd name="T44" fmla="*/ 230 w 487"/>
              <a:gd name="T45" fmla="*/ 481 h 525"/>
              <a:gd name="T46" fmla="*/ 185 w 487"/>
              <a:gd name="T47" fmla="*/ 525 h 525"/>
              <a:gd name="T48" fmla="*/ 157 w 487"/>
              <a:gd name="T49" fmla="*/ 510 h 525"/>
              <a:gd name="T50" fmla="*/ 133 w 487"/>
              <a:gd name="T51" fmla="*/ 483 h 525"/>
              <a:gd name="T52" fmla="*/ 108 w 487"/>
              <a:gd name="T53" fmla="*/ 485 h 525"/>
              <a:gd name="T54" fmla="*/ 96 w 487"/>
              <a:gd name="T55" fmla="*/ 496 h 525"/>
              <a:gd name="T56" fmla="*/ 94 w 487"/>
              <a:gd name="T57" fmla="*/ 481 h 525"/>
              <a:gd name="T58" fmla="*/ 94 w 487"/>
              <a:gd name="T59" fmla="*/ 453 h 525"/>
              <a:gd name="T60" fmla="*/ 77 w 487"/>
              <a:gd name="T61" fmla="*/ 436 h 525"/>
              <a:gd name="T62" fmla="*/ 45 w 487"/>
              <a:gd name="T63" fmla="*/ 415 h 525"/>
              <a:gd name="T64" fmla="*/ 42 w 487"/>
              <a:gd name="T65" fmla="*/ 388 h 525"/>
              <a:gd name="T66" fmla="*/ 32 w 487"/>
              <a:gd name="T67" fmla="*/ 356 h 525"/>
              <a:gd name="T68" fmla="*/ 44 w 487"/>
              <a:gd name="T69" fmla="*/ 348 h 525"/>
              <a:gd name="T70" fmla="*/ 48 w 487"/>
              <a:gd name="T71" fmla="*/ 343 h 525"/>
              <a:gd name="T72" fmla="*/ 28 w 487"/>
              <a:gd name="T73" fmla="*/ 317 h 525"/>
              <a:gd name="T74" fmla="*/ 8 w 487"/>
              <a:gd name="T75" fmla="*/ 309 h 525"/>
              <a:gd name="T76" fmla="*/ 0 w 487"/>
              <a:gd name="T77" fmla="*/ 298 h 525"/>
              <a:gd name="T78" fmla="*/ 44 w 487"/>
              <a:gd name="T79" fmla="*/ 264 h 525"/>
              <a:gd name="T80" fmla="*/ 78 w 487"/>
              <a:gd name="T81" fmla="*/ 233 h 525"/>
              <a:gd name="T82" fmla="*/ 81 w 487"/>
              <a:gd name="T83" fmla="*/ 238 h 525"/>
              <a:gd name="T84" fmla="*/ 86 w 487"/>
              <a:gd name="T85" fmla="*/ 243 h 525"/>
              <a:gd name="T86" fmla="*/ 94 w 487"/>
              <a:gd name="T87" fmla="*/ 245 h 525"/>
              <a:gd name="T88" fmla="*/ 108 w 487"/>
              <a:gd name="T89" fmla="*/ 239 h 525"/>
              <a:gd name="T90" fmla="*/ 137 w 487"/>
              <a:gd name="T91" fmla="*/ 241 h 525"/>
              <a:gd name="T92" fmla="*/ 162 w 487"/>
              <a:gd name="T93" fmla="*/ 211 h 525"/>
              <a:gd name="T94" fmla="*/ 189 w 487"/>
              <a:gd name="T95" fmla="*/ 190 h 525"/>
              <a:gd name="T96" fmla="*/ 182 w 487"/>
              <a:gd name="T97" fmla="*/ 119 h 525"/>
              <a:gd name="T98" fmla="*/ 204 w 487"/>
              <a:gd name="T99" fmla="*/ 102 h 525"/>
              <a:gd name="T100" fmla="*/ 210 w 487"/>
              <a:gd name="T101" fmla="*/ 86 h 525"/>
              <a:gd name="T102" fmla="*/ 232 w 487"/>
              <a:gd name="T103" fmla="*/ 93 h 525"/>
              <a:gd name="T104" fmla="*/ 264 w 487"/>
              <a:gd name="T105" fmla="*/ 70 h 525"/>
              <a:gd name="T106" fmla="*/ 316 w 487"/>
              <a:gd name="T107" fmla="*/ 50 h 525"/>
              <a:gd name="T108" fmla="*/ 319 w 487"/>
              <a:gd name="T109" fmla="*/ 45 h 525"/>
              <a:gd name="T110" fmla="*/ 325 w 487"/>
              <a:gd name="T111" fmla="*/ 47 h 525"/>
              <a:gd name="T112" fmla="*/ 332 w 487"/>
              <a:gd name="T113" fmla="*/ 49 h 525"/>
              <a:gd name="T114" fmla="*/ 346 w 487"/>
              <a:gd name="T115" fmla="*/ 44 h 525"/>
              <a:gd name="T116" fmla="*/ 353 w 487"/>
              <a:gd name="T117" fmla="*/ 21 h 525"/>
              <a:gd name="T118" fmla="*/ 377 w 487"/>
              <a:gd name="T119" fmla="*/ 0 h 525"/>
              <a:gd name="T120" fmla="*/ 389 w 487"/>
              <a:gd name="T121" fmla="*/ 13 h 525"/>
              <a:gd name="T122" fmla="*/ 403 w 487"/>
              <a:gd name="T123" fmla="*/ 33 h 525"/>
              <a:gd name="T124" fmla="*/ 419 w 487"/>
              <a:gd name="T125" fmla="*/ 4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7" h="525">
                <a:moveTo>
                  <a:pt x="419" y="40"/>
                </a:moveTo>
                <a:lnTo>
                  <a:pt x="422" y="39"/>
                </a:lnTo>
                <a:lnTo>
                  <a:pt x="425" y="39"/>
                </a:lnTo>
                <a:lnTo>
                  <a:pt x="430" y="41"/>
                </a:lnTo>
                <a:lnTo>
                  <a:pt x="432" y="43"/>
                </a:lnTo>
                <a:lnTo>
                  <a:pt x="437" y="53"/>
                </a:lnTo>
                <a:lnTo>
                  <a:pt x="437" y="53"/>
                </a:lnTo>
                <a:lnTo>
                  <a:pt x="437" y="53"/>
                </a:lnTo>
                <a:lnTo>
                  <a:pt x="445" y="71"/>
                </a:lnTo>
                <a:lnTo>
                  <a:pt x="449" y="76"/>
                </a:lnTo>
                <a:lnTo>
                  <a:pt x="467" y="87"/>
                </a:lnTo>
                <a:lnTo>
                  <a:pt x="468" y="89"/>
                </a:lnTo>
                <a:lnTo>
                  <a:pt x="471" y="93"/>
                </a:lnTo>
                <a:lnTo>
                  <a:pt x="474" y="101"/>
                </a:lnTo>
                <a:lnTo>
                  <a:pt x="474" y="117"/>
                </a:lnTo>
                <a:lnTo>
                  <a:pt x="474" y="117"/>
                </a:lnTo>
                <a:lnTo>
                  <a:pt x="469" y="119"/>
                </a:lnTo>
                <a:lnTo>
                  <a:pt x="467" y="120"/>
                </a:lnTo>
                <a:lnTo>
                  <a:pt x="465" y="121"/>
                </a:lnTo>
                <a:lnTo>
                  <a:pt x="464" y="123"/>
                </a:lnTo>
                <a:lnTo>
                  <a:pt x="459" y="150"/>
                </a:lnTo>
                <a:lnTo>
                  <a:pt x="455" y="157"/>
                </a:lnTo>
                <a:lnTo>
                  <a:pt x="451" y="160"/>
                </a:lnTo>
                <a:lnTo>
                  <a:pt x="446" y="160"/>
                </a:lnTo>
                <a:lnTo>
                  <a:pt x="442" y="158"/>
                </a:lnTo>
                <a:lnTo>
                  <a:pt x="437" y="159"/>
                </a:lnTo>
                <a:lnTo>
                  <a:pt x="433" y="161"/>
                </a:lnTo>
                <a:lnTo>
                  <a:pt x="429" y="164"/>
                </a:lnTo>
                <a:lnTo>
                  <a:pt x="425" y="169"/>
                </a:lnTo>
                <a:lnTo>
                  <a:pt x="417" y="183"/>
                </a:lnTo>
                <a:lnTo>
                  <a:pt x="410" y="191"/>
                </a:lnTo>
                <a:lnTo>
                  <a:pt x="403" y="199"/>
                </a:lnTo>
                <a:lnTo>
                  <a:pt x="380" y="215"/>
                </a:lnTo>
                <a:lnTo>
                  <a:pt x="377" y="220"/>
                </a:lnTo>
                <a:lnTo>
                  <a:pt x="380" y="225"/>
                </a:lnTo>
                <a:lnTo>
                  <a:pt x="440" y="260"/>
                </a:lnTo>
                <a:lnTo>
                  <a:pt x="450" y="270"/>
                </a:lnTo>
                <a:lnTo>
                  <a:pt x="456" y="279"/>
                </a:lnTo>
                <a:lnTo>
                  <a:pt x="468" y="308"/>
                </a:lnTo>
                <a:lnTo>
                  <a:pt x="487" y="339"/>
                </a:lnTo>
                <a:lnTo>
                  <a:pt x="460" y="344"/>
                </a:lnTo>
                <a:lnTo>
                  <a:pt x="422" y="337"/>
                </a:lnTo>
                <a:lnTo>
                  <a:pt x="397" y="336"/>
                </a:lnTo>
                <a:lnTo>
                  <a:pt x="353" y="319"/>
                </a:lnTo>
                <a:lnTo>
                  <a:pt x="337" y="315"/>
                </a:lnTo>
                <a:lnTo>
                  <a:pt x="331" y="316"/>
                </a:lnTo>
                <a:lnTo>
                  <a:pt x="327" y="320"/>
                </a:lnTo>
                <a:lnTo>
                  <a:pt x="325" y="334"/>
                </a:lnTo>
                <a:lnTo>
                  <a:pt x="323" y="341"/>
                </a:lnTo>
                <a:lnTo>
                  <a:pt x="313" y="368"/>
                </a:lnTo>
                <a:lnTo>
                  <a:pt x="308" y="376"/>
                </a:lnTo>
                <a:lnTo>
                  <a:pt x="297" y="389"/>
                </a:lnTo>
                <a:lnTo>
                  <a:pt x="291" y="397"/>
                </a:lnTo>
                <a:lnTo>
                  <a:pt x="288" y="405"/>
                </a:lnTo>
                <a:lnTo>
                  <a:pt x="285" y="414"/>
                </a:lnTo>
                <a:lnTo>
                  <a:pt x="278" y="442"/>
                </a:lnTo>
                <a:lnTo>
                  <a:pt x="275" y="447"/>
                </a:lnTo>
                <a:lnTo>
                  <a:pt x="271" y="449"/>
                </a:lnTo>
                <a:lnTo>
                  <a:pt x="267" y="448"/>
                </a:lnTo>
                <a:lnTo>
                  <a:pt x="255" y="444"/>
                </a:lnTo>
                <a:lnTo>
                  <a:pt x="248" y="443"/>
                </a:lnTo>
                <a:lnTo>
                  <a:pt x="241" y="444"/>
                </a:lnTo>
                <a:lnTo>
                  <a:pt x="236" y="448"/>
                </a:lnTo>
                <a:lnTo>
                  <a:pt x="234" y="453"/>
                </a:lnTo>
                <a:lnTo>
                  <a:pt x="233" y="459"/>
                </a:lnTo>
                <a:lnTo>
                  <a:pt x="233" y="465"/>
                </a:lnTo>
                <a:lnTo>
                  <a:pt x="233" y="471"/>
                </a:lnTo>
                <a:lnTo>
                  <a:pt x="232" y="476"/>
                </a:lnTo>
                <a:lnTo>
                  <a:pt x="230" y="481"/>
                </a:lnTo>
                <a:lnTo>
                  <a:pt x="213" y="506"/>
                </a:lnTo>
                <a:lnTo>
                  <a:pt x="197" y="524"/>
                </a:lnTo>
                <a:lnTo>
                  <a:pt x="185" y="525"/>
                </a:lnTo>
                <a:lnTo>
                  <a:pt x="176" y="523"/>
                </a:lnTo>
                <a:lnTo>
                  <a:pt x="165" y="519"/>
                </a:lnTo>
                <a:lnTo>
                  <a:pt x="157" y="510"/>
                </a:lnTo>
                <a:lnTo>
                  <a:pt x="146" y="494"/>
                </a:lnTo>
                <a:lnTo>
                  <a:pt x="140" y="487"/>
                </a:lnTo>
                <a:lnTo>
                  <a:pt x="133" y="483"/>
                </a:lnTo>
                <a:lnTo>
                  <a:pt x="124" y="481"/>
                </a:lnTo>
                <a:lnTo>
                  <a:pt x="117" y="481"/>
                </a:lnTo>
                <a:lnTo>
                  <a:pt x="108" y="485"/>
                </a:lnTo>
                <a:lnTo>
                  <a:pt x="101" y="494"/>
                </a:lnTo>
                <a:lnTo>
                  <a:pt x="98" y="496"/>
                </a:lnTo>
                <a:lnTo>
                  <a:pt x="96" y="496"/>
                </a:lnTo>
                <a:lnTo>
                  <a:pt x="94" y="493"/>
                </a:lnTo>
                <a:lnTo>
                  <a:pt x="93" y="487"/>
                </a:lnTo>
                <a:lnTo>
                  <a:pt x="94" y="481"/>
                </a:lnTo>
                <a:lnTo>
                  <a:pt x="97" y="468"/>
                </a:lnTo>
                <a:lnTo>
                  <a:pt x="97" y="461"/>
                </a:lnTo>
                <a:lnTo>
                  <a:pt x="94" y="453"/>
                </a:lnTo>
                <a:lnTo>
                  <a:pt x="88" y="445"/>
                </a:lnTo>
                <a:lnTo>
                  <a:pt x="83" y="440"/>
                </a:lnTo>
                <a:lnTo>
                  <a:pt x="77" y="436"/>
                </a:lnTo>
                <a:lnTo>
                  <a:pt x="63" y="430"/>
                </a:lnTo>
                <a:lnTo>
                  <a:pt x="49" y="421"/>
                </a:lnTo>
                <a:lnTo>
                  <a:pt x="45" y="415"/>
                </a:lnTo>
                <a:lnTo>
                  <a:pt x="42" y="407"/>
                </a:lnTo>
                <a:lnTo>
                  <a:pt x="43" y="394"/>
                </a:lnTo>
                <a:lnTo>
                  <a:pt x="42" y="388"/>
                </a:lnTo>
                <a:lnTo>
                  <a:pt x="39" y="380"/>
                </a:lnTo>
                <a:lnTo>
                  <a:pt x="34" y="368"/>
                </a:lnTo>
                <a:lnTo>
                  <a:pt x="32" y="356"/>
                </a:lnTo>
                <a:lnTo>
                  <a:pt x="33" y="351"/>
                </a:lnTo>
                <a:lnTo>
                  <a:pt x="36" y="348"/>
                </a:lnTo>
                <a:lnTo>
                  <a:pt x="44" y="348"/>
                </a:lnTo>
                <a:lnTo>
                  <a:pt x="46" y="348"/>
                </a:lnTo>
                <a:lnTo>
                  <a:pt x="48" y="346"/>
                </a:lnTo>
                <a:lnTo>
                  <a:pt x="48" y="343"/>
                </a:lnTo>
                <a:lnTo>
                  <a:pt x="45" y="339"/>
                </a:lnTo>
                <a:lnTo>
                  <a:pt x="30" y="321"/>
                </a:lnTo>
                <a:lnTo>
                  <a:pt x="28" y="317"/>
                </a:lnTo>
                <a:lnTo>
                  <a:pt x="25" y="314"/>
                </a:lnTo>
                <a:lnTo>
                  <a:pt x="21" y="311"/>
                </a:lnTo>
                <a:lnTo>
                  <a:pt x="8" y="309"/>
                </a:lnTo>
                <a:lnTo>
                  <a:pt x="4" y="306"/>
                </a:lnTo>
                <a:lnTo>
                  <a:pt x="2" y="304"/>
                </a:lnTo>
                <a:lnTo>
                  <a:pt x="0" y="298"/>
                </a:lnTo>
                <a:lnTo>
                  <a:pt x="1" y="296"/>
                </a:lnTo>
                <a:lnTo>
                  <a:pt x="36" y="273"/>
                </a:lnTo>
                <a:lnTo>
                  <a:pt x="44" y="264"/>
                </a:lnTo>
                <a:lnTo>
                  <a:pt x="70" y="242"/>
                </a:lnTo>
                <a:lnTo>
                  <a:pt x="77" y="234"/>
                </a:lnTo>
                <a:lnTo>
                  <a:pt x="78" y="233"/>
                </a:lnTo>
                <a:lnTo>
                  <a:pt x="81" y="233"/>
                </a:lnTo>
                <a:lnTo>
                  <a:pt x="82" y="235"/>
                </a:lnTo>
                <a:lnTo>
                  <a:pt x="81" y="238"/>
                </a:lnTo>
                <a:lnTo>
                  <a:pt x="82" y="240"/>
                </a:lnTo>
                <a:lnTo>
                  <a:pt x="85" y="241"/>
                </a:lnTo>
                <a:lnTo>
                  <a:pt x="86" y="243"/>
                </a:lnTo>
                <a:lnTo>
                  <a:pt x="88" y="245"/>
                </a:lnTo>
                <a:lnTo>
                  <a:pt x="92" y="246"/>
                </a:lnTo>
                <a:lnTo>
                  <a:pt x="94" y="245"/>
                </a:lnTo>
                <a:lnTo>
                  <a:pt x="98" y="240"/>
                </a:lnTo>
                <a:lnTo>
                  <a:pt x="101" y="238"/>
                </a:lnTo>
                <a:lnTo>
                  <a:pt x="108" y="239"/>
                </a:lnTo>
                <a:lnTo>
                  <a:pt x="122" y="244"/>
                </a:lnTo>
                <a:lnTo>
                  <a:pt x="130" y="243"/>
                </a:lnTo>
                <a:lnTo>
                  <a:pt x="137" y="241"/>
                </a:lnTo>
                <a:lnTo>
                  <a:pt x="143" y="237"/>
                </a:lnTo>
                <a:lnTo>
                  <a:pt x="148" y="231"/>
                </a:lnTo>
                <a:lnTo>
                  <a:pt x="162" y="211"/>
                </a:lnTo>
                <a:lnTo>
                  <a:pt x="167" y="206"/>
                </a:lnTo>
                <a:lnTo>
                  <a:pt x="187" y="194"/>
                </a:lnTo>
                <a:lnTo>
                  <a:pt x="189" y="190"/>
                </a:lnTo>
                <a:lnTo>
                  <a:pt x="188" y="181"/>
                </a:lnTo>
                <a:lnTo>
                  <a:pt x="177" y="123"/>
                </a:lnTo>
                <a:lnTo>
                  <a:pt x="182" y="119"/>
                </a:lnTo>
                <a:lnTo>
                  <a:pt x="192" y="117"/>
                </a:lnTo>
                <a:lnTo>
                  <a:pt x="202" y="108"/>
                </a:lnTo>
                <a:lnTo>
                  <a:pt x="204" y="102"/>
                </a:lnTo>
                <a:lnTo>
                  <a:pt x="204" y="95"/>
                </a:lnTo>
                <a:lnTo>
                  <a:pt x="206" y="89"/>
                </a:lnTo>
                <a:lnTo>
                  <a:pt x="210" y="86"/>
                </a:lnTo>
                <a:lnTo>
                  <a:pt x="216" y="86"/>
                </a:lnTo>
                <a:lnTo>
                  <a:pt x="226" y="93"/>
                </a:lnTo>
                <a:lnTo>
                  <a:pt x="232" y="93"/>
                </a:lnTo>
                <a:lnTo>
                  <a:pt x="236" y="91"/>
                </a:lnTo>
                <a:lnTo>
                  <a:pt x="251" y="77"/>
                </a:lnTo>
                <a:lnTo>
                  <a:pt x="264" y="70"/>
                </a:lnTo>
                <a:lnTo>
                  <a:pt x="277" y="61"/>
                </a:lnTo>
                <a:lnTo>
                  <a:pt x="283" y="59"/>
                </a:lnTo>
                <a:lnTo>
                  <a:pt x="316" y="50"/>
                </a:lnTo>
                <a:lnTo>
                  <a:pt x="317" y="48"/>
                </a:lnTo>
                <a:lnTo>
                  <a:pt x="318" y="46"/>
                </a:lnTo>
                <a:lnTo>
                  <a:pt x="319" y="45"/>
                </a:lnTo>
                <a:lnTo>
                  <a:pt x="321" y="44"/>
                </a:lnTo>
                <a:lnTo>
                  <a:pt x="322" y="44"/>
                </a:lnTo>
                <a:lnTo>
                  <a:pt x="325" y="47"/>
                </a:lnTo>
                <a:lnTo>
                  <a:pt x="326" y="47"/>
                </a:lnTo>
                <a:lnTo>
                  <a:pt x="329" y="48"/>
                </a:lnTo>
                <a:lnTo>
                  <a:pt x="332" y="49"/>
                </a:lnTo>
                <a:lnTo>
                  <a:pt x="335" y="50"/>
                </a:lnTo>
                <a:lnTo>
                  <a:pt x="339" y="49"/>
                </a:lnTo>
                <a:lnTo>
                  <a:pt x="346" y="44"/>
                </a:lnTo>
                <a:lnTo>
                  <a:pt x="348" y="37"/>
                </a:lnTo>
                <a:lnTo>
                  <a:pt x="350" y="29"/>
                </a:lnTo>
                <a:lnTo>
                  <a:pt x="353" y="21"/>
                </a:lnTo>
                <a:lnTo>
                  <a:pt x="357" y="16"/>
                </a:lnTo>
                <a:lnTo>
                  <a:pt x="371" y="3"/>
                </a:lnTo>
                <a:lnTo>
                  <a:pt x="377" y="0"/>
                </a:lnTo>
                <a:lnTo>
                  <a:pt x="384" y="0"/>
                </a:lnTo>
                <a:lnTo>
                  <a:pt x="387" y="5"/>
                </a:lnTo>
                <a:lnTo>
                  <a:pt x="389" y="13"/>
                </a:lnTo>
                <a:lnTo>
                  <a:pt x="392" y="21"/>
                </a:lnTo>
                <a:lnTo>
                  <a:pt x="397" y="27"/>
                </a:lnTo>
                <a:lnTo>
                  <a:pt x="403" y="33"/>
                </a:lnTo>
                <a:lnTo>
                  <a:pt x="410" y="37"/>
                </a:lnTo>
                <a:lnTo>
                  <a:pt x="415" y="40"/>
                </a:lnTo>
                <a:lnTo>
                  <a:pt x="419" y="40"/>
                </a:lnTo>
                <a:close/>
              </a:path>
            </a:pathLst>
          </a:custGeom>
          <a:solidFill>
            <a:schemeClr val="accent6">
              <a:lumMod val="60000"/>
              <a:lumOff val="40000"/>
            </a:schemeClr>
          </a:solidFill>
          <a:ln w="3175" cap="rnd">
            <a:solidFill>
              <a:srgbClr val="FBFCFC"/>
            </a:solidFill>
            <a:prstDash val="solid"/>
            <a:round/>
          </a:ln>
        </p:spPr>
        <p:txBody>
          <a:bodyPr vert="horz" wrap="square" lIns="91440" tIns="45720" rIns="91440" bIns="45720" numCol="1" anchor="t" anchorCtr="0" compatLnSpc="1"/>
          <a:lstStyle/>
          <a:p>
            <a:endParaRPr lang="en-US"/>
          </a:p>
        </p:txBody>
      </p:sp>
      <p:sp>
        <p:nvSpPr>
          <p:cNvPr id="271" name="Graphic 2"/>
          <p:cNvSpPr/>
          <p:nvPr/>
        </p:nvSpPr>
        <p:spPr>
          <a:xfrm>
            <a:off x="3257550" y="4115435"/>
            <a:ext cx="924560" cy="805180"/>
          </a:xfrm>
          <a:custGeom>
            <a:avLst/>
            <a:gdLst>
              <a:gd name="connsiteX0" fmla="*/ 167384 w 841953"/>
              <a:gd name="connsiteY0" fmla="*/ 654748 h 710547"/>
              <a:gd name="connsiteX1" fmla="*/ 174236 w 841953"/>
              <a:gd name="connsiteY1" fmla="*/ 674391 h 710547"/>
              <a:gd name="connsiteX2" fmla="*/ 180175 w 841953"/>
              <a:gd name="connsiteY2" fmla="*/ 691521 h 710547"/>
              <a:gd name="connsiteX3" fmla="*/ 187865 w 841953"/>
              <a:gd name="connsiteY3" fmla="*/ 704997 h 710547"/>
              <a:gd name="connsiteX4" fmla="*/ 203244 w 841953"/>
              <a:gd name="connsiteY4" fmla="*/ 704997 h 710547"/>
              <a:gd name="connsiteX5" fmla="*/ 203244 w 841953"/>
              <a:gd name="connsiteY5" fmla="*/ 680481 h 710547"/>
              <a:gd name="connsiteX6" fmla="*/ 190453 w 841953"/>
              <a:gd name="connsiteY6" fmla="*/ 664493 h 710547"/>
              <a:gd name="connsiteX7" fmla="*/ 167384 w 841953"/>
              <a:gd name="connsiteY7" fmla="*/ 654748 h 710547"/>
              <a:gd name="connsiteX8" fmla="*/ 167384 w 841953"/>
              <a:gd name="connsiteY8" fmla="*/ 654748 h 710547"/>
              <a:gd name="connsiteX9" fmla="*/ 270091 w 841953"/>
              <a:gd name="connsiteY9" fmla="*/ 576328 h 710547"/>
              <a:gd name="connsiteX10" fmla="*/ 270091 w 841953"/>
              <a:gd name="connsiteY10" fmla="*/ 576328 h 710547"/>
              <a:gd name="connsiteX11" fmla="*/ 264153 w 841953"/>
              <a:gd name="connsiteY11" fmla="*/ 554553 h 710547"/>
              <a:gd name="connsiteX12" fmla="*/ 285851 w 841953"/>
              <a:gd name="connsiteY12" fmla="*/ 554553 h 710547"/>
              <a:gd name="connsiteX13" fmla="*/ 285851 w 841953"/>
              <a:gd name="connsiteY13" fmla="*/ 555314 h 710547"/>
              <a:gd name="connsiteX14" fmla="*/ 291790 w 841953"/>
              <a:gd name="connsiteY14" fmla="*/ 557598 h 710547"/>
              <a:gd name="connsiteX15" fmla="*/ 281892 w 841953"/>
              <a:gd name="connsiteY15" fmla="*/ 583332 h 710547"/>
              <a:gd name="connsiteX16" fmla="*/ 270015 w 841953"/>
              <a:gd name="connsiteY16" fmla="*/ 580134 h 710547"/>
              <a:gd name="connsiteX17" fmla="*/ 270015 w 841953"/>
              <a:gd name="connsiteY17" fmla="*/ 576328 h 710547"/>
              <a:gd name="connsiteX18" fmla="*/ 270091 w 841953"/>
              <a:gd name="connsiteY18" fmla="*/ 576328 h 710547"/>
              <a:gd name="connsiteX19" fmla="*/ 336634 w 841953"/>
              <a:gd name="connsiteY19" fmla="*/ 545417 h 710547"/>
              <a:gd name="connsiteX20" fmla="*/ 336634 w 841953"/>
              <a:gd name="connsiteY20" fmla="*/ 545417 h 710547"/>
              <a:gd name="connsiteX21" fmla="*/ 351633 w 841953"/>
              <a:gd name="connsiteY21" fmla="*/ 551812 h 710547"/>
              <a:gd name="connsiteX22" fmla="*/ 355439 w 841953"/>
              <a:gd name="connsiteY22" fmla="*/ 557370 h 710547"/>
              <a:gd name="connsiteX23" fmla="*/ 355439 w 841953"/>
              <a:gd name="connsiteY23" fmla="*/ 570846 h 710547"/>
              <a:gd name="connsiteX24" fmla="*/ 374702 w 841953"/>
              <a:gd name="connsiteY24" fmla="*/ 574044 h 710547"/>
              <a:gd name="connsiteX25" fmla="*/ 390766 w 841953"/>
              <a:gd name="connsiteY25" fmla="*/ 548386 h 710547"/>
              <a:gd name="connsiteX26" fmla="*/ 383381 w 841953"/>
              <a:gd name="connsiteY26" fmla="*/ 546483 h 710547"/>
              <a:gd name="connsiteX27" fmla="*/ 381935 w 841953"/>
              <a:gd name="connsiteY27" fmla="*/ 536509 h 710547"/>
              <a:gd name="connsiteX28" fmla="*/ 366403 w 841953"/>
              <a:gd name="connsiteY28" fmla="*/ 516790 h 710547"/>
              <a:gd name="connsiteX29" fmla="*/ 351480 w 841953"/>
              <a:gd name="connsiteY29" fmla="*/ 521662 h 710547"/>
              <a:gd name="connsiteX30" fmla="*/ 336634 w 841953"/>
              <a:gd name="connsiteY30" fmla="*/ 545417 h 710547"/>
              <a:gd name="connsiteX31" fmla="*/ 336634 w 841953"/>
              <a:gd name="connsiteY31" fmla="*/ 545417 h 710547"/>
              <a:gd name="connsiteX32" fmla="*/ 827862 w 841953"/>
              <a:gd name="connsiteY32" fmla="*/ 39266 h 710547"/>
              <a:gd name="connsiteX33" fmla="*/ 827862 w 841953"/>
              <a:gd name="connsiteY33" fmla="*/ 39266 h 710547"/>
              <a:gd name="connsiteX34" fmla="*/ 825502 w 841953"/>
              <a:gd name="connsiteY34" fmla="*/ 37362 h 710547"/>
              <a:gd name="connsiteX35" fmla="*/ 836237 w 841953"/>
              <a:gd name="connsiteY35" fmla="*/ 14902 h 710547"/>
              <a:gd name="connsiteX36" fmla="*/ 808600 w 841953"/>
              <a:gd name="connsiteY36" fmla="*/ 12923 h 710547"/>
              <a:gd name="connsiteX37" fmla="*/ 801519 w 841953"/>
              <a:gd name="connsiteY37" fmla="*/ 3939 h 710547"/>
              <a:gd name="connsiteX38" fmla="*/ 781800 w 841953"/>
              <a:gd name="connsiteY38" fmla="*/ 3939 h 710547"/>
              <a:gd name="connsiteX39" fmla="*/ 781800 w 841953"/>
              <a:gd name="connsiteY39" fmla="*/ 21221 h 710547"/>
              <a:gd name="connsiteX40" fmla="*/ 798245 w 841953"/>
              <a:gd name="connsiteY40" fmla="*/ 32413 h 710547"/>
              <a:gd name="connsiteX41" fmla="*/ 800834 w 841953"/>
              <a:gd name="connsiteY41" fmla="*/ 32946 h 710547"/>
              <a:gd name="connsiteX42" fmla="*/ 800834 w 841953"/>
              <a:gd name="connsiteY42" fmla="*/ 37362 h 710547"/>
              <a:gd name="connsiteX43" fmla="*/ 820096 w 841953"/>
              <a:gd name="connsiteY43" fmla="*/ 40560 h 710547"/>
              <a:gd name="connsiteX44" fmla="*/ 823979 w 841953"/>
              <a:gd name="connsiteY44" fmla="*/ 38276 h 710547"/>
              <a:gd name="connsiteX45" fmla="*/ 827862 w 841953"/>
              <a:gd name="connsiteY45" fmla="*/ 39266 h 710547"/>
              <a:gd name="connsiteX46" fmla="*/ 827862 w 841953"/>
              <a:gd name="connsiteY46" fmla="*/ 39266 h 710547"/>
              <a:gd name="connsiteX47" fmla="*/ 733834 w 841953"/>
              <a:gd name="connsiteY47" fmla="*/ 81216 h 710547"/>
              <a:gd name="connsiteX48" fmla="*/ 733834 w 841953"/>
              <a:gd name="connsiteY48" fmla="*/ 81216 h 710547"/>
              <a:gd name="connsiteX49" fmla="*/ 740154 w 841953"/>
              <a:gd name="connsiteY49" fmla="*/ 79009 h 710547"/>
              <a:gd name="connsiteX50" fmla="*/ 750051 w 841953"/>
              <a:gd name="connsiteY50" fmla="*/ 69568 h 710547"/>
              <a:gd name="connsiteX51" fmla="*/ 769770 w 841953"/>
              <a:gd name="connsiteY51" fmla="*/ 69568 h 710547"/>
              <a:gd name="connsiteX52" fmla="*/ 769770 w 841953"/>
              <a:gd name="connsiteY52" fmla="*/ 86851 h 710547"/>
              <a:gd name="connsiteX53" fmla="*/ 753325 w 841953"/>
              <a:gd name="connsiteY53" fmla="*/ 98043 h 710547"/>
              <a:gd name="connsiteX54" fmla="*/ 748757 w 841953"/>
              <a:gd name="connsiteY54" fmla="*/ 98956 h 710547"/>
              <a:gd name="connsiteX55" fmla="*/ 748757 w 841953"/>
              <a:gd name="connsiteY55" fmla="*/ 106417 h 710547"/>
              <a:gd name="connsiteX56" fmla="*/ 729495 w 841953"/>
              <a:gd name="connsiteY56" fmla="*/ 109615 h 710547"/>
              <a:gd name="connsiteX57" fmla="*/ 713430 w 841953"/>
              <a:gd name="connsiteY57" fmla="*/ 83957 h 710547"/>
              <a:gd name="connsiteX58" fmla="*/ 733834 w 841953"/>
              <a:gd name="connsiteY58" fmla="*/ 81216 h 710547"/>
              <a:gd name="connsiteX59" fmla="*/ 733834 w 841953"/>
              <a:gd name="connsiteY59" fmla="*/ 81216 h 710547"/>
              <a:gd name="connsiteX60" fmla="*/ 436905 w 841953"/>
              <a:gd name="connsiteY60" fmla="*/ 485954 h 710547"/>
              <a:gd name="connsiteX61" fmla="*/ 436905 w 841953"/>
              <a:gd name="connsiteY61" fmla="*/ 485954 h 710547"/>
              <a:gd name="connsiteX62" fmla="*/ 436981 w 841953"/>
              <a:gd name="connsiteY62" fmla="*/ 471489 h 710547"/>
              <a:gd name="connsiteX63" fmla="*/ 452513 w 841953"/>
              <a:gd name="connsiteY63" fmla="*/ 468672 h 710547"/>
              <a:gd name="connsiteX64" fmla="*/ 452741 w 841953"/>
              <a:gd name="connsiteY64" fmla="*/ 468063 h 710547"/>
              <a:gd name="connsiteX65" fmla="*/ 452817 w 841953"/>
              <a:gd name="connsiteY65" fmla="*/ 468672 h 710547"/>
              <a:gd name="connsiteX66" fmla="*/ 472308 w 841953"/>
              <a:gd name="connsiteY66" fmla="*/ 471489 h 710547"/>
              <a:gd name="connsiteX67" fmla="*/ 472308 w 841953"/>
              <a:gd name="connsiteY67" fmla="*/ 493949 h 710547"/>
              <a:gd name="connsiteX68" fmla="*/ 457081 w 841953"/>
              <a:gd name="connsiteY68" fmla="*/ 496461 h 710547"/>
              <a:gd name="connsiteX69" fmla="*/ 450305 w 841953"/>
              <a:gd name="connsiteY69" fmla="*/ 511993 h 710547"/>
              <a:gd name="connsiteX70" fmla="*/ 429672 w 841953"/>
              <a:gd name="connsiteY70" fmla="*/ 525241 h 710547"/>
              <a:gd name="connsiteX71" fmla="*/ 421449 w 841953"/>
              <a:gd name="connsiteY71" fmla="*/ 512297 h 710547"/>
              <a:gd name="connsiteX72" fmla="*/ 428682 w 841953"/>
              <a:gd name="connsiteY72" fmla="*/ 498593 h 710547"/>
              <a:gd name="connsiteX73" fmla="*/ 436905 w 841953"/>
              <a:gd name="connsiteY73" fmla="*/ 485954 h 710547"/>
              <a:gd name="connsiteX74" fmla="*/ 436905 w 841953"/>
              <a:gd name="connsiteY74" fmla="*/ 485954 h 710547"/>
              <a:gd name="connsiteX75" fmla="*/ 21812 w 841953"/>
              <a:gd name="connsiteY75" fmla="*/ 700125 h 710547"/>
              <a:gd name="connsiteX76" fmla="*/ 21812 w 841953"/>
              <a:gd name="connsiteY76" fmla="*/ 700125 h 710547"/>
              <a:gd name="connsiteX77" fmla="*/ 5748 w 841953"/>
              <a:gd name="connsiteY77" fmla="*/ 674467 h 710547"/>
              <a:gd name="connsiteX78" fmla="*/ 41075 w 841953"/>
              <a:gd name="connsiteY78" fmla="*/ 674467 h 710547"/>
              <a:gd name="connsiteX79" fmla="*/ 41075 w 841953"/>
              <a:gd name="connsiteY79" fmla="*/ 696927 h 710547"/>
              <a:gd name="connsiteX80" fmla="*/ 21812 w 841953"/>
              <a:gd name="connsiteY80" fmla="*/ 700125 h 710547"/>
              <a:gd name="connsiteX81" fmla="*/ 21812 w 841953"/>
              <a:gd name="connsiteY81" fmla="*/ 700125 h 710547"/>
              <a:gd name="connsiteX82" fmla="*/ 728276 w 841953"/>
              <a:gd name="connsiteY82" fmla="*/ 479026 h 710547"/>
              <a:gd name="connsiteX83" fmla="*/ 728276 w 841953"/>
              <a:gd name="connsiteY83" fmla="*/ 479026 h 710547"/>
              <a:gd name="connsiteX84" fmla="*/ 720054 w 841953"/>
              <a:gd name="connsiteY84" fmla="*/ 491132 h 710547"/>
              <a:gd name="connsiteX85" fmla="*/ 741372 w 841953"/>
              <a:gd name="connsiteY85" fmla="*/ 503390 h 710547"/>
              <a:gd name="connsiteX86" fmla="*/ 749214 w 841953"/>
              <a:gd name="connsiteY86" fmla="*/ 512374 h 710547"/>
              <a:gd name="connsiteX87" fmla="*/ 764898 w 841953"/>
              <a:gd name="connsiteY87" fmla="*/ 512374 h 710547"/>
              <a:gd name="connsiteX88" fmla="*/ 764898 w 841953"/>
              <a:gd name="connsiteY88" fmla="*/ 496157 h 710547"/>
              <a:gd name="connsiteX89" fmla="*/ 751802 w 841953"/>
              <a:gd name="connsiteY89" fmla="*/ 485574 h 710547"/>
              <a:gd name="connsiteX90" fmla="*/ 728276 w 841953"/>
              <a:gd name="connsiteY90" fmla="*/ 479026 h 710547"/>
              <a:gd name="connsiteX91" fmla="*/ 728276 w 841953"/>
              <a:gd name="connsiteY91" fmla="*/ 479026 h 710547"/>
              <a:gd name="connsiteX92" fmla="*/ 694701 w 841953"/>
              <a:gd name="connsiteY92" fmla="*/ 520216 h 710547"/>
              <a:gd name="connsiteX93" fmla="*/ 694701 w 841953"/>
              <a:gd name="connsiteY93" fmla="*/ 520216 h 710547"/>
              <a:gd name="connsiteX94" fmla="*/ 688838 w 841953"/>
              <a:gd name="connsiteY94" fmla="*/ 526992 h 710547"/>
              <a:gd name="connsiteX95" fmla="*/ 687011 w 841953"/>
              <a:gd name="connsiteY95" fmla="*/ 535976 h 710547"/>
              <a:gd name="connsiteX96" fmla="*/ 688381 w 841953"/>
              <a:gd name="connsiteY96" fmla="*/ 544503 h 710547"/>
              <a:gd name="connsiteX97" fmla="*/ 703076 w 841953"/>
              <a:gd name="connsiteY97" fmla="*/ 551660 h 710547"/>
              <a:gd name="connsiteX98" fmla="*/ 713887 w 841953"/>
              <a:gd name="connsiteY98" fmla="*/ 542752 h 710547"/>
              <a:gd name="connsiteX99" fmla="*/ 708710 w 841953"/>
              <a:gd name="connsiteY99" fmla="*/ 531027 h 710547"/>
              <a:gd name="connsiteX100" fmla="*/ 694701 w 841953"/>
              <a:gd name="connsiteY100" fmla="*/ 520216 h 710547"/>
              <a:gd name="connsiteX101" fmla="*/ 694701 w 841953"/>
              <a:gd name="connsiteY101" fmla="*/ 520216 h 710547"/>
              <a:gd name="connsiteX102" fmla="*/ 559331 w 841953"/>
              <a:gd name="connsiteY102" fmla="*/ 517779 h 710547"/>
              <a:gd name="connsiteX103" fmla="*/ 559331 w 841953"/>
              <a:gd name="connsiteY103" fmla="*/ 517779 h 710547"/>
              <a:gd name="connsiteX104" fmla="*/ 568087 w 841953"/>
              <a:gd name="connsiteY104" fmla="*/ 537346 h 710547"/>
              <a:gd name="connsiteX105" fmla="*/ 575776 w 841953"/>
              <a:gd name="connsiteY105" fmla="*/ 554477 h 710547"/>
              <a:gd name="connsiteX106" fmla="*/ 585598 w 841953"/>
              <a:gd name="connsiteY106" fmla="*/ 567953 h 710547"/>
              <a:gd name="connsiteX107" fmla="*/ 605317 w 841953"/>
              <a:gd name="connsiteY107" fmla="*/ 567953 h 710547"/>
              <a:gd name="connsiteX108" fmla="*/ 605317 w 841953"/>
              <a:gd name="connsiteY108" fmla="*/ 543437 h 710547"/>
              <a:gd name="connsiteX109" fmla="*/ 588872 w 841953"/>
              <a:gd name="connsiteY109" fmla="*/ 527525 h 710547"/>
              <a:gd name="connsiteX110" fmla="*/ 559331 w 841953"/>
              <a:gd name="connsiteY110" fmla="*/ 517779 h 710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41953" h="710547">
                <a:moveTo>
                  <a:pt x="167384" y="654748"/>
                </a:moveTo>
                <a:cubicBezTo>
                  <a:pt x="167384" y="654748"/>
                  <a:pt x="175074" y="664493"/>
                  <a:pt x="174236" y="674391"/>
                </a:cubicBezTo>
                <a:cubicBezTo>
                  <a:pt x="173399" y="684212"/>
                  <a:pt x="173399" y="690303"/>
                  <a:pt x="180175" y="691521"/>
                </a:cubicBezTo>
                <a:cubicBezTo>
                  <a:pt x="187027" y="692739"/>
                  <a:pt x="186113" y="698906"/>
                  <a:pt x="187865" y="704997"/>
                </a:cubicBezTo>
                <a:cubicBezTo>
                  <a:pt x="189540" y="711088"/>
                  <a:pt x="199818" y="713601"/>
                  <a:pt x="203244" y="704997"/>
                </a:cubicBezTo>
                <a:cubicBezTo>
                  <a:pt x="206594" y="696394"/>
                  <a:pt x="206594" y="686648"/>
                  <a:pt x="203244" y="680481"/>
                </a:cubicBezTo>
                <a:cubicBezTo>
                  <a:pt x="199818" y="674314"/>
                  <a:pt x="197305" y="667005"/>
                  <a:pt x="190453" y="664493"/>
                </a:cubicBezTo>
                <a:cubicBezTo>
                  <a:pt x="183601" y="662133"/>
                  <a:pt x="167384" y="654748"/>
                  <a:pt x="167384" y="654748"/>
                </a:cubicBezTo>
                <a:lnTo>
                  <a:pt x="167384" y="654748"/>
                </a:lnTo>
                <a:close/>
                <a:moveTo>
                  <a:pt x="270091" y="576328"/>
                </a:moveTo>
                <a:lnTo>
                  <a:pt x="270091" y="576328"/>
                </a:lnTo>
                <a:cubicBezTo>
                  <a:pt x="264457" y="570389"/>
                  <a:pt x="255625" y="559121"/>
                  <a:pt x="264153" y="554553"/>
                </a:cubicBezTo>
                <a:cubicBezTo>
                  <a:pt x="275954" y="548158"/>
                  <a:pt x="285851" y="554553"/>
                  <a:pt x="285851" y="554553"/>
                </a:cubicBezTo>
                <a:lnTo>
                  <a:pt x="285851" y="555314"/>
                </a:lnTo>
                <a:cubicBezTo>
                  <a:pt x="287755" y="555771"/>
                  <a:pt x="289734" y="556456"/>
                  <a:pt x="291790" y="557598"/>
                </a:cubicBezTo>
                <a:cubicBezTo>
                  <a:pt x="303667" y="564070"/>
                  <a:pt x="281892" y="583332"/>
                  <a:pt x="281892" y="583332"/>
                </a:cubicBezTo>
                <a:lnTo>
                  <a:pt x="270015" y="580134"/>
                </a:lnTo>
                <a:lnTo>
                  <a:pt x="270015" y="576328"/>
                </a:lnTo>
                <a:lnTo>
                  <a:pt x="270091" y="576328"/>
                </a:lnTo>
                <a:close/>
                <a:moveTo>
                  <a:pt x="336634" y="545417"/>
                </a:moveTo>
                <a:lnTo>
                  <a:pt x="336634" y="545417"/>
                </a:lnTo>
                <a:cubicBezTo>
                  <a:pt x="336634" y="545417"/>
                  <a:pt x="345694" y="542752"/>
                  <a:pt x="351633" y="551812"/>
                </a:cubicBezTo>
                <a:cubicBezTo>
                  <a:pt x="353003" y="553944"/>
                  <a:pt x="354221" y="555847"/>
                  <a:pt x="355439" y="557370"/>
                </a:cubicBezTo>
                <a:lnTo>
                  <a:pt x="355439" y="570846"/>
                </a:lnTo>
                <a:lnTo>
                  <a:pt x="374702" y="574044"/>
                </a:lnTo>
                <a:cubicBezTo>
                  <a:pt x="374702" y="574044"/>
                  <a:pt x="410029" y="554781"/>
                  <a:pt x="390766" y="548386"/>
                </a:cubicBezTo>
                <a:cubicBezTo>
                  <a:pt x="388254" y="547548"/>
                  <a:pt x="385742" y="546863"/>
                  <a:pt x="383381" y="546483"/>
                </a:cubicBezTo>
                <a:cubicBezTo>
                  <a:pt x="383534" y="543361"/>
                  <a:pt x="383153" y="539935"/>
                  <a:pt x="381935" y="536509"/>
                </a:cubicBezTo>
                <a:cubicBezTo>
                  <a:pt x="377747" y="524936"/>
                  <a:pt x="371504" y="517018"/>
                  <a:pt x="366403" y="516790"/>
                </a:cubicBezTo>
                <a:cubicBezTo>
                  <a:pt x="361226" y="516561"/>
                  <a:pt x="355592" y="514201"/>
                  <a:pt x="351480" y="521662"/>
                </a:cubicBezTo>
                <a:cubicBezTo>
                  <a:pt x="347293" y="528971"/>
                  <a:pt x="336634" y="545417"/>
                  <a:pt x="336634" y="545417"/>
                </a:cubicBezTo>
                <a:lnTo>
                  <a:pt x="336634" y="545417"/>
                </a:lnTo>
                <a:close/>
                <a:moveTo>
                  <a:pt x="827862" y="39266"/>
                </a:moveTo>
                <a:lnTo>
                  <a:pt x="827862" y="39266"/>
                </a:lnTo>
                <a:cubicBezTo>
                  <a:pt x="827862" y="39266"/>
                  <a:pt x="826872" y="38581"/>
                  <a:pt x="825502" y="37362"/>
                </a:cubicBezTo>
                <a:cubicBezTo>
                  <a:pt x="834562" y="31576"/>
                  <a:pt x="850551" y="19699"/>
                  <a:pt x="836237" y="14902"/>
                </a:cubicBezTo>
                <a:cubicBezTo>
                  <a:pt x="825121" y="11248"/>
                  <a:pt x="815147" y="11781"/>
                  <a:pt x="808600" y="12923"/>
                </a:cubicBezTo>
                <a:cubicBezTo>
                  <a:pt x="802813" y="11476"/>
                  <a:pt x="803422" y="7669"/>
                  <a:pt x="801519" y="3939"/>
                </a:cubicBezTo>
                <a:cubicBezTo>
                  <a:pt x="799311" y="-401"/>
                  <a:pt x="786216" y="-2152"/>
                  <a:pt x="781800" y="3939"/>
                </a:cubicBezTo>
                <a:cubicBezTo>
                  <a:pt x="777384" y="9953"/>
                  <a:pt x="777384" y="16882"/>
                  <a:pt x="781800" y="21221"/>
                </a:cubicBezTo>
                <a:cubicBezTo>
                  <a:pt x="786216" y="25561"/>
                  <a:pt x="789490" y="30662"/>
                  <a:pt x="798245" y="32413"/>
                </a:cubicBezTo>
                <a:cubicBezTo>
                  <a:pt x="799007" y="32566"/>
                  <a:pt x="799920" y="32794"/>
                  <a:pt x="800834" y="32946"/>
                </a:cubicBezTo>
                <a:lnTo>
                  <a:pt x="800834" y="37362"/>
                </a:lnTo>
                <a:lnTo>
                  <a:pt x="820096" y="40560"/>
                </a:lnTo>
                <a:cubicBezTo>
                  <a:pt x="820096" y="40560"/>
                  <a:pt x="821695" y="39722"/>
                  <a:pt x="823979" y="38276"/>
                </a:cubicBezTo>
                <a:cubicBezTo>
                  <a:pt x="826416" y="38885"/>
                  <a:pt x="827862" y="39266"/>
                  <a:pt x="827862" y="39266"/>
                </a:cubicBezTo>
                <a:lnTo>
                  <a:pt x="827862" y="39266"/>
                </a:lnTo>
                <a:close/>
                <a:moveTo>
                  <a:pt x="733834" y="81216"/>
                </a:moveTo>
                <a:lnTo>
                  <a:pt x="733834" y="81216"/>
                </a:lnTo>
                <a:cubicBezTo>
                  <a:pt x="735053" y="80075"/>
                  <a:pt x="737108" y="79389"/>
                  <a:pt x="740154" y="79009"/>
                </a:cubicBezTo>
                <a:cubicBezTo>
                  <a:pt x="748909" y="78171"/>
                  <a:pt x="747843" y="73831"/>
                  <a:pt x="750051" y="69568"/>
                </a:cubicBezTo>
                <a:cubicBezTo>
                  <a:pt x="752259" y="65228"/>
                  <a:pt x="765355" y="63553"/>
                  <a:pt x="769770" y="69568"/>
                </a:cubicBezTo>
                <a:cubicBezTo>
                  <a:pt x="774186" y="75583"/>
                  <a:pt x="774186" y="82511"/>
                  <a:pt x="769770" y="86851"/>
                </a:cubicBezTo>
                <a:cubicBezTo>
                  <a:pt x="765355" y="91114"/>
                  <a:pt x="762081" y="96368"/>
                  <a:pt x="753325" y="98043"/>
                </a:cubicBezTo>
                <a:cubicBezTo>
                  <a:pt x="752031" y="98271"/>
                  <a:pt x="750508" y="98652"/>
                  <a:pt x="748757" y="98956"/>
                </a:cubicBezTo>
                <a:lnTo>
                  <a:pt x="748757" y="106417"/>
                </a:lnTo>
                <a:lnTo>
                  <a:pt x="729495" y="109615"/>
                </a:lnTo>
                <a:cubicBezTo>
                  <a:pt x="729495" y="109615"/>
                  <a:pt x="694168" y="90353"/>
                  <a:pt x="713430" y="83957"/>
                </a:cubicBezTo>
                <a:cubicBezTo>
                  <a:pt x="720967" y="81521"/>
                  <a:pt x="728048" y="80988"/>
                  <a:pt x="733834" y="81216"/>
                </a:cubicBezTo>
                <a:lnTo>
                  <a:pt x="733834" y="81216"/>
                </a:lnTo>
                <a:close/>
                <a:moveTo>
                  <a:pt x="436905" y="485954"/>
                </a:moveTo>
                <a:lnTo>
                  <a:pt x="436905" y="485954"/>
                </a:lnTo>
                <a:cubicBezTo>
                  <a:pt x="431042" y="480549"/>
                  <a:pt x="427768" y="474534"/>
                  <a:pt x="436981" y="471489"/>
                </a:cubicBezTo>
                <a:cubicBezTo>
                  <a:pt x="442539" y="469661"/>
                  <a:pt x="447792" y="468900"/>
                  <a:pt x="452513" y="468672"/>
                </a:cubicBezTo>
                <a:cubicBezTo>
                  <a:pt x="452665" y="468291"/>
                  <a:pt x="452741" y="468063"/>
                  <a:pt x="452741" y="468063"/>
                </a:cubicBezTo>
                <a:cubicBezTo>
                  <a:pt x="452741" y="468063"/>
                  <a:pt x="452741" y="468291"/>
                  <a:pt x="452817" y="468672"/>
                </a:cubicBezTo>
                <a:cubicBezTo>
                  <a:pt x="464314" y="468291"/>
                  <a:pt x="472308" y="471489"/>
                  <a:pt x="472308" y="471489"/>
                </a:cubicBezTo>
                <a:lnTo>
                  <a:pt x="472308" y="493949"/>
                </a:lnTo>
                <a:lnTo>
                  <a:pt x="457081" y="496461"/>
                </a:lnTo>
                <a:cubicBezTo>
                  <a:pt x="456700" y="502019"/>
                  <a:pt x="452969" y="506968"/>
                  <a:pt x="450305" y="511993"/>
                </a:cubicBezTo>
                <a:cubicBezTo>
                  <a:pt x="446955" y="518236"/>
                  <a:pt x="438732" y="523489"/>
                  <a:pt x="429672" y="525241"/>
                </a:cubicBezTo>
                <a:cubicBezTo>
                  <a:pt x="420612" y="526992"/>
                  <a:pt x="417186" y="517018"/>
                  <a:pt x="421449" y="512297"/>
                </a:cubicBezTo>
                <a:cubicBezTo>
                  <a:pt x="425713" y="507577"/>
                  <a:pt x="431347" y="504988"/>
                  <a:pt x="428682" y="498593"/>
                </a:cubicBezTo>
                <a:cubicBezTo>
                  <a:pt x="426322" y="492959"/>
                  <a:pt x="430053" y="489685"/>
                  <a:pt x="436905" y="485954"/>
                </a:cubicBezTo>
                <a:lnTo>
                  <a:pt x="436905" y="485954"/>
                </a:lnTo>
                <a:close/>
                <a:moveTo>
                  <a:pt x="21812" y="700125"/>
                </a:moveTo>
                <a:lnTo>
                  <a:pt x="21812" y="700125"/>
                </a:lnTo>
                <a:cubicBezTo>
                  <a:pt x="21812" y="700125"/>
                  <a:pt x="-13515" y="680862"/>
                  <a:pt x="5748" y="674467"/>
                </a:cubicBezTo>
                <a:cubicBezTo>
                  <a:pt x="25010" y="668071"/>
                  <a:pt x="41075" y="674467"/>
                  <a:pt x="41075" y="674467"/>
                </a:cubicBezTo>
                <a:lnTo>
                  <a:pt x="41075" y="696927"/>
                </a:lnTo>
                <a:lnTo>
                  <a:pt x="21812" y="700125"/>
                </a:lnTo>
                <a:lnTo>
                  <a:pt x="21812" y="700125"/>
                </a:lnTo>
                <a:close/>
                <a:moveTo>
                  <a:pt x="728276" y="479026"/>
                </a:moveTo>
                <a:lnTo>
                  <a:pt x="728276" y="479026"/>
                </a:lnTo>
                <a:cubicBezTo>
                  <a:pt x="728276" y="479026"/>
                  <a:pt x="720891" y="484584"/>
                  <a:pt x="720054" y="491132"/>
                </a:cubicBezTo>
                <a:cubicBezTo>
                  <a:pt x="719140" y="497603"/>
                  <a:pt x="734367" y="502628"/>
                  <a:pt x="741372" y="503390"/>
                </a:cubicBezTo>
                <a:cubicBezTo>
                  <a:pt x="748376" y="504227"/>
                  <a:pt x="747539" y="508262"/>
                  <a:pt x="749214" y="512374"/>
                </a:cubicBezTo>
                <a:cubicBezTo>
                  <a:pt x="750965" y="516409"/>
                  <a:pt x="761472" y="518008"/>
                  <a:pt x="764898" y="512374"/>
                </a:cubicBezTo>
                <a:cubicBezTo>
                  <a:pt x="768400" y="506663"/>
                  <a:pt x="768400" y="500192"/>
                  <a:pt x="764898" y="496157"/>
                </a:cubicBezTo>
                <a:cubicBezTo>
                  <a:pt x="761395" y="492045"/>
                  <a:pt x="758807" y="487249"/>
                  <a:pt x="751802" y="485574"/>
                </a:cubicBezTo>
                <a:cubicBezTo>
                  <a:pt x="744874" y="488391"/>
                  <a:pt x="728276" y="483518"/>
                  <a:pt x="728276" y="479026"/>
                </a:cubicBezTo>
                <a:lnTo>
                  <a:pt x="728276" y="479026"/>
                </a:lnTo>
                <a:close/>
                <a:moveTo>
                  <a:pt x="694701" y="520216"/>
                </a:moveTo>
                <a:lnTo>
                  <a:pt x="694701" y="520216"/>
                </a:lnTo>
                <a:cubicBezTo>
                  <a:pt x="694701" y="520216"/>
                  <a:pt x="693939" y="523794"/>
                  <a:pt x="688838" y="526992"/>
                </a:cubicBezTo>
                <a:cubicBezTo>
                  <a:pt x="683661" y="530189"/>
                  <a:pt x="680996" y="532397"/>
                  <a:pt x="687011" y="535976"/>
                </a:cubicBezTo>
                <a:cubicBezTo>
                  <a:pt x="693026" y="539630"/>
                  <a:pt x="689447" y="541458"/>
                  <a:pt x="688381" y="544503"/>
                </a:cubicBezTo>
                <a:cubicBezTo>
                  <a:pt x="687315" y="547548"/>
                  <a:pt x="695995" y="553182"/>
                  <a:pt x="703076" y="551660"/>
                </a:cubicBezTo>
                <a:cubicBezTo>
                  <a:pt x="710156" y="550137"/>
                  <a:pt x="714496" y="546559"/>
                  <a:pt x="713887" y="542752"/>
                </a:cubicBezTo>
                <a:cubicBezTo>
                  <a:pt x="713278" y="538945"/>
                  <a:pt x="714115" y="535062"/>
                  <a:pt x="708710" y="531027"/>
                </a:cubicBezTo>
                <a:cubicBezTo>
                  <a:pt x="710689" y="525469"/>
                  <a:pt x="699193" y="519378"/>
                  <a:pt x="694701" y="520216"/>
                </a:cubicBezTo>
                <a:lnTo>
                  <a:pt x="694701" y="520216"/>
                </a:lnTo>
                <a:close/>
                <a:moveTo>
                  <a:pt x="559331" y="517779"/>
                </a:moveTo>
                <a:lnTo>
                  <a:pt x="559331" y="517779"/>
                </a:lnTo>
                <a:cubicBezTo>
                  <a:pt x="559331" y="517779"/>
                  <a:pt x="569229" y="527601"/>
                  <a:pt x="568087" y="537346"/>
                </a:cubicBezTo>
                <a:cubicBezTo>
                  <a:pt x="566945" y="547092"/>
                  <a:pt x="567021" y="553259"/>
                  <a:pt x="575776" y="554477"/>
                </a:cubicBezTo>
                <a:cubicBezTo>
                  <a:pt x="584532" y="555695"/>
                  <a:pt x="583466" y="561786"/>
                  <a:pt x="585598" y="567953"/>
                </a:cubicBezTo>
                <a:cubicBezTo>
                  <a:pt x="587806" y="574044"/>
                  <a:pt x="600977" y="576556"/>
                  <a:pt x="605317" y="567953"/>
                </a:cubicBezTo>
                <a:cubicBezTo>
                  <a:pt x="609733" y="559349"/>
                  <a:pt x="609733" y="549604"/>
                  <a:pt x="605317" y="543437"/>
                </a:cubicBezTo>
                <a:cubicBezTo>
                  <a:pt x="600901" y="537270"/>
                  <a:pt x="597627" y="529961"/>
                  <a:pt x="588872" y="527525"/>
                </a:cubicBezTo>
                <a:cubicBezTo>
                  <a:pt x="585598" y="512754"/>
                  <a:pt x="562833" y="509785"/>
                  <a:pt x="559331" y="517779"/>
                </a:cubicBezTo>
                <a:close/>
              </a:path>
            </a:pathLst>
          </a:custGeom>
          <a:solidFill>
            <a:schemeClr val="bg1"/>
          </a:solidFill>
          <a:ln w="7554" cap="flat">
            <a:noFill/>
            <a:prstDash val="solid"/>
            <a:miter/>
          </a:ln>
        </p:spPr>
        <p:txBody>
          <a:bodyPr rtlCol="0" anchor="ctr"/>
          <a:lstStyle/>
          <a:p>
            <a:endParaRPr lang="en-US"/>
          </a:p>
        </p:txBody>
      </p:sp>
      <p:sp>
        <p:nvSpPr>
          <p:cNvPr id="272" name="Graphic 2"/>
          <p:cNvSpPr/>
          <p:nvPr/>
        </p:nvSpPr>
        <p:spPr>
          <a:xfrm>
            <a:off x="3610924" y="3256061"/>
            <a:ext cx="828188" cy="776012"/>
          </a:xfrm>
          <a:custGeom>
            <a:avLst/>
            <a:gdLst>
              <a:gd name="connsiteX0" fmla="*/ 765807 w 828188"/>
              <a:gd name="connsiteY0" fmla="*/ 628265 h 776012"/>
              <a:gd name="connsiteX1" fmla="*/ 761543 w 828188"/>
              <a:gd name="connsiteY1" fmla="*/ 615855 h 776012"/>
              <a:gd name="connsiteX2" fmla="*/ 757812 w 828188"/>
              <a:gd name="connsiteY2" fmla="*/ 604968 h 776012"/>
              <a:gd name="connsiteX3" fmla="*/ 752940 w 828188"/>
              <a:gd name="connsiteY3" fmla="*/ 596440 h 776012"/>
              <a:gd name="connsiteX4" fmla="*/ 743270 w 828188"/>
              <a:gd name="connsiteY4" fmla="*/ 596440 h 776012"/>
              <a:gd name="connsiteX5" fmla="*/ 743270 w 828188"/>
              <a:gd name="connsiteY5" fmla="*/ 611972 h 776012"/>
              <a:gd name="connsiteX6" fmla="*/ 751341 w 828188"/>
              <a:gd name="connsiteY6" fmla="*/ 622098 h 776012"/>
              <a:gd name="connsiteX7" fmla="*/ 765807 w 828188"/>
              <a:gd name="connsiteY7" fmla="*/ 628265 h 776012"/>
              <a:gd name="connsiteX8" fmla="*/ 765807 w 828188"/>
              <a:gd name="connsiteY8" fmla="*/ 628265 h 776012"/>
              <a:gd name="connsiteX9" fmla="*/ 581101 w 828188"/>
              <a:gd name="connsiteY9" fmla="*/ 106659 h 776012"/>
              <a:gd name="connsiteX10" fmla="*/ 581101 w 828188"/>
              <a:gd name="connsiteY10" fmla="*/ 106659 h 776012"/>
              <a:gd name="connsiteX11" fmla="*/ 577675 w 828188"/>
              <a:gd name="connsiteY11" fmla="*/ 87016 h 776012"/>
              <a:gd name="connsiteX12" fmla="*/ 590161 w 828188"/>
              <a:gd name="connsiteY12" fmla="*/ 87016 h 776012"/>
              <a:gd name="connsiteX13" fmla="*/ 590161 w 828188"/>
              <a:gd name="connsiteY13" fmla="*/ 87777 h 776012"/>
              <a:gd name="connsiteX14" fmla="*/ 593587 w 828188"/>
              <a:gd name="connsiteY14" fmla="*/ 89833 h 776012"/>
              <a:gd name="connsiteX15" fmla="*/ 587877 w 828188"/>
              <a:gd name="connsiteY15" fmla="*/ 112902 h 776012"/>
              <a:gd name="connsiteX16" fmla="*/ 581101 w 828188"/>
              <a:gd name="connsiteY16" fmla="*/ 110009 h 776012"/>
              <a:gd name="connsiteX17" fmla="*/ 581101 w 828188"/>
              <a:gd name="connsiteY17" fmla="*/ 106659 h 776012"/>
              <a:gd name="connsiteX18" fmla="*/ 581101 w 828188"/>
              <a:gd name="connsiteY18" fmla="*/ 106659 h 776012"/>
              <a:gd name="connsiteX19" fmla="*/ 702538 w 828188"/>
              <a:gd name="connsiteY19" fmla="*/ 173430 h 776012"/>
              <a:gd name="connsiteX20" fmla="*/ 702538 w 828188"/>
              <a:gd name="connsiteY20" fmla="*/ 173430 h 776012"/>
              <a:gd name="connsiteX21" fmla="*/ 702766 w 828188"/>
              <a:gd name="connsiteY21" fmla="*/ 172973 h 776012"/>
              <a:gd name="connsiteX22" fmla="*/ 689062 w 828188"/>
              <a:gd name="connsiteY22" fmla="*/ 172745 h 776012"/>
              <a:gd name="connsiteX23" fmla="*/ 685027 w 828188"/>
              <a:gd name="connsiteY23" fmla="*/ 174496 h 776012"/>
              <a:gd name="connsiteX24" fmla="*/ 682057 w 828188"/>
              <a:gd name="connsiteY24" fmla="*/ 177922 h 776012"/>
              <a:gd name="connsiteX25" fmla="*/ 676956 w 828188"/>
              <a:gd name="connsiteY25" fmla="*/ 185840 h 776012"/>
              <a:gd name="connsiteX26" fmla="*/ 681220 w 828188"/>
              <a:gd name="connsiteY26" fmla="*/ 194139 h 776012"/>
              <a:gd name="connsiteX27" fmla="*/ 690356 w 828188"/>
              <a:gd name="connsiteY27" fmla="*/ 196880 h 776012"/>
              <a:gd name="connsiteX28" fmla="*/ 690356 w 828188"/>
              <a:gd name="connsiteY28" fmla="*/ 197489 h 776012"/>
              <a:gd name="connsiteX29" fmla="*/ 701015 w 828188"/>
              <a:gd name="connsiteY29" fmla="*/ 200382 h 776012"/>
              <a:gd name="connsiteX30" fmla="*/ 709923 w 828188"/>
              <a:gd name="connsiteY30" fmla="*/ 177313 h 776012"/>
              <a:gd name="connsiteX31" fmla="*/ 704593 w 828188"/>
              <a:gd name="connsiteY31" fmla="*/ 175257 h 776012"/>
              <a:gd name="connsiteX32" fmla="*/ 704593 w 828188"/>
              <a:gd name="connsiteY32" fmla="*/ 174572 h 776012"/>
              <a:gd name="connsiteX33" fmla="*/ 702538 w 828188"/>
              <a:gd name="connsiteY33" fmla="*/ 173430 h 776012"/>
              <a:gd name="connsiteX34" fmla="*/ 702538 w 828188"/>
              <a:gd name="connsiteY34" fmla="*/ 173430 h 776012"/>
              <a:gd name="connsiteX35" fmla="*/ 645817 w 828188"/>
              <a:gd name="connsiteY35" fmla="*/ 187743 h 776012"/>
              <a:gd name="connsiteX36" fmla="*/ 645817 w 828188"/>
              <a:gd name="connsiteY36" fmla="*/ 187743 h 776012"/>
              <a:gd name="connsiteX37" fmla="*/ 645055 w 828188"/>
              <a:gd name="connsiteY37" fmla="*/ 185383 h 776012"/>
              <a:gd name="connsiteX38" fmla="*/ 651603 w 828188"/>
              <a:gd name="connsiteY38" fmla="*/ 187134 h 776012"/>
              <a:gd name="connsiteX39" fmla="*/ 660511 w 828188"/>
              <a:gd name="connsiteY39" fmla="*/ 164065 h 776012"/>
              <a:gd name="connsiteX40" fmla="*/ 655105 w 828188"/>
              <a:gd name="connsiteY40" fmla="*/ 162009 h 776012"/>
              <a:gd name="connsiteX41" fmla="*/ 655105 w 828188"/>
              <a:gd name="connsiteY41" fmla="*/ 161324 h 776012"/>
              <a:gd name="connsiteX42" fmla="*/ 653126 w 828188"/>
              <a:gd name="connsiteY42" fmla="*/ 160334 h 776012"/>
              <a:gd name="connsiteX43" fmla="*/ 632341 w 828188"/>
              <a:gd name="connsiteY43" fmla="*/ 161553 h 776012"/>
              <a:gd name="connsiteX44" fmla="*/ 615286 w 828188"/>
              <a:gd name="connsiteY44" fmla="*/ 174343 h 776012"/>
              <a:gd name="connsiteX45" fmla="*/ 621453 w 828188"/>
              <a:gd name="connsiteY45" fmla="*/ 182642 h 776012"/>
              <a:gd name="connsiteX46" fmla="*/ 645817 w 828188"/>
              <a:gd name="connsiteY46" fmla="*/ 187743 h 776012"/>
              <a:gd name="connsiteX47" fmla="*/ 645817 w 828188"/>
              <a:gd name="connsiteY47" fmla="*/ 187743 h 776012"/>
              <a:gd name="connsiteX48" fmla="*/ 621529 w 828188"/>
              <a:gd name="connsiteY48" fmla="*/ 115414 h 776012"/>
              <a:gd name="connsiteX49" fmla="*/ 621529 w 828188"/>
              <a:gd name="connsiteY49" fmla="*/ 115414 h 776012"/>
              <a:gd name="connsiteX50" fmla="*/ 616200 w 828188"/>
              <a:gd name="connsiteY50" fmla="*/ 95847 h 776012"/>
              <a:gd name="connsiteX51" fmla="*/ 635767 w 828188"/>
              <a:gd name="connsiteY51" fmla="*/ 95847 h 776012"/>
              <a:gd name="connsiteX52" fmla="*/ 635767 w 828188"/>
              <a:gd name="connsiteY52" fmla="*/ 96533 h 776012"/>
              <a:gd name="connsiteX53" fmla="*/ 641096 w 828188"/>
              <a:gd name="connsiteY53" fmla="*/ 98588 h 776012"/>
              <a:gd name="connsiteX54" fmla="*/ 632188 w 828188"/>
              <a:gd name="connsiteY54" fmla="*/ 121657 h 776012"/>
              <a:gd name="connsiteX55" fmla="*/ 621529 w 828188"/>
              <a:gd name="connsiteY55" fmla="*/ 118764 h 776012"/>
              <a:gd name="connsiteX56" fmla="*/ 621529 w 828188"/>
              <a:gd name="connsiteY56" fmla="*/ 115414 h 776012"/>
              <a:gd name="connsiteX57" fmla="*/ 621529 w 828188"/>
              <a:gd name="connsiteY57" fmla="*/ 115414 h 776012"/>
              <a:gd name="connsiteX58" fmla="*/ 312646 w 828188"/>
              <a:gd name="connsiteY58" fmla="*/ 499900 h 776012"/>
              <a:gd name="connsiteX59" fmla="*/ 312646 w 828188"/>
              <a:gd name="connsiteY59" fmla="*/ 499900 h 776012"/>
              <a:gd name="connsiteX60" fmla="*/ 312570 w 828188"/>
              <a:gd name="connsiteY60" fmla="*/ 494190 h 776012"/>
              <a:gd name="connsiteX61" fmla="*/ 313484 w 828188"/>
              <a:gd name="connsiteY61" fmla="*/ 495180 h 776012"/>
              <a:gd name="connsiteX62" fmla="*/ 313484 w 828188"/>
              <a:gd name="connsiteY62" fmla="*/ 498530 h 776012"/>
              <a:gd name="connsiteX63" fmla="*/ 324143 w 828188"/>
              <a:gd name="connsiteY63" fmla="*/ 501423 h 776012"/>
              <a:gd name="connsiteX64" fmla="*/ 332975 w 828188"/>
              <a:gd name="connsiteY64" fmla="*/ 478354 h 776012"/>
              <a:gd name="connsiteX65" fmla="*/ 327645 w 828188"/>
              <a:gd name="connsiteY65" fmla="*/ 476298 h 776012"/>
              <a:gd name="connsiteX66" fmla="*/ 327645 w 828188"/>
              <a:gd name="connsiteY66" fmla="*/ 475613 h 776012"/>
              <a:gd name="connsiteX67" fmla="*/ 320184 w 828188"/>
              <a:gd name="connsiteY67" fmla="*/ 473176 h 776012"/>
              <a:gd name="connsiteX68" fmla="*/ 299323 w 828188"/>
              <a:gd name="connsiteY68" fmla="*/ 473709 h 776012"/>
              <a:gd name="connsiteX69" fmla="*/ 282344 w 828188"/>
              <a:gd name="connsiteY69" fmla="*/ 486500 h 776012"/>
              <a:gd name="connsiteX70" fmla="*/ 288511 w 828188"/>
              <a:gd name="connsiteY70" fmla="*/ 494799 h 776012"/>
              <a:gd name="connsiteX71" fmla="*/ 312646 w 828188"/>
              <a:gd name="connsiteY71" fmla="*/ 499900 h 776012"/>
              <a:gd name="connsiteX72" fmla="*/ 312646 w 828188"/>
              <a:gd name="connsiteY72" fmla="*/ 499900 h 776012"/>
              <a:gd name="connsiteX73" fmla="*/ 325970 w 828188"/>
              <a:gd name="connsiteY73" fmla="*/ 609155 h 776012"/>
              <a:gd name="connsiteX74" fmla="*/ 325970 w 828188"/>
              <a:gd name="connsiteY74" fmla="*/ 609155 h 776012"/>
              <a:gd name="connsiteX75" fmla="*/ 327569 w 828188"/>
              <a:gd name="connsiteY75" fmla="*/ 608774 h 776012"/>
              <a:gd name="connsiteX76" fmla="*/ 326122 w 828188"/>
              <a:gd name="connsiteY76" fmla="*/ 609536 h 776012"/>
              <a:gd name="connsiteX77" fmla="*/ 331452 w 828188"/>
              <a:gd name="connsiteY77" fmla="*/ 629179 h 776012"/>
              <a:gd name="connsiteX78" fmla="*/ 331452 w 828188"/>
              <a:gd name="connsiteY78" fmla="*/ 632529 h 776012"/>
              <a:gd name="connsiteX79" fmla="*/ 342111 w 828188"/>
              <a:gd name="connsiteY79" fmla="*/ 635422 h 776012"/>
              <a:gd name="connsiteX80" fmla="*/ 354140 w 828188"/>
              <a:gd name="connsiteY80" fmla="*/ 616769 h 776012"/>
              <a:gd name="connsiteX81" fmla="*/ 354064 w 828188"/>
              <a:gd name="connsiteY81" fmla="*/ 600552 h 776012"/>
              <a:gd name="connsiteX82" fmla="*/ 344395 w 828188"/>
              <a:gd name="connsiteY82" fmla="*/ 581594 h 776012"/>
              <a:gd name="connsiteX83" fmla="*/ 335182 w 828188"/>
              <a:gd name="connsiteY83" fmla="*/ 586238 h 776012"/>
              <a:gd name="connsiteX84" fmla="*/ 325970 w 828188"/>
              <a:gd name="connsiteY84" fmla="*/ 609155 h 776012"/>
              <a:gd name="connsiteX85" fmla="*/ 325970 w 828188"/>
              <a:gd name="connsiteY85" fmla="*/ 609155 h 776012"/>
              <a:gd name="connsiteX86" fmla="*/ 819635 w 828188"/>
              <a:gd name="connsiteY86" fmla="*/ 599714 h 776012"/>
              <a:gd name="connsiteX87" fmla="*/ 819635 w 828188"/>
              <a:gd name="connsiteY87" fmla="*/ 599714 h 776012"/>
              <a:gd name="connsiteX88" fmla="*/ 817731 w 828188"/>
              <a:gd name="connsiteY88" fmla="*/ 594689 h 776012"/>
              <a:gd name="connsiteX89" fmla="*/ 816741 w 828188"/>
              <a:gd name="connsiteY89" fmla="*/ 587685 h 776012"/>
              <a:gd name="connsiteX90" fmla="*/ 796109 w 828188"/>
              <a:gd name="connsiteY90" fmla="*/ 587685 h 776012"/>
              <a:gd name="connsiteX91" fmla="*/ 779130 w 828188"/>
              <a:gd name="connsiteY91" fmla="*/ 600476 h 776012"/>
              <a:gd name="connsiteX92" fmla="*/ 785297 w 828188"/>
              <a:gd name="connsiteY92" fmla="*/ 608774 h 776012"/>
              <a:gd name="connsiteX93" fmla="*/ 799687 w 828188"/>
              <a:gd name="connsiteY93" fmla="*/ 611744 h 776012"/>
              <a:gd name="connsiteX94" fmla="*/ 805473 w 828188"/>
              <a:gd name="connsiteY94" fmla="*/ 618977 h 776012"/>
              <a:gd name="connsiteX95" fmla="*/ 805473 w 828188"/>
              <a:gd name="connsiteY95" fmla="*/ 622327 h 776012"/>
              <a:gd name="connsiteX96" fmla="*/ 816132 w 828188"/>
              <a:gd name="connsiteY96" fmla="*/ 625220 h 776012"/>
              <a:gd name="connsiteX97" fmla="*/ 825040 w 828188"/>
              <a:gd name="connsiteY97" fmla="*/ 602074 h 776012"/>
              <a:gd name="connsiteX98" fmla="*/ 819711 w 828188"/>
              <a:gd name="connsiteY98" fmla="*/ 600019 h 776012"/>
              <a:gd name="connsiteX99" fmla="*/ 819711 w 828188"/>
              <a:gd name="connsiteY99" fmla="*/ 599714 h 776012"/>
              <a:gd name="connsiteX100" fmla="*/ 819635 w 828188"/>
              <a:gd name="connsiteY100" fmla="*/ 599714 h 776012"/>
              <a:gd name="connsiteX101" fmla="*/ 315463 w 828188"/>
              <a:gd name="connsiteY101" fmla="*/ 371687 h 776012"/>
              <a:gd name="connsiteX102" fmla="*/ 315463 w 828188"/>
              <a:gd name="connsiteY102" fmla="*/ 371687 h 776012"/>
              <a:gd name="connsiteX103" fmla="*/ 310591 w 828188"/>
              <a:gd name="connsiteY103" fmla="*/ 372906 h 776012"/>
              <a:gd name="connsiteX104" fmla="*/ 300921 w 828188"/>
              <a:gd name="connsiteY104" fmla="*/ 379301 h 776012"/>
              <a:gd name="connsiteX105" fmla="*/ 304424 w 828188"/>
              <a:gd name="connsiteY105" fmla="*/ 383488 h 776012"/>
              <a:gd name="connsiteX106" fmla="*/ 314017 w 828188"/>
              <a:gd name="connsiteY106" fmla="*/ 385240 h 776012"/>
              <a:gd name="connsiteX107" fmla="*/ 319422 w 828188"/>
              <a:gd name="connsiteY107" fmla="*/ 391940 h 776012"/>
              <a:gd name="connsiteX108" fmla="*/ 319422 w 828188"/>
              <a:gd name="connsiteY108" fmla="*/ 395290 h 776012"/>
              <a:gd name="connsiteX109" fmla="*/ 330081 w 828188"/>
              <a:gd name="connsiteY109" fmla="*/ 398183 h 776012"/>
              <a:gd name="connsiteX110" fmla="*/ 338989 w 828188"/>
              <a:gd name="connsiteY110" fmla="*/ 375114 h 776012"/>
              <a:gd name="connsiteX111" fmla="*/ 333660 w 828188"/>
              <a:gd name="connsiteY111" fmla="*/ 373058 h 776012"/>
              <a:gd name="connsiteX112" fmla="*/ 333660 w 828188"/>
              <a:gd name="connsiteY112" fmla="*/ 372297 h 776012"/>
              <a:gd name="connsiteX113" fmla="*/ 315463 w 828188"/>
              <a:gd name="connsiteY113" fmla="*/ 371687 h 776012"/>
              <a:gd name="connsiteX114" fmla="*/ 315463 w 828188"/>
              <a:gd name="connsiteY114" fmla="*/ 371687 h 776012"/>
              <a:gd name="connsiteX115" fmla="*/ 6428 w 828188"/>
              <a:gd name="connsiteY115" fmla="*/ 773989 h 776012"/>
              <a:gd name="connsiteX116" fmla="*/ 6428 w 828188"/>
              <a:gd name="connsiteY116" fmla="*/ 773989 h 776012"/>
              <a:gd name="connsiteX117" fmla="*/ 9397 w 828188"/>
              <a:gd name="connsiteY117" fmla="*/ 772390 h 776012"/>
              <a:gd name="connsiteX118" fmla="*/ 8560 w 828188"/>
              <a:gd name="connsiteY118" fmla="*/ 772162 h 776012"/>
              <a:gd name="connsiteX119" fmla="*/ 8560 w 828188"/>
              <a:gd name="connsiteY119" fmla="*/ 768812 h 776012"/>
              <a:gd name="connsiteX120" fmla="*/ 3154 w 828188"/>
              <a:gd name="connsiteY120" fmla="*/ 749169 h 776012"/>
              <a:gd name="connsiteX121" fmla="*/ 22721 w 828188"/>
              <a:gd name="connsiteY121" fmla="*/ 749169 h 776012"/>
              <a:gd name="connsiteX122" fmla="*/ 22721 w 828188"/>
              <a:gd name="connsiteY122" fmla="*/ 749930 h 776012"/>
              <a:gd name="connsiteX123" fmla="*/ 28051 w 828188"/>
              <a:gd name="connsiteY123" fmla="*/ 751986 h 776012"/>
              <a:gd name="connsiteX124" fmla="*/ 28736 w 828188"/>
              <a:gd name="connsiteY124" fmla="*/ 752443 h 776012"/>
              <a:gd name="connsiteX125" fmla="*/ 30030 w 828188"/>
              <a:gd name="connsiteY125" fmla="*/ 749397 h 776012"/>
              <a:gd name="connsiteX126" fmla="*/ 47770 w 828188"/>
              <a:gd name="connsiteY126" fmla="*/ 754803 h 776012"/>
              <a:gd name="connsiteX127" fmla="*/ 47770 w 828188"/>
              <a:gd name="connsiteY127" fmla="*/ 770335 h 776012"/>
              <a:gd name="connsiteX128" fmla="*/ 33000 w 828188"/>
              <a:gd name="connsiteY128" fmla="*/ 775892 h 776012"/>
              <a:gd name="connsiteX129" fmla="*/ 19447 w 828188"/>
              <a:gd name="connsiteY129" fmla="*/ 774750 h 776012"/>
              <a:gd name="connsiteX130" fmla="*/ 19143 w 828188"/>
              <a:gd name="connsiteY130" fmla="*/ 774979 h 776012"/>
              <a:gd name="connsiteX131" fmla="*/ 17696 w 828188"/>
              <a:gd name="connsiteY131" fmla="*/ 774598 h 776012"/>
              <a:gd name="connsiteX132" fmla="*/ 6428 w 828188"/>
              <a:gd name="connsiteY132" fmla="*/ 773989 h 776012"/>
              <a:gd name="connsiteX133" fmla="*/ 6428 w 828188"/>
              <a:gd name="connsiteY133" fmla="*/ 773989 h 776012"/>
              <a:gd name="connsiteX134" fmla="*/ 382311 w 828188"/>
              <a:gd name="connsiteY134" fmla="*/ 517031 h 776012"/>
              <a:gd name="connsiteX135" fmla="*/ 382311 w 828188"/>
              <a:gd name="connsiteY135" fmla="*/ 517031 h 776012"/>
              <a:gd name="connsiteX136" fmla="*/ 376981 w 828188"/>
              <a:gd name="connsiteY136" fmla="*/ 497388 h 776012"/>
              <a:gd name="connsiteX137" fmla="*/ 396548 w 828188"/>
              <a:gd name="connsiteY137" fmla="*/ 497388 h 776012"/>
              <a:gd name="connsiteX138" fmla="*/ 396548 w 828188"/>
              <a:gd name="connsiteY138" fmla="*/ 498149 h 776012"/>
              <a:gd name="connsiteX139" fmla="*/ 401877 w 828188"/>
              <a:gd name="connsiteY139" fmla="*/ 500205 h 776012"/>
              <a:gd name="connsiteX140" fmla="*/ 392970 w 828188"/>
              <a:gd name="connsiteY140" fmla="*/ 523274 h 776012"/>
              <a:gd name="connsiteX141" fmla="*/ 382311 w 828188"/>
              <a:gd name="connsiteY141" fmla="*/ 520381 h 776012"/>
              <a:gd name="connsiteX142" fmla="*/ 382311 w 828188"/>
              <a:gd name="connsiteY142" fmla="*/ 517031 h 776012"/>
              <a:gd name="connsiteX143" fmla="*/ 382311 w 828188"/>
              <a:gd name="connsiteY143" fmla="*/ 517031 h 776012"/>
              <a:gd name="connsiteX144" fmla="*/ 679849 w 828188"/>
              <a:gd name="connsiteY144" fmla="*/ 135362 h 776012"/>
              <a:gd name="connsiteX145" fmla="*/ 679849 w 828188"/>
              <a:gd name="connsiteY145" fmla="*/ 135362 h 776012"/>
              <a:gd name="connsiteX146" fmla="*/ 682666 w 828188"/>
              <a:gd name="connsiteY146" fmla="*/ 125084 h 776012"/>
              <a:gd name="connsiteX147" fmla="*/ 685103 w 828188"/>
              <a:gd name="connsiteY147" fmla="*/ 116100 h 776012"/>
              <a:gd name="connsiteX148" fmla="*/ 684494 w 828188"/>
              <a:gd name="connsiteY148" fmla="*/ 109019 h 776012"/>
              <a:gd name="connsiteX149" fmla="*/ 671627 w 828188"/>
              <a:gd name="connsiteY149" fmla="*/ 109019 h 776012"/>
              <a:gd name="connsiteX150" fmla="*/ 661044 w 828188"/>
              <a:gd name="connsiteY150" fmla="*/ 121810 h 776012"/>
              <a:gd name="connsiteX151" fmla="*/ 664927 w 828188"/>
              <a:gd name="connsiteY151" fmla="*/ 130109 h 776012"/>
              <a:gd name="connsiteX152" fmla="*/ 679849 w 828188"/>
              <a:gd name="connsiteY152" fmla="*/ 135362 h 776012"/>
              <a:gd name="connsiteX153" fmla="*/ 679849 w 828188"/>
              <a:gd name="connsiteY153" fmla="*/ 135362 h 776012"/>
              <a:gd name="connsiteX154" fmla="*/ 159613 w 828188"/>
              <a:gd name="connsiteY154" fmla="*/ 28087 h 776012"/>
              <a:gd name="connsiteX155" fmla="*/ 159613 w 828188"/>
              <a:gd name="connsiteY155" fmla="*/ 28087 h 776012"/>
              <a:gd name="connsiteX156" fmla="*/ 168978 w 828188"/>
              <a:gd name="connsiteY156" fmla="*/ 34177 h 776012"/>
              <a:gd name="connsiteX157" fmla="*/ 177125 w 828188"/>
              <a:gd name="connsiteY157" fmla="*/ 39507 h 776012"/>
              <a:gd name="connsiteX158" fmla="*/ 184205 w 828188"/>
              <a:gd name="connsiteY158" fmla="*/ 39811 h 776012"/>
              <a:gd name="connsiteX159" fmla="*/ 187707 w 828188"/>
              <a:gd name="connsiteY159" fmla="*/ 19483 h 776012"/>
              <a:gd name="connsiteX160" fmla="*/ 178038 w 828188"/>
              <a:gd name="connsiteY160" fmla="*/ 525 h 776012"/>
              <a:gd name="connsiteX161" fmla="*/ 168826 w 828188"/>
              <a:gd name="connsiteY161" fmla="*/ 5170 h 776012"/>
              <a:gd name="connsiteX162" fmla="*/ 159613 w 828188"/>
              <a:gd name="connsiteY162" fmla="*/ 28087 h 776012"/>
              <a:gd name="connsiteX163" fmla="*/ 159613 w 828188"/>
              <a:gd name="connsiteY163" fmla="*/ 28087 h 776012"/>
              <a:gd name="connsiteX164" fmla="*/ 295440 w 828188"/>
              <a:gd name="connsiteY164" fmla="*/ 356384 h 776012"/>
              <a:gd name="connsiteX165" fmla="*/ 295440 w 828188"/>
              <a:gd name="connsiteY165" fmla="*/ 356384 h 776012"/>
              <a:gd name="connsiteX166" fmla="*/ 297952 w 828188"/>
              <a:gd name="connsiteY166" fmla="*/ 346106 h 776012"/>
              <a:gd name="connsiteX167" fmla="*/ 300160 w 828188"/>
              <a:gd name="connsiteY167" fmla="*/ 337122 h 776012"/>
              <a:gd name="connsiteX168" fmla="*/ 299627 w 828188"/>
              <a:gd name="connsiteY168" fmla="*/ 330117 h 776012"/>
              <a:gd name="connsiteX169" fmla="*/ 287826 w 828188"/>
              <a:gd name="connsiteY169" fmla="*/ 330117 h 776012"/>
              <a:gd name="connsiteX170" fmla="*/ 278081 w 828188"/>
              <a:gd name="connsiteY170" fmla="*/ 342908 h 776012"/>
              <a:gd name="connsiteX171" fmla="*/ 281583 w 828188"/>
              <a:gd name="connsiteY171" fmla="*/ 351207 h 776012"/>
              <a:gd name="connsiteX172" fmla="*/ 295440 w 828188"/>
              <a:gd name="connsiteY172" fmla="*/ 356384 h 77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28188" h="776012">
                <a:moveTo>
                  <a:pt x="765807" y="628265"/>
                </a:moveTo>
                <a:cubicBezTo>
                  <a:pt x="765807" y="628265"/>
                  <a:pt x="760934" y="622098"/>
                  <a:pt x="761543" y="615855"/>
                </a:cubicBezTo>
                <a:cubicBezTo>
                  <a:pt x="762076" y="609612"/>
                  <a:pt x="762076" y="605729"/>
                  <a:pt x="757812" y="604968"/>
                </a:cubicBezTo>
                <a:cubicBezTo>
                  <a:pt x="753549" y="604206"/>
                  <a:pt x="754082" y="600323"/>
                  <a:pt x="752940" y="596440"/>
                </a:cubicBezTo>
                <a:cubicBezTo>
                  <a:pt x="751874" y="592557"/>
                  <a:pt x="745402" y="591035"/>
                  <a:pt x="743270" y="596440"/>
                </a:cubicBezTo>
                <a:cubicBezTo>
                  <a:pt x="741139" y="601846"/>
                  <a:pt x="741139" y="608089"/>
                  <a:pt x="743270" y="611972"/>
                </a:cubicBezTo>
                <a:cubicBezTo>
                  <a:pt x="745402" y="615855"/>
                  <a:pt x="747001" y="620499"/>
                  <a:pt x="751341" y="622098"/>
                </a:cubicBezTo>
                <a:cubicBezTo>
                  <a:pt x="755604" y="623621"/>
                  <a:pt x="765807" y="628265"/>
                  <a:pt x="765807" y="628265"/>
                </a:cubicBezTo>
                <a:lnTo>
                  <a:pt x="765807" y="628265"/>
                </a:lnTo>
                <a:close/>
                <a:moveTo>
                  <a:pt x="581101" y="106659"/>
                </a:moveTo>
                <a:lnTo>
                  <a:pt x="581101" y="106659"/>
                </a:lnTo>
                <a:cubicBezTo>
                  <a:pt x="577827" y="101329"/>
                  <a:pt x="572802" y="91203"/>
                  <a:pt x="577675" y="87016"/>
                </a:cubicBezTo>
                <a:cubicBezTo>
                  <a:pt x="584451" y="81229"/>
                  <a:pt x="590161" y="87016"/>
                  <a:pt x="590161" y="87016"/>
                </a:cubicBezTo>
                <a:lnTo>
                  <a:pt x="590161" y="87777"/>
                </a:lnTo>
                <a:cubicBezTo>
                  <a:pt x="591303" y="88158"/>
                  <a:pt x="592369" y="88843"/>
                  <a:pt x="593587" y="89833"/>
                </a:cubicBezTo>
                <a:cubicBezTo>
                  <a:pt x="600363" y="95619"/>
                  <a:pt x="587877" y="112902"/>
                  <a:pt x="587877" y="112902"/>
                </a:cubicBezTo>
                <a:lnTo>
                  <a:pt x="581101" y="110009"/>
                </a:lnTo>
                <a:lnTo>
                  <a:pt x="581101" y="106659"/>
                </a:lnTo>
                <a:lnTo>
                  <a:pt x="581101" y="106659"/>
                </a:lnTo>
                <a:close/>
                <a:moveTo>
                  <a:pt x="702538" y="173430"/>
                </a:moveTo>
                <a:lnTo>
                  <a:pt x="702538" y="173430"/>
                </a:lnTo>
                <a:cubicBezTo>
                  <a:pt x="702614" y="173278"/>
                  <a:pt x="702690" y="173125"/>
                  <a:pt x="702766" y="172973"/>
                </a:cubicBezTo>
                <a:cubicBezTo>
                  <a:pt x="704060" y="169851"/>
                  <a:pt x="696142" y="168557"/>
                  <a:pt x="689062" y="172745"/>
                </a:cubicBezTo>
                <a:cubicBezTo>
                  <a:pt x="687767" y="173125"/>
                  <a:pt x="686397" y="173658"/>
                  <a:pt x="685027" y="174496"/>
                </a:cubicBezTo>
                <a:cubicBezTo>
                  <a:pt x="683352" y="175333"/>
                  <a:pt x="682438" y="176551"/>
                  <a:pt x="682057" y="177922"/>
                </a:cubicBezTo>
                <a:cubicBezTo>
                  <a:pt x="678707" y="180891"/>
                  <a:pt x="676804" y="183784"/>
                  <a:pt x="676956" y="185840"/>
                </a:cubicBezTo>
                <a:cubicBezTo>
                  <a:pt x="677184" y="189038"/>
                  <a:pt x="676042" y="192844"/>
                  <a:pt x="681220" y="194139"/>
                </a:cubicBezTo>
                <a:cubicBezTo>
                  <a:pt x="683504" y="194748"/>
                  <a:pt x="687082" y="195814"/>
                  <a:pt x="690356" y="196880"/>
                </a:cubicBezTo>
                <a:lnTo>
                  <a:pt x="690356" y="197489"/>
                </a:lnTo>
                <a:lnTo>
                  <a:pt x="701015" y="200382"/>
                </a:lnTo>
                <a:cubicBezTo>
                  <a:pt x="701015" y="200382"/>
                  <a:pt x="720582" y="183099"/>
                  <a:pt x="709923" y="177313"/>
                </a:cubicBezTo>
                <a:cubicBezTo>
                  <a:pt x="708019" y="176323"/>
                  <a:pt x="706268" y="175714"/>
                  <a:pt x="704593" y="175257"/>
                </a:cubicBezTo>
                <a:lnTo>
                  <a:pt x="704593" y="174572"/>
                </a:lnTo>
                <a:cubicBezTo>
                  <a:pt x="704517" y="174420"/>
                  <a:pt x="703832" y="173963"/>
                  <a:pt x="702538" y="173430"/>
                </a:cubicBezTo>
                <a:lnTo>
                  <a:pt x="702538" y="173430"/>
                </a:lnTo>
                <a:close/>
                <a:moveTo>
                  <a:pt x="645817" y="187743"/>
                </a:moveTo>
                <a:lnTo>
                  <a:pt x="645817" y="187743"/>
                </a:lnTo>
                <a:cubicBezTo>
                  <a:pt x="645817" y="187743"/>
                  <a:pt x="645207" y="186830"/>
                  <a:pt x="645055" y="185383"/>
                </a:cubicBezTo>
                <a:lnTo>
                  <a:pt x="651603" y="187134"/>
                </a:lnTo>
                <a:cubicBezTo>
                  <a:pt x="651603" y="187134"/>
                  <a:pt x="671170" y="169775"/>
                  <a:pt x="660511" y="164065"/>
                </a:cubicBezTo>
                <a:cubicBezTo>
                  <a:pt x="658683" y="163075"/>
                  <a:pt x="656856" y="162390"/>
                  <a:pt x="655105" y="162009"/>
                </a:cubicBezTo>
                <a:lnTo>
                  <a:pt x="655105" y="161324"/>
                </a:lnTo>
                <a:cubicBezTo>
                  <a:pt x="655105" y="161324"/>
                  <a:pt x="654420" y="160867"/>
                  <a:pt x="653126" y="160334"/>
                </a:cubicBezTo>
                <a:cubicBezTo>
                  <a:pt x="651603" y="158126"/>
                  <a:pt x="641477" y="157746"/>
                  <a:pt x="632341" y="161553"/>
                </a:cubicBezTo>
                <a:cubicBezTo>
                  <a:pt x="621758" y="166045"/>
                  <a:pt x="614905" y="171146"/>
                  <a:pt x="615286" y="174343"/>
                </a:cubicBezTo>
                <a:cubicBezTo>
                  <a:pt x="615667" y="177541"/>
                  <a:pt x="613916" y="181424"/>
                  <a:pt x="621453" y="182642"/>
                </a:cubicBezTo>
                <a:cubicBezTo>
                  <a:pt x="629067" y="183937"/>
                  <a:pt x="645817" y="187743"/>
                  <a:pt x="645817" y="187743"/>
                </a:cubicBezTo>
                <a:lnTo>
                  <a:pt x="645817" y="187743"/>
                </a:lnTo>
                <a:close/>
                <a:moveTo>
                  <a:pt x="621529" y="115414"/>
                </a:moveTo>
                <a:lnTo>
                  <a:pt x="621529" y="115414"/>
                </a:lnTo>
                <a:cubicBezTo>
                  <a:pt x="616428" y="110085"/>
                  <a:pt x="608510" y="99959"/>
                  <a:pt x="616200" y="95847"/>
                </a:cubicBezTo>
                <a:cubicBezTo>
                  <a:pt x="626859" y="90061"/>
                  <a:pt x="635767" y="95847"/>
                  <a:pt x="635767" y="95847"/>
                </a:cubicBezTo>
                <a:lnTo>
                  <a:pt x="635767" y="96533"/>
                </a:lnTo>
                <a:cubicBezTo>
                  <a:pt x="637442" y="96913"/>
                  <a:pt x="639269" y="97599"/>
                  <a:pt x="641096" y="98588"/>
                </a:cubicBezTo>
                <a:cubicBezTo>
                  <a:pt x="651755" y="104375"/>
                  <a:pt x="632188" y="121657"/>
                  <a:pt x="632188" y="121657"/>
                </a:cubicBezTo>
                <a:lnTo>
                  <a:pt x="621529" y="118764"/>
                </a:lnTo>
                <a:lnTo>
                  <a:pt x="621529" y="115414"/>
                </a:lnTo>
                <a:lnTo>
                  <a:pt x="621529" y="115414"/>
                </a:lnTo>
                <a:close/>
                <a:moveTo>
                  <a:pt x="312646" y="499900"/>
                </a:moveTo>
                <a:lnTo>
                  <a:pt x="312646" y="499900"/>
                </a:lnTo>
                <a:cubicBezTo>
                  <a:pt x="312646" y="499900"/>
                  <a:pt x="310971" y="497464"/>
                  <a:pt x="312570" y="494190"/>
                </a:cubicBezTo>
                <a:cubicBezTo>
                  <a:pt x="312875" y="494571"/>
                  <a:pt x="313179" y="494875"/>
                  <a:pt x="313484" y="495180"/>
                </a:cubicBezTo>
                <a:lnTo>
                  <a:pt x="313484" y="498530"/>
                </a:lnTo>
                <a:lnTo>
                  <a:pt x="324143" y="501423"/>
                </a:lnTo>
                <a:cubicBezTo>
                  <a:pt x="324143" y="501423"/>
                  <a:pt x="343634" y="484064"/>
                  <a:pt x="332975" y="478354"/>
                </a:cubicBezTo>
                <a:cubicBezTo>
                  <a:pt x="331147" y="477364"/>
                  <a:pt x="329320" y="476679"/>
                  <a:pt x="327645" y="476298"/>
                </a:cubicBezTo>
                <a:lnTo>
                  <a:pt x="327645" y="475613"/>
                </a:lnTo>
                <a:cubicBezTo>
                  <a:pt x="327645" y="475613"/>
                  <a:pt x="324676" y="473709"/>
                  <a:pt x="320184" y="473176"/>
                </a:cubicBezTo>
                <a:cubicBezTo>
                  <a:pt x="320564" y="470359"/>
                  <a:pt x="309296" y="469446"/>
                  <a:pt x="299323" y="473709"/>
                </a:cubicBezTo>
                <a:cubicBezTo>
                  <a:pt x="288816" y="478201"/>
                  <a:pt x="281964" y="483303"/>
                  <a:pt x="282344" y="486500"/>
                </a:cubicBezTo>
                <a:cubicBezTo>
                  <a:pt x="282649" y="489698"/>
                  <a:pt x="280974" y="493581"/>
                  <a:pt x="288511" y="494799"/>
                </a:cubicBezTo>
                <a:cubicBezTo>
                  <a:pt x="295973" y="496093"/>
                  <a:pt x="312646" y="499900"/>
                  <a:pt x="312646" y="499900"/>
                </a:cubicBezTo>
                <a:lnTo>
                  <a:pt x="312646" y="499900"/>
                </a:lnTo>
                <a:close/>
                <a:moveTo>
                  <a:pt x="325970" y="609155"/>
                </a:moveTo>
                <a:lnTo>
                  <a:pt x="325970" y="609155"/>
                </a:lnTo>
                <a:cubicBezTo>
                  <a:pt x="325970" y="609155"/>
                  <a:pt x="326579" y="608850"/>
                  <a:pt x="327569" y="608774"/>
                </a:cubicBezTo>
                <a:cubicBezTo>
                  <a:pt x="327036" y="609003"/>
                  <a:pt x="326579" y="609231"/>
                  <a:pt x="326122" y="609536"/>
                </a:cubicBezTo>
                <a:cubicBezTo>
                  <a:pt x="318433" y="613723"/>
                  <a:pt x="326351" y="623773"/>
                  <a:pt x="331452" y="629179"/>
                </a:cubicBezTo>
                <a:lnTo>
                  <a:pt x="331452" y="632529"/>
                </a:lnTo>
                <a:lnTo>
                  <a:pt x="342111" y="635422"/>
                </a:lnTo>
                <a:cubicBezTo>
                  <a:pt x="342111" y="635422"/>
                  <a:pt x="354826" y="624154"/>
                  <a:pt x="354140" y="616769"/>
                </a:cubicBezTo>
                <a:cubicBezTo>
                  <a:pt x="355130" y="612733"/>
                  <a:pt x="355511" y="606566"/>
                  <a:pt x="354064" y="600552"/>
                </a:cubicBezTo>
                <a:cubicBezTo>
                  <a:pt x="351476" y="589436"/>
                  <a:pt x="347593" y="581822"/>
                  <a:pt x="344395" y="581594"/>
                </a:cubicBezTo>
                <a:cubicBezTo>
                  <a:pt x="341197" y="581365"/>
                  <a:pt x="337695" y="579081"/>
                  <a:pt x="335182" y="586238"/>
                </a:cubicBezTo>
                <a:cubicBezTo>
                  <a:pt x="332670" y="593319"/>
                  <a:pt x="325970" y="609155"/>
                  <a:pt x="325970" y="609155"/>
                </a:cubicBezTo>
                <a:lnTo>
                  <a:pt x="325970" y="609155"/>
                </a:lnTo>
                <a:close/>
                <a:moveTo>
                  <a:pt x="819635" y="599714"/>
                </a:moveTo>
                <a:lnTo>
                  <a:pt x="819635" y="599714"/>
                </a:lnTo>
                <a:cubicBezTo>
                  <a:pt x="823289" y="596897"/>
                  <a:pt x="823670" y="595146"/>
                  <a:pt x="817731" y="594689"/>
                </a:cubicBezTo>
                <a:cubicBezTo>
                  <a:pt x="809432" y="594080"/>
                  <a:pt x="814838" y="590882"/>
                  <a:pt x="816741" y="587685"/>
                </a:cubicBezTo>
                <a:cubicBezTo>
                  <a:pt x="818721" y="584487"/>
                  <a:pt x="806615" y="583193"/>
                  <a:pt x="796109" y="587685"/>
                </a:cubicBezTo>
                <a:cubicBezTo>
                  <a:pt x="785526" y="592177"/>
                  <a:pt x="778750" y="597278"/>
                  <a:pt x="779130" y="600476"/>
                </a:cubicBezTo>
                <a:cubicBezTo>
                  <a:pt x="779435" y="603673"/>
                  <a:pt x="777760" y="607556"/>
                  <a:pt x="785297" y="608774"/>
                </a:cubicBezTo>
                <a:cubicBezTo>
                  <a:pt x="788876" y="609383"/>
                  <a:pt x="794662" y="610602"/>
                  <a:pt x="799687" y="611744"/>
                </a:cubicBezTo>
                <a:cubicBezTo>
                  <a:pt x="801362" y="614408"/>
                  <a:pt x="803570" y="617073"/>
                  <a:pt x="805473" y="618977"/>
                </a:cubicBezTo>
                <a:lnTo>
                  <a:pt x="805473" y="622327"/>
                </a:lnTo>
                <a:lnTo>
                  <a:pt x="816132" y="625220"/>
                </a:lnTo>
                <a:cubicBezTo>
                  <a:pt x="816132" y="625220"/>
                  <a:pt x="835623" y="607937"/>
                  <a:pt x="825040" y="602074"/>
                </a:cubicBezTo>
                <a:cubicBezTo>
                  <a:pt x="823213" y="601085"/>
                  <a:pt x="821386" y="600476"/>
                  <a:pt x="819711" y="600019"/>
                </a:cubicBezTo>
                <a:lnTo>
                  <a:pt x="819711" y="599714"/>
                </a:lnTo>
                <a:lnTo>
                  <a:pt x="819635" y="599714"/>
                </a:lnTo>
                <a:close/>
                <a:moveTo>
                  <a:pt x="315463" y="371687"/>
                </a:moveTo>
                <a:lnTo>
                  <a:pt x="315463" y="371687"/>
                </a:lnTo>
                <a:cubicBezTo>
                  <a:pt x="313864" y="371916"/>
                  <a:pt x="312189" y="372297"/>
                  <a:pt x="310591" y="372906"/>
                </a:cubicBezTo>
                <a:cubicBezTo>
                  <a:pt x="304576" y="375190"/>
                  <a:pt x="300693" y="377702"/>
                  <a:pt x="300921" y="379301"/>
                </a:cubicBezTo>
                <a:cubicBezTo>
                  <a:pt x="301150" y="380900"/>
                  <a:pt x="300160" y="382803"/>
                  <a:pt x="304424" y="383488"/>
                </a:cubicBezTo>
                <a:cubicBezTo>
                  <a:pt x="306784" y="383869"/>
                  <a:pt x="310971" y="384631"/>
                  <a:pt x="314017" y="385240"/>
                </a:cubicBezTo>
                <a:cubicBezTo>
                  <a:pt x="315692" y="387752"/>
                  <a:pt x="317671" y="390112"/>
                  <a:pt x="319422" y="391940"/>
                </a:cubicBezTo>
                <a:lnTo>
                  <a:pt x="319422" y="395290"/>
                </a:lnTo>
                <a:lnTo>
                  <a:pt x="330081" y="398183"/>
                </a:lnTo>
                <a:cubicBezTo>
                  <a:pt x="330081" y="398183"/>
                  <a:pt x="349648" y="380900"/>
                  <a:pt x="338989" y="375114"/>
                </a:cubicBezTo>
                <a:cubicBezTo>
                  <a:pt x="337086" y="374124"/>
                  <a:pt x="335335" y="373439"/>
                  <a:pt x="333660" y="373058"/>
                </a:cubicBezTo>
                <a:lnTo>
                  <a:pt x="333660" y="372297"/>
                </a:lnTo>
                <a:cubicBezTo>
                  <a:pt x="333736" y="372297"/>
                  <a:pt x="325513" y="366967"/>
                  <a:pt x="315463" y="371687"/>
                </a:cubicBezTo>
                <a:lnTo>
                  <a:pt x="315463" y="371687"/>
                </a:lnTo>
                <a:close/>
                <a:moveTo>
                  <a:pt x="6428" y="773989"/>
                </a:moveTo>
                <a:lnTo>
                  <a:pt x="6428" y="773989"/>
                </a:lnTo>
                <a:cubicBezTo>
                  <a:pt x="6428" y="773989"/>
                  <a:pt x="7799" y="773456"/>
                  <a:pt x="9397" y="772390"/>
                </a:cubicBezTo>
                <a:lnTo>
                  <a:pt x="8560" y="772162"/>
                </a:lnTo>
                <a:lnTo>
                  <a:pt x="8560" y="768812"/>
                </a:lnTo>
                <a:cubicBezTo>
                  <a:pt x="3459" y="763482"/>
                  <a:pt x="-4459" y="753356"/>
                  <a:pt x="3154" y="749169"/>
                </a:cubicBezTo>
                <a:cubicBezTo>
                  <a:pt x="13813" y="743382"/>
                  <a:pt x="22721" y="749169"/>
                  <a:pt x="22721" y="749169"/>
                </a:cubicBezTo>
                <a:lnTo>
                  <a:pt x="22721" y="749930"/>
                </a:lnTo>
                <a:cubicBezTo>
                  <a:pt x="24396" y="750311"/>
                  <a:pt x="26223" y="750996"/>
                  <a:pt x="28051" y="751986"/>
                </a:cubicBezTo>
                <a:cubicBezTo>
                  <a:pt x="28279" y="752138"/>
                  <a:pt x="28508" y="752290"/>
                  <a:pt x="28736" y="752443"/>
                </a:cubicBezTo>
                <a:cubicBezTo>
                  <a:pt x="29117" y="751453"/>
                  <a:pt x="29421" y="750387"/>
                  <a:pt x="30030" y="749397"/>
                </a:cubicBezTo>
                <a:cubicBezTo>
                  <a:pt x="32010" y="746123"/>
                  <a:pt x="43887" y="748179"/>
                  <a:pt x="47770" y="754803"/>
                </a:cubicBezTo>
                <a:cubicBezTo>
                  <a:pt x="51729" y="761427"/>
                  <a:pt x="51729" y="767670"/>
                  <a:pt x="47770" y="770335"/>
                </a:cubicBezTo>
                <a:cubicBezTo>
                  <a:pt x="43811" y="772999"/>
                  <a:pt x="40842" y="776730"/>
                  <a:pt x="33000" y="775892"/>
                </a:cubicBezTo>
                <a:cubicBezTo>
                  <a:pt x="29650" y="775512"/>
                  <a:pt x="24396" y="775131"/>
                  <a:pt x="19447" y="774750"/>
                </a:cubicBezTo>
                <a:cubicBezTo>
                  <a:pt x="19219" y="774903"/>
                  <a:pt x="19143" y="774979"/>
                  <a:pt x="19143" y="774979"/>
                </a:cubicBezTo>
                <a:lnTo>
                  <a:pt x="17696" y="774598"/>
                </a:lnTo>
                <a:cubicBezTo>
                  <a:pt x="11605" y="774294"/>
                  <a:pt x="6428" y="773989"/>
                  <a:pt x="6428" y="773989"/>
                </a:cubicBezTo>
                <a:lnTo>
                  <a:pt x="6428" y="773989"/>
                </a:lnTo>
                <a:close/>
                <a:moveTo>
                  <a:pt x="382311" y="517031"/>
                </a:moveTo>
                <a:lnTo>
                  <a:pt x="382311" y="517031"/>
                </a:lnTo>
                <a:cubicBezTo>
                  <a:pt x="377209" y="511625"/>
                  <a:pt x="369291" y="501575"/>
                  <a:pt x="376981" y="497388"/>
                </a:cubicBezTo>
                <a:cubicBezTo>
                  <a:pt x="387640" y="491601"/>
                  <a:pt x="396548" y="497388"/>
                  <a:pt x="396548" y="497388"/>
                </a:cubicBezTo>
                <a:lnTo>
                  <a:pt x="396548" y="498149"/>
                </a:lnTo>
                <a:cubicBezTo>
                  <a:pt x="398223" y="498530"/>
                  <a:pt x="400050" y="499139"/>
                  <a:pt x="401877" y="500205"/>
                </a:cubicBezTo>
                <a:cubicBezTo>
                  <a:pt x="412536" y="505991"/>
                  <a:pt x="392970" y="523274"/>
                  <a:pt x="392970" y="523274"/>
                </a:cubicBezTo>
                <a:lnTo>
                  <a:pt x="382311" y="520381"/>
                </a:lnTo>
                <a:lnTo>
                  <a:pt x="382311" y="517031"/>
                </a:lnTo>
                <a:lnTo>
                  <a:pt x="382311" y="517031"/>
                </a:lnTo>
                <a:close/>
                <a:moveTo>
                  <a:pt x="679849" y="135362"/>
                </a:moveTo>
                <a:lnTo>
                  <a:pt x="679849" y="135362"/>
                </a:lnTo>
                <a:cubicBezTo>
                  <a:pt x="679849" y="135362"/>
                  <a:pt x="677717" y="130261"/>
                  <a:pt x="682666" y="125084"/>
                </a:cubicBezTo>
                <a:cubicBezTo>
                  <a:pt x="687615" y="119982"/>
                  <a:pt x="690280" y="116785"/>
                  <a:pt x="685103" y="116100"/>
                </a:cubicBezTo>
                <a:cubicBezTo>
                  <a:pt x="679925" y="115490"/>
                  <a:pt x="683275" y="112217"/>
                  <a:pt x="684494" y="109019"/>
                </a:cubicBezTo>
                <a:cubicBezTo>
                  <a:pt x="685712" y="105821"/>
                  <a:pt x="678174" y="104527"/>
                  <a:pt x="671627" y="109019"/>
                </a:cubicBezTo>
                <a:cubicBezTo>
                  <a:pt x="665079" y="113511"/>
                  <a:pt x="660815" y="118612"/>
                  <a:pt x="661044" y="121810"/>
                </a:cubicBezTo>
                <a:cubicBezTo>
                  <a:pt x="661272" y="125007"/>
                  <a:pt x="660206" y="128890"/>
                  <a:pt x="664927" y="130109"/>
                </a:cubicBezTo>
                <a:cubicBezTo>
                  <a:pt x="669495" y="131479"/>
                  <a:pt x="679849" y="135362"/>
                  <a:pt x="679849" y="135362"/>
                </a:cubicBezTo>
                <a:lnTo>
                  <a:pt x="679849" y="135362"/>
                </a:lnTo>
                <a:close/>
                <a:moveTo>
                  <a:pt x="159613" y="28087"/>
                </a:moveTo>
                <a:lnTo>
                  <a:pt x="159613" y="28087"/>
                </a:lnTo>
                <a:cubicBezTo>
                  <a:pt x="159613" y="28087"/>
                  <a:pt x="165247" y="25498"/>
                  <a:pt x="168978" y="34177"/>
                </a:cubicBezTo>
                <a:cubicBezTo>
                  <a:pt x="172633" y="42857"/>
                  <a:pt x="175069" y="47653"/>
                  <a:pt x="177125" y="39507"/>
                </a:cubicBezTo>
                <a:cubicBezTo>
                  <a:pt x="179180" y="31436"/>
                  <a:pt x="181388" y="37299"/>
                  <a:pt x="184205" y="39811"/>
                </a:cubicBezTo>
                <a:cubicBezTo>
                  <a:pt x="187022" y="42248"/>
                  <a:pt x="190372" y="30599"/>
                  <a:pt x="187707" y="19483"/>
                </a:cubicBezTo>
                <a:cubicBezTo>
                  <a:pt x="185119" y="8367"/>
                  <a:pt x="181236" y="754"/>
                  <a:pt x="178038" y="525"/>
                </a:cubicBezTo>
                <a:cubicBezTo>
                  <a:pt x="174841" y="297"/>
                  <a:pt x="171338" y="-1987"/>
                  <a:pt x="168826" y="5170"/>
                </a:cubicBezTo>
                <a:cubicBezTo>
                  <a:pt x="166237" y="12326"/>
                  <a:pt x="159613" y="28087"/>
                  <a:pt x="159613" y="28087"/>
                </a:cubicBezTo>
                <a:lnTo>
                  <a:pt x="159613" y="28087"/>
                </a:lnTo>
                <a:close/>
                <a:moveTo>
                  <a:pt x="295440" y="356384"/>
                </a:moveTo>
                <a:lnTo>
                  <a:pt x="295440" y="356384"/>
                </a:lnTo>
                <a:cubicBezTo>
                  <a:pt x="295440" y="356384"/>
                  <a:pt x="293460" y="351207"/>
                  <a:pt x="297952" y="346106"/>
                </a:cubicBezTo>
                <a:cubicBezTo>
                  <a:pt x="302444" y="341005"/>
                  <a:pt x="304880" y="337807"/>
                  <a:pt x="300160" y="337122"/>
                </a:cubicBezTo>
                <a:cubicBezTo>
                  <a:pt x="295440" y="336513"/>
                  <a:pt x="298485" y="333315"/>
                  <a:pt x="299627" y="330117"/>
                </a:cubicBezTo>
                <a:cubicBezTo>
                  <a:pt x="300769" y="326920"/>
                  <a:pt x="293841" y="325625"/>
                  <a:pt x="287826" y="330117"/>
                </a:cubicBezTo>
                <a:cubicBezTo>
                  <a:pt x="281811" y="334609"/>
                  <a:pt x="277928" y="339710"/>
                  <a:pt x="278081" y="342908"/>
                </a:cubicBezTo>
                <a:cubicBezTo>
                  <a:pt x="278309" y="346106"/>
                  <a:pt x="277319" y="349913"/>
                  <a:pt x="281583" y="351207"/>
                </a:cubicBezTo>
                <a:cubicBezTo>
                  <a:pt x="285923" y="352577"/>
                  <a:pt x="295440" y="356384"/>
                  <a:pt x="295440" y="356384"/>
                </a:cubicBezTo>
                <a:close/>
              </a:path>
            </a:pathLst>
          </a:custGeom>
          <a:solidFill>
            <a:schemeClr val="bg1"/>
          </a:solidFill>
          <a:ln w="7554" cap="flat">
            <a:noFill/>
            <a:prstDash val="solid"/>
            <a:miter/>
          </a:ln>
        </p:spPr>
        <p:txBody>
          <a:bodyPr rtlCol="0" anchor="ctr"/>
          <a:lstStyle/>
          <a:p>
            <a:endParaRPr lang="en-US"/>
          </a:p>
        </p:txBody>
      </p:sp>
      <p:sp>
        <p:nvSpPr>
          <p:cNvPr id="273" name="Graphic 2"/>
          <p:cNvSpPr/>
          <p:nvPr/>
        </p:nvSpPr>
        <p:spPr>
          <a:xfrm>
            <a:off x="3366770" y="4686300"/>
            <a:ext cx="713105" cy="584200"/>
          </a:xfrm>
          <a:custGeom>
            <a:avLst/>
            <a:gdLst>
              <a:gd name="connsiteX0" fmla="*/ 167384 w 841953"/>
              <a:gd name="connsiteY0" fmla="*/ 654748 h 710547"/>
              <a:gd name="connsiteX1" fmla="*/ 174236 w 841953"/>
              <a:gd name="connsiteY1" fmla="*/ 674391 h 710547"/>
              <a:gd name="connsiteX2" fmla="*/ 180175 w 841953"/>
              <a:gd name="connsiteY2" fmla="*/ 691521 h 710547"/>
              <a:gd name="connsiteX3" fmla="*/ 187865 w 841953"/>
              <a:gd name="connsiteY3" fmla="*/ 704997 h 710547"/>
              <a:gd name="connsiteX4" fmla="*/ 203244 w 841953"/>
              <a:gd name="connsiteY4" fmla="*/ 704997 h 710547"/>
              <a:gd name="connsiteX5" fmla="*/ 203244 w 841953"/>
              <a:gd name="connsiteY5" fmla="*/ 680481 h 710547"/>
              <a:gd name="connsiteX6" fmla="*/ 190453 w 841953"/>
              <a:gd name="connsiteY6" fmla="*/ 664493 h 710547"/>
              <a:gd name="connsiteX7" fmla="*/ 167384 w 841953"/>
              <a:gd name="connsiteY7" fmla="*/ 654748 h 710547"/>
              <a:gd name="connsiteX8" fmla="*/ 167384 w 841953"/>
              <a:gd name="connsiteY8" fmla="*/ 654748 h 710547"/>
              <a:gd name="connsiteX9" fmla="*/ 270091 w 841953"/>
              <a:gd name="connsiteY9" fmla="*/ 576328 h 710547"/>
              <a:gd name="connsiteX10" fmla="*/ 270091 w 841953"/>
              <a:gd name="connsiteY10" fmla="*/ 576328 h 710547"/>
              <a:gd name="connsiteX11" fmla="*/ 264153 w 841953"/>
              <a:gd name="connsiteY11" fmla="*/ 554553 h 710547"/>
              <a:gd name="connsiteX12" fmla="*/ 285851 w 841953"/>
              <a:gd name="connsiteY12" fmla="*/ 554553 h 710547"/>
              <a:gd name="connsiteX13" fmla="*/ 285851 w 841953"/>
              <a:gd name="connsiteY13" fmla="*/ 555314 h 710547"/>
              <a:gd name="connsiteX14" fmla="*/ 291790 w 841953"/>
              <a:gd name="connsiteY14" fmla="*/ 557598 h 710547"/>
              <a:gd name="connsiteX15" fmla="*/ 281892 w 841953"/>
              <a:gd name="connsiteY15" fmla="*/ 583332 h 710547"/>
              <a:gd name="connsiteX16" fmla="*/ 270015 w 841953"/>
              <a:gd name="connsiteY16" fmla="*/ 580134 h 710547"/>
              <a:gd name="connsiteX17" fmla="*/ 270015 w 841953"/>
              <a:gd name="connsiteY17" fmla="*/ 576328 h 710547"/>
              <a:gd name="connsiteX18" fmla="*/ 270091 w 841953"/>
              <a:gd name="connsiteY18" fmla="*/ 576328 h 710547"/>
              <a:gd name="connsiteX19" fmla="*/ 336634 w 841953"/>
              <a:gd name="connsiteY19" fmla="*/ 545417 h 710547"/>
              <a:gd name="connsiteX20" fmla="*/ 336634 w 841953"/>
              <a:gd name="connsiteY20" fmla="*/ 545417 h 710547"/>
              <a:gd name="connsiteX21" fmla="*/ 351633 w 841953"/>
              <a:gd name="connsiteY21" fmla="*/ 551812 h 710547"/>
              <a:gd name="connsiteX22" fmla="*/ 355439 w 841953"/>
              <a:gd name="connsiteY22" fmla="*/ 557370 h 710547"/>
              <a:gd name="connsiteX23" fmla="*/ 355439 w 841953"/>
              <a:gd name="connsiteY23" fmla="*/ 570846 h 710547"/>
              <a:gd name="connsiteX24" fmla="*/ 374702 w 841953"/>
              <a:gd name="connsiteY24" fmla="*/ 574044 h 710547"/>
              <a:gd name="connsiteX25" fmla="*/ 390766 w 841953"/>
              <a:gd name="connsiteY25" fmla="*/ 548386 h 710547"/>
              <a:gd name="connsiteX26" fmla="*/ 383381 w 841953"/>
              <a:gd name="connsiteY26" fmla="*/ 546483 h 710547"/>
              <a:gd name="connsiteX27" fmla="*/ 381935 w 841953"/>
              <a:gd name="connsiteY27" fmla="*/ 536509 h 710547"/>
              <a:gd name="connsiteX28" fmla="*/ 366403 w 841953"/>
              <a:gd name="connsiteY28" fmla="*/ 516790 h 710547"/>
              <a:gd name="connsiteX29" fmla="*/ 351480 w 841953"/>
              <a:gd name="connsiteY29" fmla="*/ 521662 h 710547"/>
              <a:gd name="connsiteX30" fmla="*/ 336634 w 841953"/>
              <a:gd name="connsiteY30" fmla="*/ 545417 h 710547"/>
              <a:gd name="connsiteX31" fmla="*/ 336634 w 841953"/>
              <a:gd name="connsiteY31" fmla="*/ 545417 h 710547"/>
              <a:gd name="connsiteX32" fmla="*/ 827862 w 841953"/>
              <a:gd name="connsiteY32" fmla="*/ 39266 h 710547"/>
              <a:gd name="connsiteX33" fmla="*/ 827862 w 841953"/>
              <a:gd name="connsiteY33" fmla="*/ 39266 h 710547"/>
              <a:gd name="connsiteX34" fmla="*/ 825502 w 841953"/>
              <a:gd name="connsiteY34" fmla="*/ 37362 h 710547"/>
              <a:gd name="connsiteX35" fmla="*/ 836237 w 841953"/>
              <a:gd name="connsiteY35" fmla="*/ 14902 h 710547"/>
              <a:gd name="connsiteX36" fmla="*/ 808600 w 841953"/>
              <a:gd name="connsiteY36" fmla="*/ 12923 h 710547"/>
              <a:gd name="connsiteX37" fmla="*/ 801519 w 841953"/>
              <a:gd name="connsiteY37" fmla="*/ 3939 h 710547"/>
              <a:gd name="connsiteX38" fmla="*/ 781800 w 841953"/>
              <a:gd name="connsiteY38" fmla="*/ 3939 h 710547"/>
              <a:gd name="connsiteX39" fmla="*/ 781800 w 841953"/>
              <a:gd name="connsiteY39" fmla="*/ 21221 h 710547"/>
              <a:gd name="connsiteX40" fmla="*/ 798245 w 841953"/>
              <a:gd name="connsiteY40" fmla="*/ 32413 h 710547"/>
              <a:gd name="connsiteX41" fmla="*/ 800834 w 841953"/>
              <a:gd name="connsiteY41" fmla="*/ 32946 h 710547"/>
              <a:gd name="connsiteX42" fmla="*/ 800834 w 841953"/>
              <a:gd name="connsiteY42" fmla="*/ 37362 h 710547"/>
              <a:gd name="connsiteX43" fmla="*/ 820096 w 841953"/>
              <a:gd name="connsiteY43" fmla="*/ 40560 h 710547"/>
              <a:gd name="connsiteX44" fmla="*/ 823979 w 841953"/>
              <a:gd name="connsiteY44" fmla="*/ 38276 h 710547"/>
              <a:gd name="connsiteX45" fmla="*/ 827862 w 841953"/>
              <a:gd name="connsiteY45" fmla="*/ 39266 h 710547"/>
              <a:gd name="connsiteX46" fmla="*/ 827862 w 841953"/>
              <a:gd name="connsiteY46" fmla="*/ 39266 h 710547"/>
              <a:gd name="connsiteX47" fmla="*/ 733834 w 841953"/>
              <a:gd name="connsiteY47" fmla="*/ 81216 h 710547"/>
              <a:gd name="connsiteX48" fmla="*/ 733834 w 841953"/>
              <a:gd name="connsiteY48" fmla="*/ 81216 h 710547"/>
              <a:gd name="connsiteX49" fmla="*/ 740154 w 841953"/>
              <a:gd name="connsiteY49" fmla="*/ 79009 h 710547"/>
              <a:gd name="connsiteX50" fmla="*/ 750051 w 841953"/>
              <a:gd name="connsiteY50" fmla="*/ 69568 h 710547"/>
              <a:gd name="connsiteX51" fmla="*/ 769770 w 841953"/>
              <a:gd name="connsiteY51" fmla="*/ 69568 h 710547"/>
              <a:gd name="connsiteX52" fmla="*/ 769770 w 841953"/>
              <a:gd name="connsiteY52" fmla="*/ 86851 h 710547"/>
              <a:gd name="connsiteX53" fmla="*/ 753325 w 841953"/>
              <a:gd name="connsiteY53" fmla="*/ 98043 h 710547"/>
              <a:gd name="connsiteX54" fmla="*/ 748757 w 841953"/>
              <a:gd name="connsiteY54" fmla="*/ 98956 h 710547"/>
              <a:gd name="connsiteX55" fmla="*/ 748757 w 841953"/>
              <a:gd name="connsiteY55" fmla="*/ 106417 h 710547"/>
              <a:gd name="connsiteX56" fmla="*/ 729495 w 841953"/>
              <a:gd name="connsiteY56" fmla="*/ 109615 h 710547"/>
              <a:gd name="connsiteX57" fmla="*/ 713430 w 841953"/>
              <a:gd name="connsiteY57" fmla="*/ 83957 h 710547"/>
              <a:gd name="connsiteX58" fmla="*/ 733834 w 841953"/>
              <a:gd name="connsiteY58" fmla="*/ 81216 h 710547"/>
              <a:gd name="connsiteX59" fmla="*/ 733834 w 841953"/>
              <a:gd name="connsiteY59" fmla="*/ 81216 h 710547"/>
              <a:gd name="connsiteX60" fmla="*/ 436905 w 841953"/>
              <a:gd name="connsiteY60" fmla="*/ 485954 h 710547"/>
              <a:gd name="connsiteX61" fmla="*/ 436905 w 841953"/>
              <a:gd name="connsiteY61" fmla="*/ 485954 h 710547"/>
              <a:gd name="connsiteX62" fmla="*/ 436981 w 841953"/>
              <a:gd name="connsiteY62" fmla="*/ 471489 h 710547"/>
              <a:gd name="connsiteX63" fmla="*/ 452513 w 841953"/>
              <a:gd name="connsiteY63" fmla="*/ 468672 h 710547"/>
              <a:gd name="connsiteX64" fmla="*/ 452741 w 841953"/>
              <a:gd name="connsiteY64" fmla="*/ 468063 h 710547"/>
              <a:gd name="connsiteX65" fmla="*/ 452817 w 841953"/>
              <a:gd name="connsiteY65" fmla="*/ 468672 h 710547"/>
              <a:gd name="connsiteX66" fmla="*/ 472308 w 841953"/>
              <a:gd name="connsiteY66" fmla="*/ 471489 h 710547"/>
              <a:gd name="connsiteX67" fmla="*/ 472308 w 841953"/>
              <a:gd name="connsiteY67" fmla="*/ 493949 h 710547"/>
              <a:gd name="connsiteX68" fmla="*/ 457081 w 841953"/>
              <a:gd name="connsiteY68" fmla="*/ 496461 h 710547"/>
              <a:gd name="connsiteX69" fmla="*/ 450305 w 841953"/>
              <a:gd name="connsiteY69" fmla="*/ 511993 h 710547"/>
              <a:gd name="connsiteX70" fmla="*/ 429672 w 841953"/>
              <a:gd name="connsiteY70" fmla="*/ 525241 h 710547"/>
              <a:gd name="connsiteX71" fmla="*/ 421449 w 841953"/>
              <a:gd name="connsiteY71" fmla="*/ 512297 h 710547"/>
              <a:gd name="connsiteX72" fmla="*/ 428682 w 841953"/>
              <a:gd name="connsiteY72" fmla="*/ 498593 h 710547"/>
              <a:gd name="connsiteX73" fmla="*/ 436905 w 841953"/>
              <a:gd name="connsiteY73" fmla="*/ 485954 h 710547"/>
              <a:gd name="connsiteX74" fmla="*/ 436905 w 841953"/>
              <a:gd name="connsiteY74" fmla="*/ 485954 h 710547"/>
              <a:gd name="connsiteX75" fmla="*/ 21812 w 841953"/>
              <a:gd name="connsiteY75" fmla="*/ 700125 h 710547"/>
              <a:gd name="connsiteX76" fmla="*/ 21812 w 841953"/>
              <a:gd name="connsiteY76" fmla="*/ 700125 h 710547"/>
              <a:gd name="connsiteX77" fmla="*/ 5748 w 841953"/>
              <a:gd name="connsiteY77" fmla="*/ 674467 h 710547"/>
              <a:gd name="connsiteX78" fmla="*/ 41075 w 841953"/>
              <a:gd name="connsiteY78" fmla="*/ 674467 h 710547"/>
              <a:gd name="connsiteX79" fmla="*/ 41075 w 841953"/>
              <a:gd name="connsiteY79" fmla="*/ 696927 h 710547"/>
              <a:gd name="connsiteX80" fmla="*/ 21812 w 841953"/>
              <a:gd name="connsiteY80" fmla="*/ 700125 h 710547"/>
              <a:gd name="connsiteX81" fmla="*/ 21812 w 841953"/>
              <a:gd name="connsiteY81" fmla="*/ 700125 h 710547"/>
              <a:gd name="connsiteX82" fmla="*/ 728276 w 841953"/>
              <a:gd name="connsiteY82" fmla="*/ 479026 h 710547"/>
              <a:gd name="connsiteX83" fmla="*/ 728276 w 841953"/>
              <a:gd name="connsiteY83" fmla="*/ 479026 h 710547"/>
              <a:gd name="connsiteX84" fmla="*/ 720054 w 841953"/>
              <a:gd name="connsiteY84" fmla="*/ 491132 h 710547"/>
              <a:gd name="connsiteX85" fmla="*/ 741372 w 841953"/>
              <a:gd name="connsiteY85" fmla="*/ 503390 h 710547"/>
              <a:gd name="connsiteX86" fmla="*/ 749214 w 841953"/>
              <a:gd name="connsiteY86" fmla="*/ 512374 h 710547"/>
              <a:gd name="connsiteX87" fmla="*/ 764898 w 841953"/>
              <a:gd name="connsiteY87" fmla="*/ 512374 h 710547"/>
              <a:gd name="connsiteX88" fmla="*/ 764898 w 841953"/>
              <a:gd name="connsiteY88" fmla="*/ 496157 h 710547"/>
              <a:gd name="connsiteX89" fmla="*/ 751802 w 841953"/>
              <a:gd name="connsiteY89" fmla="*/ 485574 h 710547"/>
              <a:gd name="connsiteX90" fmla="*/ 728276 w 841953"/>
              <a:gd name="connsiteY90" fmla="*/ 479026 h 710547"/>
              <a:gd name="connsiteX91" fmla="*/ 728276 w 841953"/>
              <a:gd name="connsiteY91" fmla="*/ 479026 h 710547"/>
              <a:gd name="connsiteX92" fmla="*/ 694701 w 841953"/>
              <a:gd name="connsiteY92" fmla="*/ 520216 h 710547"/>
              <a:gd name="connsiteX93" fmla="*/ 694701 w 841953"/>
              <a:gd name="connsiteY93" fmla="*/ 520216 h 710547"/>
              <a:gd name="connsiteX94" fmla="*/ 688838 w 841953"/>
              <a:gd name="connsiteY94" fmla="*/ 526992 h 710547"/>
              <a:gd name="connsiteX95" fmla="*/ 687011 w 841953"/>
              <a:gd name="connsiteY95" fmla="*/ 535976 h 710547"/>
              <a:gd name="connsiteX96" fmla="*/ 688381 w 841953"/>
              <a:gd name="connsiteY96" fmla="*/ 544503 h 710547"/>
              <a:gd name="connsiteX97" fmla="*/ 703076 w 841953"/>
              <a:gd name="connsiteY97" fmla="*/ 551660 h 710547"/>
              <a:gd name="connsiteX98" fmla="*/ 713887 w 841953"/>
              <a:gd name="connsiteY98" fmla="*/ 542752 h 710547"/>
              <a:gd name="connsiteX99" fmla="*/ 708710 w 841953"/>
              <a:gd name="connsiteY99" fmla="*/ 531027 h 710547"/>
              <a:gd name="connsiteX100" fmla="*/ 694701 w 841953"/>
              <a:gd name="connsiteY100" fmla="*/ 520216 h 710547"/>
              <a:gd name="connsiteX101" fmla="*/ 694701 w 841953"/>
              <a:gd name="connsiteY101" fmla="*/ 520216 h 710547"/>
              <a:gd name="connsiteX102" fmla="*/ 559331 w 841953"/>
              <a:gd name="connsiteY102" fmla="*/ 517779 h 710547"/>
              <a:gd name="connsiteX103" fmla="*/ 559331 w 841953"/>
              <a:gd name="connsiteY103" fmla="*/ 517779 h 710547"/>
              <a:gd name="connsiteX104" fmla="*/ 568087 w 841953"/>
              <a:gd name="connsiteY104" fmla="*/ 537346 h 710547"/>
              <a:gd name="connsiteX105" fmla="*/ 575776 w 841953"/>
              <a:gd name="connsiteY105" fmla="*/ 554477 h 710547"/>
              <a:gd name="connsiteX106" fmla="*/ 585598 w 841953"/>
              <a:gd name="connsiteY106" fmla="*/ 567953 h 710547"/>
              <a:gd name="connsiteX107" fmla="*/ 605317 w 841953"/>
              <a:gd name="connsiteY107" fmla="*/ 567953 h 710547"/>
              <a:gd name="connsiteX108" fmla="*/ 605317 w 841953"/>
              <a:gd name="connsiteY108" fmla="*/ 543437 h 710547"/>
              <a:gd name="connsiteX109" fmla="*/ 588872 w 841953"/>
              <a:gd name="connsiteY109" fmla="*/ 527525 h 710547"/>
              <a:gd name="connsiteX110" fmla="*/ 559331 w 841953"/>
              <a:gd name="connsiteY110" fmla="*/ 517779 h 710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41953" h="710547">
                <a:moveTo>
                  <a:pt x="167384" y="654748"/>
                </a:moveTo>
                <a:cubicBezTo>
                  <a:pt x="167384" y="654748"/>
                  <a:pt x="175074" y="664493"/>
                  <a:pt x="174236" y="674391"/>
                </a:cubicBezTo>
                <a:cubicBezTo>
                  <a:pt x="173399" y="684212"/>
                  <a:pt x="173399" y="690303"/>
                  <a:pt x="180175" y="691521"/>
                </a:cubicBezTo>
                <a:cubicBezTo>
                  <a:pt x="187027" y="692739"/>
                  <a:pt x="186113" y="698906"/>
                  <a:pt x="187865" y="704997"/>
                </a:cubicBezTo>
                <a:cubicBezTo>
                  <a:pt x="189540" y="711088"/>
                  <a:pt x="199818" y="713601"/>
                  <a:pt x="203244" y="704997"/>
                </a:cubicBezTo>
                <a:cubicBezTo>
                  <a:pt x="206594" y="696394"/>
                  <a:pt x="206594" y="686648"/>
                  <a:pt x="203244" y="680481"/>
                </a:cubicBezTo>
                <a:cubicBezTo>
                  <a:pt x="199818" y="674314"/>
                  <a:pt x="197305" y="667005"/>
                  <a:pt x="190453" y="664493"/>
                </a:cubicBezTo>
                <a:cubicBezTo>
                  <a:pt x="183601" y="662133"/>
                  <a:pt x="167384" y="654748"/>
                  <a:pt x="167384" y="654748"/>
                </a:cubicBezTo>
                <a:lnTo>
                  <a:pt x="167384" y="654748"/>
                </a:lnTo>
                <a:close/>
                <a:moveTo>
                  <a:pt x="270091" y="576328"/>
                </a:moveTo>
                <a:lnTo>
                  <a:pt x="270091" y="576328"/>
                </a:lnTo>
                <a:cubicBezTo>
                  <a:pt x="264457" y="570389"/>
                  <a:pt x="255625" y="559121"/>
                  <a:pt x="264153" y="554553"/>
                </a:cubicBezTo>
                <a:cubicBezTo>
                  <a:pt x="275954" y="548158"/>
                  <a:pt x="285851" y="554553"/>
                  <a:pt x="285851" y="554553"/>
                </a:cubicBezTo>
                <a:lnTo>
                  <a:pt x="285851" y="555314"/>
                </a:lnTo>
                <a:cubicBezTo>
                  <a:pt x="287755" y="555771"/>
                  <a:pt x="289734" y="556456"/>
                  <a:pt x="291790" y="557598"/>
                </a:cubicBezTo>
                <a:cubicBezTo>
                  <a:pt x="303667" y="564070"/>
                  <a:pt x="281892" y="583332"/>
                  <a:pt x="281892" y="583332"/>
                </a:cubicBezTo>
                <a:lnTo>
                  <a:pt x="270015" y="580134"/>
                </a:lnTo>
                <a:lnTo>
                  <a:pt x="270015" y="576328"/>
                </a:lnTo>
                <a:lnTo>
                  <a:pt x="270091" y="576328"/>
                </a:lnTo>
                <a:close/>
                <a:moveTo>
                  <a:pt x="336634" y="545417"/>
                </a:moveTo>
                <a:lnTo>
                  <a:pt x="336634" y="545417"/>
                </a:lnTo>
                <a:cubicBezTo>
                  <a:pt x="336634" y="545417"/>
                  <a:pt x="345694" y="542752"/>
                  <a:pt x="351633" y="551812"/>
                </a:cubicBezTo>
                <a:cubicBezTo>
                  <a:pt x="353003" y="553944"/>
                  <a:pt x="354221" y="555847"/>
                  <a:pt x="355439" y="557370"/>
                </a:cubicBezTo>
                <a:lnTo>
                  <a:pt x="355439" y="570846"/>
                </a:lnTo>
                <a:lnTo>
                  <a:pt x="374702" y="574044"/>
                </a:lnTo>
                <a:cubicBezTo>
                  <a:pt x="374702" y="574044"/>
                  <a:pt x="410029" y="554781"/>
                  <a:pt x="390766" y="548386"/>
                </a:cubicBezTo>
                <a:cubicBezTo>
                  <a:pt x="388254" y="547548"/>
                  <a:pt x="385742" y="546863"/>
                  <a:pt x="383381" y="546483"/>
                </a:cubicBezTo>
                <a:cubicBezTo>
                  <a:pt x="383534" y="543361"/>
                  <a:pt x="383153" y="539935"/>
                  <a:pt x="381935" y="536509"/>
                </a:cubicBezTo>
                <a:cubicBezTo>
                  <a:pt x="377747" y="524936"/>
                  <a:pt x="371504" y="517018"/>
                  <a:pt x="366403" y="516790"/>
                </a:cubicBezTo>
                <a:cubicBezTo>
                  <a:pt x="361226" y="516561"/>
                  <a:pt x="355592" y="514201"/>
                  <a:pt x="351480" y="521662"/>
                </a:cubicBezTo>
                <a:cubicBezTo>
                  <a:pt x="347293" y="528971"/>
                  <a:pt x="336634" y="545417"/>
                  <a:pt x="336634" y="545417"/>
                </a:cubicBezTo>
                <a:lnTo>
                  <a:pt x="336634" y="545417"/>
                </a:lnTo>
                <a:close/>
                <a:moveTo>
                  <a:pt x="827862" y="39266"/>
                </a:moveTo>
                <a:lnTo>
                  <a:pt x="827862" y="39266"/>
                </a:lnTo>
                <a:cubicBezTo>
                  <a:pt x="827862" y="39266"/>
                  <a:pt x="826872" y="38581"/>
                  <a:pt x="825502" y="37362"/>
                </a:cubicBezTo>
                <a:cubicBezTo>
                  <a:pt x="834562" y="31576"/>
                  <a:pt x="850551" y="19699"/>
                  <a:pt x="836237" y="14902"/>
                </a:cubicBezTo>
                <a:cubicBezTo>
                  <a:pt x="825121" y="11248"/>
                  <a:pt x="815147" y="11781"/>
                  <a:pt x="808600" y="12923"/>
                </a:cubicBezTo>
                <a:cubicBezTo>
                  <a:pt x="802813" y="11476"/>
                  <a:pt x="803422" y="7669"/>
                  <a:pt x="801519" y="3939"/>
                </a:cubicBezTo>
                <a:cubicBezTo>
                  <a:pt x="799311" y="-401"/>
                  <a:pt x="786216" y="-2152"/>
                  <a:pt x="781800" y="3939"/>
                </a:cubicBezTo>
                <a:cubicBezTo>
                  <a:pt x="777384" y="9953"/>
                  <a:pt x="777384" y="16882"/>
                  <a:pt x="781800" y="21221"/>
                </a:cubicBezTo>
                <a:cubicBezTo>
                  <a:pt x="786216" y="25561"/>
                  <a:pt x="789490" y="30662"/>
                  <a:pt x="798245" y="32413"/>
                </a:cubicBezTo>
                <a:cubicBezTo>
                  <a:pt x="799007" y="32566"/>
                  <a:pt x="799920" y="32794"/>
                  <a:pt x="800834" y="32946"/>
                </a:cubicBezTo>
                <a:lnTo>
                  <a:pt x="800834" y="37362"/>
                </a:lnTo>
                <a:lnTo>
                  <a:pt x="820096" y="40560"/>
                </a:lnTo>
                <a:cubicBezTo>
                  <a:pt x="820096" y="40560"/>
                  <a:pt x="821695" y="39722"/>
                  <a:pt x="823979" y="38276"/>
                </a:cubicBezTo>
                <a:cubicBezTo>
                  <a:pt x="826416" y="38885"/>
                  <a:pt x="827862" y="39266"/>
                  <a:pt x="827862" y="39266"/>
                </a:cubicBezTo>
                <a:lnTo>
                  <a:pt x="827862" y="39266"/>
                </a:lnTo>
                <a:close/>
                <a:moveTo>
                  <a:pt x="733834" y="81216"/>
                </a:moveTo>
                <a:lnTo>
                  <a:pt x="733834" y="81216"/>
                </a:lnTo>
                <a:cubicBezTo>
                  <a:pt x="735053" y="80075"/>
                  <a:pt x="737108" y="79389"/>
                  <a:pt x="740154" y="79009"/>
                </a:cubicBezTo>
                <a:cubicBezTo>
                  <a:pt x="748909" y="78171"/>
                  <a:pt x="747843" y="73831"/>
                  <a:pt x="750051" y="69568"/>
                </a:cubicBezTo>
                <a:cubicBezTo>
                  <a:pt x="752259" y="65228"/>
                  <a:pt x="765355" y="63553"/>
                  <a:pt x="769770" y="69568"/>
                </a:cubicBezTo>
                <a:cubicBezTo>
                  <a:pt x="774186" y="75583"/>
                  <a:pt x="774186" y="82511"/>
                  <a:pt x="769770" y="86851"/>
                </a:cubicBezTo>
                <a:cubicBezTo>
                  <a:pt x="765355" y="91114"/>
                  <a:pt x="762081" y="96368"/>
                  <a:pt x="753325" y="98043"/>
                </a:cubicBezTo>
                <a:cubicBezTo>
                  <a:pt x="752031" y="98271"/>
                  <a:pt x="750508" y="98652"/>
                  <a:pt x="748757" y="98956"/>
                </a:cubicBezTo>
                <a:lnTo>
                  <a:pt x="748757" y="106417"/>
                </a:lnTo>
                <a:lnTo>
                  <a:pt x="729495" y="109615"/>
                </a:lnTo>
                <a:cubicBezTo>
                  <a:pt x="729495" y="109615"/>
                  <a:pt x="694168" y="90353"/>
                  <a:pt x="713430" y="83957"/>
                </a:cubicBezTo>
                <a:cubicBezTo>
                  <a:pt x="720967" y="81521"/>
                  <a:pt x="728048" y="80988"/>
                  <a:pt x="733834" y="81216"/>
                </a:cubicBezTo>
                <a:lnTo>
                  <a:pt x="733834" y="81216"/>
                </a:lnTo>
                <a:close/>
                <a:moveTo>
                  <a:pt x="436905" y="485954"/>
                </a:moveTo>
                <a:lnTo>
                  <a:pt x="436905" y="485954"/>
                </a:lnTo>
                <a:cubicBezTo>
                  <a:pt x="431042" y="480549"/>
                  <a:pt x="427768" y="474534"/>
                  <a:pt x="436981" y="471489"/>
                </a:cubicBezTo>
                <a:cubicBezTo>
                  <a:pt x="442539" y="469661"/>
                  <a:pt x="447792" y="468900"/>
                  <a:pt x="452513" y="468672"/>
                </a:cubicBezTo>
                <a:cubicBezTo>
                  <a:pt x="452665" y="468291"/>
                  <a:pt x="452741" y="468063"/>
                  <a:pt x="452741" y="468063"/>
                </a:cubicBezTo>
                <a:cubicBezTo>
                  <a:pt x="452741" y="468063"/>
                  <a:pt x="452741" y="468291"/>
                  <a:pt x="452817" y="468672"/>
                </a:cubicBezTo>
                <a:cubicBezTo>
                  <a:pt x="464314" y="468291"/>
                  <a:pt x="472308" y="471489"/>
                  <a:pt x="472308" y="471489"/>
                </a:cubicBezTo>
                <a:lnTo>
                  <a:pt x="472308" y="493949"/>
                </a:lnTo>
                <a:lnTo>
                  <a:pt x="457081" y="496461"/>
                </a:lnTo>
                <a:cubicBezTo>
                  <a:pt x="456700" y="502019"/>
                  <a:pt x="452969" y="506968"/>
                  <a:pt x="450305" y="511993"/>
                </a:cubicBezTo>
                <a:cubicBezTo>
                  <a:pt x="446955" y="518236"/>
                  <a:pt x="438732" y="523489"/>
                  <a:pt x="429672" y="525241"/>
                </a:cubicBezTo>
                <a:cubicBezTo>
                  <a:pt x="420612" y="526992"/>
                  <a:pt x="417186" y="517018"/>
                  <a:pt x="421449" y="512297"/>
                </a:cubicBezTo>
                <a:cubicBezTo>
                  <a:pt x="425713" y="507577"/>
                  <a:pt x="431347" y="504988"/>
                  <a:pt x="428682" y="498593"/>
                </a:cubicBezTo>
                <a:cubicBezTo>
                  <a:pt x="426322" y="492959"/>
                  <a:pt x="430053" y="489685"/>
                  <a:pt x="436905" y="485954"/>
                </a:cubicBezTo>
                <a:lnTo>
                  <a:pt x="436905" y="485954"/>
                </a:lnTo>
                <a:close/>
                <a:moveTo>
                  <a:pt x="21812" y="700125"/>
                </a:moveTo>
                <a:lnTo>
                  <a:pt x="21812" y="700125"/>
                </a:lnTo>
                <a:cubicBezTo>
                  <a:pt x="21812" y="700125"/>
                  <a:pt x="-13515" y="680862"/>
                  <a:pt x="5748" y="674467"/>
                </a:cubicBezTo>
                <a:cubicBezTo>
                  <a:pt x="25010" y="668071"/>
                  <a:pt x="41075" y="674467"/>
                  <a:pt x="41075" y="674467"/>
                </a:cubicBezTo>
                <a:lnTo>
                  <a:pt x="41075" y="696927"/>
                </a:lnTo>
                <a:lnTo>
                  <a:pt x="21812" y="700125"/>
                </a:lnTo>
                <a:lnTo>
                  <a:pt x="21812" y="700125"/>
                </a:lnTo>
                <a:close/>
                <a:moveTo>
                  <a:pt x="728276" y="479026"/>
                </a:moveTo>
                <a:lnTo>
                  <a:pt x="728276" y="479026"/>
                </a:lnTo>
                <a:cubicBezTo>
                  <a:pt x="728276" y="479026"/>
                  <a:pt x="720891" y="484584"/>
                  <a:pt x="720054" y="491132"/>
                </a:cubicBezTo>
                <a:cubicBezTo>
                  <a:pt x="719140" y="497603"/>
                  <a:pt x="734367" y="502628"/>
                  <a:pt x="741372" y="503390"/>
                </a:cubicBezTo>
                <a:cubicBezTo>
                  <a:pt x="748376" y="504227"/>
                  <a:pt x="747539" y="508262"/>
                  <a:pt x="749214" y="512374"/>
                </a:cubicBezTo>
                <a:cubicBezTo>
                  <a:pt x="750965" y="516409"/>
                  <a:pt x="761472" y="518008"/>
                  <a:pt x="764898" y="512374"/>
                </a:cubicBezTo>
                <a:cubicBezTo>
                  <a:pt x="768400" y="506663"/>
                  <a:pt x="768400" y="500192"/>
                  <a:pt x="764898" y="496157"/>
                </a:cubicBezTo>
                <a:cubicBezTo>
                  <a:pt x="761395" y="492045"/>
                  <a:pt x="758807" y="487249"/>
                  <a:pt x="751802" y="485574"/>
                </a:cubicBezTo>
                <a:cubicBezTo>
                  <a:pt x="744874" y="488391"/>
                  <a:pt x="728276" y="483518"/>
                  <a:pt x="728276" y="479026"/>
                </a:cubicBezTo>
                <a:lnTo>
                  <a:pt x="728276" y="479026"/>
                </a:lnTo>
                <a:close/>
                <a:moveTo>
                  <a:pt x="694701" y="520216"/>
                </a:moveTo>
                <a:lnTo>
                  <a:pt x="694701" y="520216"/>
                </a:lnTo>
                <a:cubicBezTo>
                  <a:pt x="694701" y="520216"/>
                  <a:pt x="693939" y="523794"/>
                  <a:pt x="688838" y="526992"/>
                </a:cubicBezTo>
                <a:cubicBezTo>
                  <a:pt x="683661" y="530189"/>
                  <a:pt x="680996" y="532397"/>
                  <a:pt x="687011" y="535976"/>
                </a:cubicBezTo>
                <a:cubicBezTo>
                  <a:pt x="693026" y="539630"/>
                  <a:pt x="689447" y="541458"/>
                  <a:pt x="688381" y="544503"/>
                </a:cubicBezTo>
                <a:cubicBezTo>
                  <a:pt x="687315" y="547548"/>
                  <a:pt x="695995" y="553182"/>
                  <a:pt x="703076" y="551660"/>
                </a:cubicBezTo>
                <a:cubicBezTo>
                  <a:pt x="710156" y="550137"/>
                  <a:pt x="714496" y="546559"/>
                  <a:pt x="713887" y="542752"/>
                </a:cubicBezTo>
                <a:cubicBezTo>
                  <a:pt x="713278" y="538945"/>
                  <a:pt x="714115" y="535062"/>
                  <a:pt x="708710" y="531027"/>
                </a:cubicBezTo>
                <a:cubicBezTo>
                  <a:pt x="710689" y="525469"/>
                  <a:pt x="699193" y="519378"/>
                  <a:pt x="694701" y="520216"/>
                </a:cubicBezTo>
                <a:lnTo>
                  <a:pt x="694701" y="520216"/>
                </a:lnTo>
                <a:close/>
                <a:moveTo>
                  <a:pt x="559331" y="517779"/>
                </a:moveTo>
                <a:lnTo>
                  <a:pt x="559331" y="517779"/>
                </a:lnTo>
                <a:cubicBezTo>
                  <a:pt x="559331" y="517779"/>
                  <a:pt x="569229" y="527601"/>
                  <a:pt x="568087" y="537346"/>
                </a:cubicBezTo>
                <a:cubicBezTo>
                  <a:pt x="566945" y="547092"/>
                  <a:pt x="567021" y="553259"/>
                  <a:pt x="575776" y="554477"/>
                </a:cubicBezTo>
                <a:cubicBezTo>
                  <a:pt x="584532" y="555695"/>
                  <a:pt x="583466" y="561786"/>
                  <a:pt x="585598" y="567953"/>
                </a:cubicBezTo>
                <a:cubicBezTo>
                  <a:pt x="587806" y="574044"/>
                  <a:pt x="600977" y="576556"/>
                  <a:pt x="605317" y="567953"/>
                </a:cubicBezTo>
                <a:cubicBezTo>
                  <a:pt x="609733" y="559349"/>
                  <a:pt x="609733" y="549604"/>
                  <a:pt x="605317" y="543437"/>
                </a:cubicBezTo>
                <a:cubicBezTo>
                  <a:pt x="600901" y="537270"/>
                  <a:pt x="597627" y="529961"/>
                  <a:pt x="588872" y="527525"/>
                </a:cubicBezTo>
                <a:cubicBezTo>
                  <a:pt x="585598" y="512754"/>
                  <a:pt x="562833" y="509785"/>
                  <a:pt x="559331" y="517779"/>
                </a:cubicBezTo>
                <a:close/>
              </a:path>
            </a:pathLst>
          </a:custGeom>
          <a:solidFill>
            <a:schemeClr val="accent5">
              <a:lumMod val="50000"/>
            </a:schemeClr>
          </a:solidFill>
          <a:ln w="7554" cap="flat">
            <a:noFill/>
            <a:prstDash val="solid"/>
            <a:miter/>
          </a:ln>
        </p:spPr>
        <p:txBody>
          <a:bodyPr rtlCol="0" anchor="ctr"/>
          <a:lstStyle/>
          <a:p>
            <a:endParaRPr lang="en-US"/>
          </a:p>
        </p:txBody>
      </p:sp>
      <p:sp>
        <p:nvSpPr>
          <p:cNvPr id="274" name="Graphic 2"/>
          <p:cNvSpPr/>
          <p:nvPr/>
        </p:nvSpPr>
        <p:spPr>
          <a:xfrm>
            <a:off x="3366770" y="3838575"/>
            <a:ext cx="497840" cy="593090"/>
          </a:xfrm>
          <a:custGeom>
            <a:avLst/>
            <a:gdLst>
              <a:gd name="connsiteX0" fmla="*/ 765807 w 828188"/>
              <a:gd name="connsiteY0" fmla="*/ 628265 h 776012"/>
              <a:gd name="connsiteX1" fmla="*/ 761543 w 828188"/>
              <a:gd name="connsiteY1" fmla="*/ 615855 h 776012"/>
              <a:gd name="connsiteX2" fmla="*/ 757812 w 828188"/>
              <a:gd name="connsiteY2" fmla="*/ 604968 h 776012"/>
              <a:gd name="connsiteX3" fmla="*/ 752940 w 828188"/>
              <a:gd name="connsiteY3" fmla="*/ 596440 h 776012"/>
              <a:gd name="connsiteX4" fmla="*/ 743270 w 828188"/>
              <a:gd name="connsiteY4" fmla="*/ 596440 h 776012"/>
              <a:gd name="connsiteX5" fmla="*/ 743270 w 828188"/>
              <a:gd name="connsiteY5" fmla="*/ 611972 h 776012"/>
              <a:gd name="connsiteX6" fmla="*/ 751341 w 828188"/>
              <a:gd name="connsiteY6" fmla="*/ 622098 h 776012"/>
              <a:gd name="connsiteX7" fmla="*/ 765807 w 828188"/>
              <a:gd name="connsiteY7" fmla="*/ 628265 h 776012"/>
              <a:gd name="connsiteX8" fmla="*/ 765807 w 828188"/>
              <a:gd name="connsiteY8" fmla="*/ 628265 h 776012"/>
              <a:gd name="connsiteX9" fmla="*/ 581101 w 828188"/>
              <a:gd name="connsiteY9" fmla="*/ 106659 h 776012"/>
              <a:gd name="connsiteX10" fmla="*/ 581101 w 828188"/>
              <a:gd name="connsiteY10" fmla="*/ 106659 h 776012"/>
              <a:gd name="connsiteX11" fmla="*/ 577675 w 828188"/>
              <a:gd name="connsiteY11" fmla="*/ 87016 h 776012"/>
              <a:gd name="connsiteX12" fmla="*/ 590161 w 828188"/>
              <a:gd name="connsiteY12" fmla="*/ 87016 h 776012"/>
              <a:gd name="connsiteX13" fmla="*/ 590161 w 828188"/>
              <a:gd name="connsiteY13" fmla="*/ 87777 h 776012"/>
              <a:gd name="connsiteX14" fmla="*/ 593587 w 828188"/>
              <a:gd name="connsiteY14" fmla="*/ 89833 h 776012"/>
              <a:gd name="connsiteX15" fmla="*/ 587877 w 828188"/>
              <a:gd name="connsiteY15" fmla="*/ 112902 h 776012"/>
              <a:gd name="connsiteX16" fmla="*/ 581101 w 828188"/>
              <a:gd name="connsiteY16" fmla="*/ 110009 h 776012"/>
              <a:gd name="connsiteX17" fmla="*/ 581101 w 828188"/>
              <a:gd name="connsiteY17" fmla="*/ 106659 h 776012"/>
              <a:gd name="connsiteX18" fmla="*/ 581101 w 828188"/>
              <a:gd name="connsiteY18" fmla="*/ 106659 h 776012"/>
              <a:gd name="connsiteX19" fmla="*/ 702538 w 828188"/>
              <a:gd name="connsiteY19" fmla="*/ 173430 h 776012"/>
              <a:gd name="connsiteX20" fmla="*/ 702538 w 828188"/>
              <a:gd name="connsiteY20" fmla="*/ 173430 h 776012"/>
              <a:gd name="connsiteX21" fmla="*/ 702766 w 828188"/>
              <a:gd name="connsiteY21" fmla="*/ 172973 h 776012"/>
              <a:gd name="connsiteX22" fmla="*/ 689062 w 828188"/>
              <a:gd name="connsiteY22" fmla="*/ 172745 h 776012"/>
              <a:gd name="connsiteX23" fmla="*/ 685027 w 828188"/>
              <a:gd name="connsiteY23" fmla="*/ 174496 h 776012"/>
              <a:gd name="connsiteX24" fmla="*/ 682057 w 828188"/>
              <a:gd name="connsiteY24" fmla="*/ 177922 h 776012"/>
              <a:gd name="connsiteX25" fmla="*/ 676956 w 828188"/>
              <a:gd name="connsiteY25" fmla="*/ 185840 h 776012"/>
              <a:gd name="connsiteX26" fmla="*/ 681220 w 828188"/>
              <a:gd name="connsiteY26" fmla="*/ 194139 h 776012"/>
              <a:gd name="connsiteX27" fmla="*/ 690356 w 828188"/>
              <a:gd name="connsiteY27" fmla="*/ 196880 h 776012"/>
              <a:gd name="connsiteX28" fmla="*/ 690356 w 828188"/>
              <a:gd name="connsiteY28" fmla="*/ 197489 h 776012"/>
              <a:gd name="connsiteX29" fmla="*/ 701015 w 828188"/>
              <a:gd name="connsiteY29" fmla="*/ 200382 h 776012"/>
              <a:gd name="connsiteX30" fmla="*/ 709923 w 828188"/>
              <a:gd name="connsiteY30" fmla="*/ 177313 h 776012"/>
              <a:gd name="connsiteX31" fmla="*/ 704593 w 828188"/>
              <a:gd name="connsiteY31" fmla="*/ 175257 h 776012"/>
              <a:gd name="connsiteX32" fmla="*/ 704593 w 828188"/>
              <a:gd name="connsiteY32" fmla="*/ 174572 h 776012"/>
              <a:gd name="connsiteX33" fmla="*/ 702538 w 828188"/>
              <a:gd name="connsiteY33" fmla="*/ 173430 h 776012"/>
              <a:gd name="connsiteX34" fmla="*/ 702538 w 828188"/>
              <a:gd name="connsiteY34" fmla="*/ 173430 h 776012"/>
              <a:gd name="connsiteX35" fmla="*/ 645817 w 828188"/>
              <a:gd name="connsiteY35" fmla="*/ 187743 h 776012"/>
              <a:gd name="connsiteX36" fmla="*/ 645817 w 828188"/>
              <a:gd name="connsiteY36" fmla="*/ 187743 h 776012"/>
              <a:gd name="connsiteX37" fmla="*/ 645055 w 828188"/>
              <a:gd name="connsiteY37" fmla="*/ 185383 h 776012"/>
              <a:gd name="connsiteX38" fmla="*/ 651603 w 828188"/>
              <a:gd name="connsiteY38" fmla="*/ 187134 h 776012"/>
              <a:gd name="connsiteX39" fmla="*/ 660511 w 828188"/>
              <a:gd name="connsiteY39" fmla="*/ 164065 h 776012"/>
              <a:gd name="connsiteX40" fmla="*/ 655105 w 828188"/>
              <a:gd name="connsiteY40" fmla="*/ 162009 h 776012"/>
              <a:gd name="connsiteX41" fmla="*/ 655105 w 828188"/>
              <a:gd name="connsiteY41" fmla="*/ 161324 h 776012"/>
              <a:gd name="connsiteX42" fmla="*/ 653126 w 828188"/>
              <a:gd name="connsiteY42" fmla="*/ 160334 h 776012"/>
              <a:gd name="connsiteX43" fmla="*/ 632341 w 828188"/>
              <a:gd name="connsiteY43" fmla="*/ 161553 h 776012"/>
              <a:gd name="connsiteX44" fmla="*/ 615286 w 828188"/>
              <a:gd name="connsiteY44" fmla="*/ 174343 h 776012"/>
              <a:gd name="connsiteX45" fmla="*/ 621453 w 828188"/>
              <a:gd name="connsiteY45" fmla="*/ 182642 h 776012"/>
              <a:gd name="connsiteX46" fmla="*/ 645817 w 828188"/>
              <a:gd name="connsiteY46" fmla="*/ 187743 h 776012"/>
              <a:gd name="connsiteX47" fmla="*/ 645817 w 828188"/>
              <a:gd name="connsiteY47" fmla="*/ 187743 h 776012"/>
              <a:gd name="connsiteX48" fmla="*/ 621529 w 828188"/>
              <a:gd name="connsiteY48" fmla="*/ 115414 h 776012"/>
              <a:gd name="connsiteX49" fmla="*/ 621529 w 828188"/>
              <a:gd name="connsiteY49" fmla="*/ 115414 h 776012"/>
              <a:gd name="connsiteX50" fmla="*/ 616200 w 828188"/>
              <a:gd name="connsiteY50" fmla="*/ 95847 h 776012"/>
              <a:gd name="connsiteX51" fmla="*/ 635767 w 828188"/>
              <a:gd name="connsiteY51" fmla="*/ 95847 h 776012"/>
              <a:gd name="connsiteX52" fmla="*/ 635767 w 828188"/>
              <a:gd name="connsiteY52" fmla="*/ 96533 h 776012"/>
              <a:gd name="connsiteX53" fmla="*/ 641096 w 828188"/>
              <a:gd name="connsiteY53" fmla="*/ 98588 h 776012"/>
              <a:gd name="connsiteX54" fmla="*/ 632188 w 828188"/>
              <a:gd name="connsiteY54" fmla="*/ 121657 h 776012"/>
              <a:gd name="connsiteX55" fmla="*/ 621529 w 828188"/>
              <a:gd name="connsiteY55" fmla="*/ 118764 h 776012"/>
              <a:gd name="connsiteX56" fmla="*/ 621529 w 828188"/>
              <a:gd name="connsiteY56" fmla="*/ 115414 h 776012"/>
              <a:gd name="connsiteX57" fmla="*/ 621529 w 828188"/>
              <a:gd name="connsiteY57" fmla="*/ 115414 h 776012"/>
              <a:gd name="connsiteX58" fmla="*/ 312646 w 828188"/>
              <a:gd name="connsiteY58" fmla="*/ 499900 h 776012"/>
              <a:gd name="connsiteX59" fmla="*/ 312646 w 828188"/>
              <a:gd name="connsiteY59" fmla="*/ 499900 h 776012"/>
              <a:gd name="connsiteX60" fmla="*/ 312570 w 828188"/>
              <a:gd name="connsiteY60" fmla="*/ 494190 h 776012"/>
              <a:gd name="connsiteX61" fmla="*/ 313484 w 828188"/>
              <a:gd name="connsiteY61" fmla="*/ 495180 h 776012"/>
              <a:gd name="connsiteX62" fmla="*/ 313484 w 828188"/>
              <a:gd name="connsiteY62" fmla="*/ 498530 h 776012"/>
              <a:gd name="connsiteX63" fmla="*/ 324143 w 828188"/>
              <a:gd name="connsiteY63" fmla="*/ 501423 h 776012"/>
              <a:gd name="connsiteX64" fmla="*/ 332975 w 828188"/>
              <a:gd name="connsiteY64" fmla="*/ 478354 h 776012"/>
              <a:gd name="connsiteX65" fmla="*/ 327645 w 828188"/>
              <a:gd name="connsiteY65" fmla="*/ 476298 h 776012"/>
              <a:gd name="connsiteX66" fmla="*/ 327645 w 828188"/>
              <a:gd name="connsiteY66" fmla="*/ 475613 h 776012"/>
              <a:gd name="connsiteX67" fmla="*/ 320184 w 828188"/>
              <a:gd name="connsiteY67" fmla="*/ 473176 h 776012"/>
              <a:gd name="connsiteX68" fmla="*/ 299323 w 828188"/>
              <a:gd name="connsiteY68" fmla="*/ 473709 h 776012"/>
              <a:gd name="connsiteX69" fmla="*/ 282344 w 828188"/>
              <a:gd name="connsiteY69" fmla="*/ 486500 h 776012"/>
              <a:gd name="connsiteX70" fmla="*/ 288511 w 828188"/>
              <a:gd name="connsiteY70" fmla="*/ 494799 h 776012"/>
              <a:gd name="connsiteX71" fmla="*/ 312646 w 828188"/>
              <a:gd name="connsiteY71" fmla="*/ 499900 h 776012"/>
              <a:gd name="connsiteX72" fmla="*/ 312646 w 828188"/>
              <a:gd name="connsiteY72" fmla="*/ 499900 h 776012"/>
              <a:gd name="connsiteX73" fmla="*/ 325970 w 828188"/>
              <a:gd name="connsiteY73" fmla="*/ 609155 h 776012"/>
              <a:gd name="connsiteX74" fmla="*/ 325970 w 828188"/>
              <a:gd name="connsiteY74" fmla="*/ 609155 h 776012"/>
              <a:gd name="connsiteX75" fmla="*/ 327569 w 828188"/>
              <a:gd name="connsiteY75" fmla="*/ 608774 h 776012"/>
              <a:gd name="connsiteX76" fmla="*/ 326122 w 828188"/>
              <a:gd name="connsiteY76" fmla="*/ 609536 h 776012"/>
              <a:gd name="connsiteX77" fmla="*/ 331452 w 828188"/>
              <a:gd name="connsiteY77" fmla="*/ 629179 h 776012"/>
              <a:gd name="connsiteX78" fmla="*/ 331452 w 828188"/>
              <a:gd name="connsiteY78" fmla="*/ 632529 h 776012"/>
              <a:gd name="connsiteX79" fmla="*/ 342111 w 828188"/>
              <a:gd name="connsiteY79" fmla="*/ 635422 h 776012"/>
              <a:gd name="connsiteX80" fmla="*/ 354140 w 828188"/>
              <a:gd name="connsiteY80" fmla="*/ 616769 h 776012"/>
              <a:gd name="connsiteX81" fmla="*/ 354064 w 828188"/>
              <a:gd name="connsiteY81" fmla="*/ 600552 h 776012"/>
              <a:gd name="connsiteX82" fmla="*/ 344395 w 828188"/>
              <a:gd name="connsiteY82" fmla="*/ 581594 h 776012"/>
              <a:gd name="connsiteX83" fmla="*/ 335182 w 828188"/>
              <a:gd name="connsiteY83" fmla="*/ 586238 h 776012"/>
              <a:gd name="connsiteX84" fmla="*/ 325970 w 828188"/>
              <a:gd name="connsiteY84" fmla="*/ 609155 h 776012"/>
              <a:gd name="connsiteX85" fmla="*/ 325970 w 828188"/>
              <a:gd name="connsiteY85" fmla="*/ 609155 h 776012"/>
              <a:gd name="connsiteX86" fmla="*/ 819635 w 828188"/>
              <a:gd name="connsiteY86" fmla="*/ 599714 h 776012"/>
              <a:gd name="connsiteX87" fmla="*/ 819635 w 828188"/>
              <a:gd name="connsiteY87" fmla="*/ 599714 h 776012"/>
              <a:gd name="connsiteX88" fmla="*/ 817731 w 828188"/>
              <a:gd name="connsiteY88" fmla="*/ 594689 h 776012"/>
              <a:gd name="connsiteX89" fmla="*/ 816741 w 828188"/>
              <a:gd name="connsiteY89" fmla="*/ 587685 h 776012"/>
              <a:gd name="connsiteX90" fmla="*/ 796109 w 828188"/>
              <a:gd name="connsiteY90" fmla="*/ 587685 h 776012"/>
              <a:gd name="connsiteX91" fmla="*/ 779130 w 828188"/>
              <a:gd name="connsiteY91" fmla="*/ 600476 h 776012"/>
              <a:gd name="connsiteX92" fmla="*/ 785297 w 828188"/>
              <a:gd name="connsiteY92" fmla="*/ 608774 h 776012"/>
              <a:gd name="connsiteX93" fmla="*/ 799687 w 828188"/>
              <a:gd name="connsiteY93" fmla="*/ 611744 h 776012"/>
              <a:gd name="connsiteX94" fmla="*/ 805473 w 828188"/>
              <a:gd name="connsiteY94" fmla="*/ 618977 h 776012"/>
              <a:gd name="connsiteX95" fmla="*/ 805473 w 828188"/>
              <a:gd name="connsiteY95" fmla="*/ 622327 h 776012"/>
              <a:gd name="connsiteX96" fmla="*/ 816132 w 828188"/>
              <a:gd name="connsiteY96" fmla="*/ 625220 h 776012"/>
              <a:gd name="connsiteX97" fmla="*/ 825040 w 828188"/>
              <a:gd name="connsiteY97" fmla="*/ 602074 h 776012"/>
              <a:gd name="connsiteX98" fmla="*/ 819711 w 828188"/>
              <a:gd name="connsiteY98" fmla="*/ 600019 h 776012"/>
              <a:gd name="connsiteX99" fmla="*/ 819711 w 828188"/>
              <a:gd name="connsiteY99" fmla="*/ 599714 h 776012"/>
              <a:gd name="connsiteX100" fmla="*/ 819635 w 828188"/>
              <a:gd name="connsiteY100" fmla="*/ 599714 h 776012"/>
              <a:gd name="connsiteX101" fmla="*/ 315463 w 828188"/>
              <a:gd name="connsiteY101" fmla="*/ 371687 h 776012"/>
              <a:gd name="connsiteX102" fmla="*/ 315463 w 828188"/>
              <a:gd name="connsiteY102" fmla="*/ 371687 h 776012"/>
              <a:gd name="connsiteX103" fmla="*/ 310591 w 828188"/>
              <a:gd name="connsiteY103" fmla="*/ 372906 h 776012"/>
              <a:gd name="connsiteX104" fmla="*/ 300921 w 828188"/>
              <a:gd name="connsiteY104" fmla="*/ 379301 h 776012"/>
              <a:gd name="connsiteX105" fmla="*/ 304424 w 828188"/>
              <a:gd name="connsiteY105" fmla="*/ 383488 h 776012"/>
              <a:gd name="connsiteX106" fmla="*/ 314017 w 828188"/>
              <a:gd name="connsiteY106" fmla="*/ 385240 h 776012"/>
              <a:gd name="connsiteX107" fmla="*/ 319422 w 828188"/>
              <a:gd name="connsiteY107" fmla="*/ 391940 h 776012"/>
              <a:gd name="connsiteX108" fmla="*/ 319422 w 828188"/>
              <a:gd name="connsiteY108" fmla="*/ 395290 h 776012"/>
              <a:gd name="connsiteX109" fmla="*/ 330081 w 828188"/>
              <a:gd name="connsiteY109" fmla="*/ 398183 h 776012"/>
              <a:gd name="connsiteX110" fmla="*/ 338989 w 828188"/>
              <a:gd name="connsiteY110" fmla="*/ 375114 h 776012"/>
              <a:gd name="connsiteX111" fmla="*/ 333660 w 828188"/>
              <a:gd name="connsiteY111" fmla="*/ 373058 h 776012"/>
              <a:gd name="connsiteX112" fmla="*/ 333660 w 828188"/>
              <a:gd name="connsiteY112" fmla="*/ 372297 h 776012"/>
              <a:gd name="connsiteX113" fmla="*/ 315463 w 828188"/>
              <a:gd name="connsiteY113" fmla="*/ 371687 h 776012"/>
              <a:gd name="connsiteX114" fmla="*/ 315463 w 828188"/>
              <a:gd name="connsiteY114" fmla="*/ 371687 h 776012"/>
              <a:gd name="connsiteX115" fmla="*/ 6428 w 828188"/>
              <a:gd name="connsiteY115" fmla="*/ 773989 h 776012"/>
              <a:gd name="connsiteX116" fmla="*/ 6428 w 828188"/>
              <a:gd name="connsiteY116" fmla="*/ 773989 h 776012"/>
              <a:gd name="connsiteX117" fmla="*/ 9397 w 828188"/>
              <a:gd name="connsiteY117" fmla="*/ 772390 h 776012"/>
              <a:gd name="connsiteX118" fmla="*/ 8560 w 828188"/>
              <a:gd name="connsiteY118" fmla="*/ 772162 h 776012"/>
              <a:gd name="connsiteX119" fmla="*/ 8560 w 828188"/>
              <a:gd name="connsiteY119" fmla="*/ 768812 h 776012"/>
              <a:gd name="connsiteX120" fmla="*/ 3154 w 828188"/>
              <a:gd name="connsiteY120" fmla="*/ 749169 h 776012"/>
              <a:gd name="connsiteX121" fmla="*/ 22721 w 828188"/>
              <a:gd name="connsiteY121" fmla="*/ 749169 h 776012"/>
              <a:gd name="connsiteX122" fmla="*/ 22721 w 828188"/>
              <a:gd name="connsiteY122" fmla="*/ 749930 h 776012"/>
              <a:gd name="connsiteX123" fmla="*/ 28051 w 828188"/>
              <a:gd name="connsiteY123" fmla="*/ 751986 h 776012"/>
              <a:gd name="connsiteX124" fmla="*/ 28736 w 828188"/>
              <a:gd name="connsiteY124" fmla="*/ 752443 h 776012"/>
              <a:gd name="connsiteX125" fmla="*/ 30030 w 828188"/>
              <a:gd name="connsiteY125" fmla="*/ 749397 h 776012"/>
              <a:gd name="connsiteX126" fmla="*/ 47770 w 828188"/>
              <a:gd name="connsiteY126" fmla="*/ 754803 h 776012"/>
              <a:gd name="connsiteX127" fmla="*/ 47770 w 828188"/>
              <a:gd name="connsiteY127" fmla="*/ 770335 h 776012"/>
              <a:gd name="connsiteX128" fmla="*/ 33000 w 828188"/>
              <a:gd name="connsiteY128" fmla="*/ 775892 h 776012"/>
              <a:gd name="connsiteX129" fmla="*/ 19447 w 828188"/>
              <a:gd name="connsiteY129" fmla="*/ 774750 h 776012"/>
              <a:gd name="connsiteX130" fmla="*/ 19143 w 828188"/>
              <a:gd name="connsiteY130" fmla="*/ 774979 h 776012"/>
              <a:gd name="connsiteX131" fmla="*/ 17696 w 828188"/>
              <a:gd name="connsiteY131" fmla="*/ 774598 h 776012"/>
              <a:gd name="connsiteX132" fmla="*/ 6428 w 828188"/>
              <a:gd name="connsiteY132" fmla="*/ 773989 h 776012"/>
              <a:gd name="connsiteX133" fmla="*/ 6428 w 828188"/>
              <a:gd name="connsiteY133" fmla="*/ 773989 h 776012"/>
              <a:gd name="connsiteX134" fmla="*/ 382311 w 828188"/>
              <a:gd name="connsiteY134" fmla="*/ 517031 h 776012"/>
              <a:gd name="connsiteX135" fmla="*/ 382311 w 828188"/>
              <a:gd name="connsiteY135" fmla="*/ 517031 h 776012"/>
              <a:gd name="connsiteX136" fmla="*/ 376981 w 828188"/>
              <a:gd name="connsiteY136" fmla="*/ 497388 h 776012"/>
              <a:gd name="connsiteX137" fmla="*/ 396548 w 828188"/>
              <a:gd name="connsiteY137" fmla="*/ 497388 h 776012"/>
              <a:gd name="connsiteX138" fmla="*/ 396548 w 828188"/>
              <a:gd name="connsiteY138" fmla="*/ 498149 h 776012"/>
              <a:gd name="connsiteX139" fmla="*/ 401877 w 828188"/>
              <a:gd name="connsiteY139" fmla="*/ 500205 h 776012"/>
              <a:gd name="connsiteX140" fmla="*/ 392970 w 828188"/>
              <a:gd name="connsiteY140" fmla="*/ 523274 h 776012"/>
              <a:gd name="connsiteX141" fmla="*/ 382311 w 828188"/>
              <a:gd name="connsiteY141" fmla="*/ 520381 h 776012"/>
              <a:gd name="connsiteX142" fmla="*/ 382311 w 828188"/>
              <a:gd name="connsiteY142" fmla="*/ 517031 h 776012"/>
              <a:gd name="connsiteX143" fmla="*/ 382311 w 828188"/>
              <a:gd name="connsiteY143" fmla="*/ 517031 h 776012"/>
              <a:gd name="connsiteX144" fmla="*/ 679849 w 828188"/>
              <a:gd name="connsiteY144" fmla="*/ 135362 h 776012"/>
              <a:gd name="connsiteX145" fmla="*/ 679849 w 828188"/>
              <a:gd name="connsiteY145" fmla="*/ 135362 h 776012"/>
              <a:gd name="connsiteX146" fmla="*/ 682666 w 828188"/>
              <a:gd name="connsiteY146" fmla="*/ 125084 h 776012"/>
              <a:gd name="connsiteX147" fmla="*/ 685103 w 828188"/>
              <a:gd name="connsiteY147" fmla="*/ 116100 h 776012"/>
              <a:gd name="connsiteX148" fmla="*/ 684494 w 828188"/>
              <a:gd name="connsiteY148" fmla="*/ 109019 h 776012"/>
              <a:gd name="connsiteX149" fmla="*/ 671627 w 828188"/>
              <a:gd name="connsiteY149" fmla="*/ 109019 h 776012"/>
              <a:gd name="connsiteX150" fmla="*/ 661044 w 828188"/>
              <a:gd name="connsiteY150" fmla="*/ 121810 h 776012"/>
              <a:gd name="connsiteX151" fmla="*/ 664927 w 828188"/>
              <a:gd name="connsiteY151" fmla="*/ 130109 h 776012"/>
              <a:gd name="connsiteX152" fmla="*/ 679849 w 828188"/>
              <a:gd name="connsiteY152" fmla="*/ 135362 h 776012"/>
              <a:gd name="connsiteX153" fmla="*/ 679849 w 828188"/>
              <a:gd name="connsiteY153" fmla="*/ 135362 h 776012"/>
              <a:gd name="connsiteX154" fmla="*/ 159613 w 828188"/>
              <a:gd name="connsiteY154" fmla="*/ 28087 h 776012"/>
              <a:gd name="connsiteX155" fmla="*/ 159613 w 828188"/>
              <a:gd name="connsiteY155" fmla="*/ 28087 h 776012"/>
              <a:gd name="connsiteX156" fmla="*/ 168978 w 828188"/>
              <a:gd name="connsiteY156" fmla="*/ 34177 h 776012"/>
              <a:gd name="connsiteX157" fmla="*/ 177125 w 828188"/>
              <a:gd name="connsiteY157" fmla="*/ 39507 h 776012"/>
              <a:gd name="connsiteX158" fmla="*/ 184205 w 828188"/>
              <a:gd name="connsiteY158" fmla="*/ 39811 h 776012"/>
              <a:gd name="connsiteX159" fmla="*/ 187707 w 828188"/>
              <a:gd name="connsiteY159" fmla="*/ 19483 h 776012"/>
              <a:gd name="connsiteX160" fmla="*/ 178038 w 828188"/>
              <a:gd name="connsiteY160" fmla="*/ 525 h 776012"/>
              <a:gd name="connsiteX161" fmla="*/ 168826 w 828188"/>
              <a:gd name="connsiteY161" fmla="*/ 5170 h 776012"/>
              <a:gd name="connsiteX162" fmla="*/ 159613 w 828188"/>
              <a:gd name="connsiteY162" fmla="*/ 28087 h 776012"/>
              <a:gd name="connsiteX163" fmla="*/ 159613 w 828188"/>
              <a:gd name="connsiteY163" fmla="*/ 28087 h 776012"/>
              <a:gd name="connsiteX164" fmla="*/ 295440 w 828188"/>
              <a:gd name="connsiteY164" fmla="*/ 356384 h 776012"/>
              <a:gd name="connsiteX165" fmla="*/ 295440 w 828188"/>
              <a:gd name="connsiteY165" fmla="*/ 356384 h 776012"/>
              <a:gd name="connsiteX166" fmla="*/ 297952 w 828188"/>
              <a:gd name="connsiteY166" fmla="*/ 346106 h 776012"/>
              <a:gd name="connsiteX167" fmla="*/ 300160 w 828188"/>
              <a:gd name="connsiteY167" fmla="*/ 337122 h 776012"/>
              <a:gd name="connsiteX168" fmla="*/ 299627 w 828188"/>
              <a:gd name="connsiteY168" fmla="*/ 330117 h 776012"/>
              <a:gd name="connsiteX169" fmla="*/ 287826 w 828188"/>
              <a:gd name="connsiteY169" fmla="*/ 330117 h 776012"/>
              <a:gd name="connsiteX170" fmla="*/ 278081 w 828188"/>
              <a:gd name="connsiteY170" fmla="*/ 342908 h 776012"/>
              <a:gd name="connsiteX171" fmla="*/ 281583 w 828188"/>
              <a:gd name="connsiteY171" fmla="*/ 351207 h 776012"/>
              <a:gd name="connsiteX172" fmla="*/ 295440 w 828188"/>
              <a:gd name="connsiteY172" fmla="*/ 356384 h 77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28188" h="776012">
                <a:moveTo>
                  <a:pt x="765807" y="628265"/>
                </a:moveTo>
                <a:cubicBezTo>
                  <a:pt x="765807" y="628265"/>
                  <a:pt x="760934" y="622098"/>
                  <a:pt x="761543" y="615855"/>
                </a:cubicBezTo>
                <a:cubicBezTo>
                  <a:pt x="762076" y="609612"/>
                  <a:pt x="762076" y="605729"/>
                  <a:pt x="757812" y="604968"/>
                </a:cubicBezTo>
                <a:cubicBezTo>
                  <a:pt x="753549" y="604206"/>
                  <a:pt x="754082" y="600323"/>
                  <a:pt x="752940" y="596440"/>
                </a:cubicBezTo>
                <a:cubicBezTo>
                  <a:pt x="751874" y="592557"/>
                  <a:pt x="745402" y="591035"/>
                  <a:pt x="743270" y="596440"/>
                </a:cubicBezTo>
                <a:cubicBezTo>
                  <a:pt x="741139" y="601846"/>
                  <a:pt x="741139" y="608089"/>
                  <a:pt x="743270" y="611972"/>
                </a:cubicBezTo>
                <a:cubicBezTo>
                  <a:pt x="745402" y="615855"/>
                  <a:pt x="747001" y="620499"/>
                  <a:pt x="751341" y="622098"/>
                </a:cubicBezTo>
                <a:cubicBezTo>
                  <a:pt x="755604" y="623621"/>
                  <a:pt x="765807" y="628265"/>
                  <a:pt x="765807" y="628265"/>
                </a:cubicBezTo>
                <a:lnTo>
                  <a:pt x="765807" y="628265"/>
                </a:lnTo>
                <a:close/>
                <a:moveTo>
                  <a:pt x="581101" y="106659"/>
                </a:moveTo>
                <a:lnTo>
                  <a:pt x="581101" y="106659"/>
                </a:lnTo>
                <a:cubicBezTo>
                  <a:pt x="577827" y="101329"/>
                  <a:pt x="572802" y="91203"/>
                  <a:pt x="577675" y="87016"/>
                </a:cubicBezTo>
                <a:cubicBezTo>
                  <a:pt x="584451" y="81229"/>
                  <a:pt x="590161" y="87016"/>
                  <a:pt x="590161" y="87016"/>
                </a:cubicBezTo>
                <a:lnTo>
                  <a:pt x="590161" y="87777"/>
                </a:lnTo>
                <a:cubicBezTo>
                  <a:pt x="591303" y="88158"/>
                  <a:pt x="592369" y="88843"/>
                  <a:pt x="593587" y="89833"/>
                </a:cubicBezTo>
                <a:cubicBezTo>
                  <a:pt x="600363" y="95619"/>
                  <a:pt x="587877" y="112902"/>
                  <a:pt x="587877" y="112902"/>
                </a:cubicBezTo>
                <a:lnTo>
                  <a:pt x="581101" y="110009"/>
                </a:lnTo>
                <a:lnTo>
                  <a:pt x="581101" y="106659"/>
                </a:lnTo>
                <a:lnTo>
                  <a:pt x="581101" y="106659"/>
                </a:lnTo>
                <a:close/>
                <a:moveTo>
                  <a:pt x="702538" y="173430"/>
                </a:moveTo>
                <a:lnTo>
                  <a:pt x="702538" y="173430"/>
                </a:lnTo>
                <a:cubicBezTo>
                  <a:pt x="702614" y="173278"/>
                  <a:pt x="702690" y="173125"/>
                  <a:pt x="702766" y="172973"/>
                </a:cubicBezTo>
                <a:cubicBezTo>
                  <a:pt x="704060" y="169851"/>
                  <a:pt x="696142" y="168557"/>
                  <a:pt x="689062" y="172745"/>
                </a:cubicBezTo>
                <a:cubicBezTo>
                  <a:pt x="687767" y="173125"/>
                  <a:pt x="686397" y="173658"/>
                  <a:pt x="685027" y="174496"/>
                </a:cubicBezTo>
                <a:cubicBezTo>
                  <a:pt x="683352" y="175333"/>
                  <a:pt x="682438" y="176551"/>
                  <a:pt x="682057" y="177922"/>
                </a:cubicBezTo>
                <a:cubicBezTo>
                  <a:pt x="678707" y="180891"/>
                  <a:pt x="676804" y="183784"/>
                  <a:pt x="676956" y="185840"/>
                </a:cubicBezTo>
                <a:cubicBezTo>
                  <a:pt x="677184" y="189038"/>
                  <a:pt x="676042" y="192844"/>
                  <a:pt x="681220" y="194139"/>
                </a:cubicBezTo>
                <a:cubicBezTo>
                  <a:pt x="683504" y="194748"/>
                  <a:pt x="687082" y="195814"/>
                  <a:pt x="690356" y="196880"/>
                </a:cubicBezTo>
                <a:lnTo>
                  <a:pt x="690356" y="197489"/>
                </a:lnTo>
                <a:lnTo>
                  <a:pt x="701015" y="200382"/>
                </a:lnTo>
                <a:cubicBezTo>
                  <a:pt x="701015" y="200382"/>
                  <a:pt x="720582" y="183099"/>
                  <a:pt x="709923" y="177313"/>
                </a:cubicBezTo>
                <a:cubicBezTo>
                  <a:pt x="708019" y="176323"/>
                  <a:pt x="706268" y="175714"/>
                  <a:pt x="704593" y="175257"/>
                </a:cubicBezTo>
                <a:lnTo>
                  <a:pt x="704593" y="174572"/>
                </a:lnTo>
                <a:cubicBezTo>
                  <a:pt x="704517" y="174420"/>
                  <a:pt x="703832" y="173963"/>
                  <a:pt x="702538" y="173430"/>
                </a:cubicBezTo>
                <a:lnTo>
                  <a:pt x="702538" y="173430"/>
                </a:lnTo>
                <a:close/>
                <a:moveTo>
                  <a:pt x="645817" y="187743"/>
                </a:moveTo>
                <a:lnTo>
                  <a:pt x="645817" y="187743"/>
                </a:lnTo>
                <a:cubicBezTo>
                  <a:pt x="645817" y="187743"/>
                  <a:pt x="645207" y="186830"/>
                  <a:pt x="645055" y="185383"/>
                </a:cubicBezTo>
                <a:lnTo>
                  <a:pt x="651603" y="187134"/>
                </a:lnTo>
                <a:cubicBezTo>
                  <a:pt x="651603" y="187134"/>
                  <a:pt x="671170" y="169775"/>
                  <a:pt x="660511" y="164065"/>
                </a:cubicBezTo>
                <a:cubicBezTo>
                  <a:pt x="658683" y="163075"/>
                  <a:pt x="656856" y="162390"/>
                  <a:pt x="655105" y="162009"/>
                </a:cubicBezTo>
                <a:lnTo>
                  <a:pt x="655105" y="161324"/>
                </a:lnTo>
                <a:cubicBezTo>
                  <a:pt x="655105" y="161324"/>
                  <a:pt x="654420" y="160867"/>
                  <a:pt x="653126" y="160334"/>
                </a:cubicBezTo>
                <a:cubicBezTo>
                  <a:pt x="651603" y="158126"/>
                  <a:pt x="641477" y="157746"/>
                  <a:pt x="632341" y="161553"/>
                </a:cubicBezTo>
                <a:cubicBezTo>
                  <a:pt x="621758" y="166045"/>
                  <a:pt x="614905" y="171146"/>
                  <a:pt x="615286" y="174343"/>
                </a:cubicBezTo>
                <a:cubicBezTo>
                  <a:pt x="615667" y="177541"/>
                  <a:pt x="613916" y="181424"/>
                  <a:pt x="621453" y="182642"/>
                </a:cubicBezTo>
                <a:cubicBezTo>
                  <a:pt x="629067" y="183937"/>
                  <a:pt x="645817" y="187743"/>
                  <a:pt x="645817" y="187743"/>
                </a:cubicBezTo>
                <a:lnTo>
                  <a:pt x="645817" y="187743"/>
                </a:lnTo>
                <a:close/>
                <a:moveTo>
                  <a:pt x="621529" y="115414"/>
                </a:moveTo>
                <a:lnTo>
                  <a:pt x="621529" y="115414"/>
                </a:lnTo>
                <a:cubicBezTo>
                  <a:pt x="616428" y="110085"/>
                  <a:pt x="608510" y="99959"/>
                  <a:pt x="616200" y="95847"/>
                </a:cubicBezTo>
                <a:cubicBezTo>
                  <a:pt x="626859" y="90061"/>
                  <a:pt x="635767" y="95847"/>
                  <a:pt x="635767" y="95847"/>
                </a:cubicBezTo>
                <a:lnTo>
                  <a:pt x="635767" y="96533"/>
                </a:lnTo>
                <a:cubicBezTo>
                  <a:pt x="637442" y="96913"/>
                  <a:pt x="639269" y="97599"/>
                  <a:pt x="641096" y="98588"/>
                </a:cubicBezTo>
                <a:cubicBezTo>
                  <a:pt x="651755" y="104375"/>
                  <a:pt x="632188" y="121657"/>
                  <a:pt x="632188" y="121657"/>
                </a:cubicBezTo>
                <a:lnTo>
                  <a:pt x="621529" y="118764"/>
                </a:lnTo>
                <a:lnTo>
                  <a:pt x="621529" y="115414"/>
                </a:lnTo>
                <a:lnTo>
                  <a:pt x="621529" y="115414"/>
                </a:lnTo>
                <a:close/>
                <a:moveTo>
                  <a:pt x="312646" y="499900"/>
                </a:moveTo>
                <a:lnTo>
                  <a:pt x="312646" y="499900"/>
                </a:lnTo>
                <a:cubicBezTo>
                  <a:pt x="312646" y="499900"/>
                  <a:pt x="310971" y="497464"/>
                  <a:pt x="312570" y="494190"/>
                </a:cubicBezTo>
                <a:cubicBezTo>
                  <a:pt x="312875" y="494571"/>
                  <a:pt x="313179" y="494875"/>
                  <a:pt x="313484" y="495180"/>
                </a:cubicBezTo>
                <a:lnTo>
                  <a:pt x="313484" y="498530"/>
                </a:lnTo>
                <a:lnTo>
                  <a:pt x="324143" y="501423"/>
                </a:lnTo>
                <a:cubicBezTo>
                  <a:pt x="324143" y="501423"/>
                  <a:pt x="343634" y="484064"/>
                  <a:pt x="332975" y="478354"/>
                </a:cubicBezTo>
                <a:cubicBezTo>
                  <a:pt x="331147" y="477364"/>
                  <a:pt x="329320" y="476679"/>
                  <a:pt x="327645" y="476298"/>
                </a:cubicBezTo>
                <a:lnTo>
                  <a:pt x="327645" y="475613"/>
                </a:lnTo>
                <a:cubicBezTo>
                  <a:pt x="327645" y="475613"/>
                  <a:pt x="324676" y="473709"/>
                  <a:pt x="320184" y="473176"/>
                </a:cubicBezTo>
                <a:cubicBezTo>
                  <a:pt x="320564" y="470359"/>
                  <a:pt x="309296" y="469446"/>
                  <a:pt x="299323" y="473709"/>
                </a:cubicBezTo>
                <a:cubicBezTo>
                  <a:pt x="288816" y="478201"/>
                  <a:pt x="281964" y="483303"/>
                  <a:pt x="282344" y="486500"/>
                </a:cubicBezTo>
                <a:cubicBezTo>
                  <a:pt x="282649" y="489698"/>
                  <a:pt x="280974" y="493581"/>
                  <a:pt x="288511" y="494799"/>
                </a:cubicBezTo>
                <a:cubicBezTo>
                  <a:pt x="295973" y="496093"/>
                  <a:pt x="312646" y="499900"/>
                  <a:pt x="312646" y="499900"/>
                </a:cubicBezTo>
                <a:lnTo>
                  <a:pt x="312646" y="499900"/>
                </a:lnTo>
                <a:close/>
                <a:moveTo>
                  <a:pt x="325970" y="609155"/>
                </a:moveTo>
                <a:lnTo>
                  <a:pt x="325970" y="609155"/>
                </a:lnTo>
                <a:cubicBezTo>
                  <a:pt x="325970" y="609155"/>
                  <a:pt x="326579" y="608850"/>
                  <a:pt x="327569" y="608774"/>
                </a:cubicBezTo>
                <a:cubicBezTo>
                  <a:pt x="327036" y="609003"/>
                  <a:pt x="326579" y="609231"/>
                  <a:pt x="326122" y="609536"/>
                </a:cubicBezTo>
                <a:cubicBezTo>
                  <a:pt x="318433" y="613723"/>
                  <a:pt x="326351" y="623773"/>
                  <a:pt x="331452" y="629179"/>
                </a:cubicBezTo>
                <a:lnTo>
                  <a:pt x="331452" y="632529"/>
                </a:lnTo>
                <a:lnTo>
                  <a:pt x="342111" y="635422"/>
                </a:lnTo>
                <a:cubicBezTo>
                  <a:pt x="342111" y="635422"/>
                  <a:pt x="354826" y="624154"/>
                  <a:pt x="354140" y="616769"/>
                </a:cubicBezTo>
                <a:cubicBezTo>
                  <a:pt x="355130" y="612733"/>
                  <a:pt x="355511" y="606566"/>
                  <a:pt x="354064" y="600552"/>
                </a:cubicBezTo>
                <a:cubicBezTo>
                  <a:pt x="351476" y="589436"/>
                  <a:pt x="347593" y="581822"/>
                  <a:pt x="344395" y="581594"/>
                </a:cubicBezTo>
                <a:cubicBezTo>
                  <a:pt x="341197" y="581365"/>
                  <a:pt x="337695" y="579081"/>
                  <a:pt x="335182" y="586238"/>
                </a:cubicBezTo>
                <a:cubicBezTo>
                  <a:pt x="332670" y="593319"/>
                  <a:pt x="325970" y="609155"/>
                  <a:pt x="325970" y="609155"/>
                </a:cubicBezTo>
                <a:lnTo>
                  <a:pt x="325970" y="609155"/>
                </a:lnTo>
                <a:close/>
                <a:moveTo>
                  <a:pt x="819635" y="599714"/>
                </a:moveTo>
                <a:lnTo>
                  <a:pt x="819635" y="599714"/>
                </a:lnTo>
                <a:cubicBezTo>
                  <a:pt x="823289" y="596897"/>
                  <a:pt x="823670" y="595146"/>
                  <a:pt x="817731" y="594689"/>
                </a:cubicBezTo>
                <a:cubicBezTo>
                  <a:pt x="809432" y="594080"/>
                  <a:pt x="814838" y="590882"/>
                  <a:pt x="816741" y="587685"/>
                </a:cubicBezTo>
                <a:cubicBezTo>
                  <a:pt x="818721" y="584487"/>
                  <a:pt x="806615" y="583193"/>
                  <a:pt x="796109" y="587685"/>
                </a:cubicBezTo>
                <a:cubicBezTo>
                  <a:pt x="785526" y="592177"/>
                  <a:pt x="778750" y="597278"/>
                  <a:pt x="779130" y="600476"/>
                </a:cubicBezTo>
                <a:cubicBezTo>
                  <a:pt x="779435" y="603673"/>
                  <a:pt x="777760" y="607556"/>
                  <a:pt x="785297" y="608774"/>
                </a:cubicBezTo>
                <a:cubicBezTo>
                  <a:pt x="788876" y="609383"/>
                  <a:pt x="794662" y="610602"/>
                  <a:pt x="799687" y="611744"/>
                </a:cubicBezTo>
                <a:cubicBezTo>
                  <a:pt x="801362" y="614408"/>
                  <a:pt x="803570" y="617073"/>
                  <a:pt x="805473" y="618977"/>
                </a:cubicBezTo>
                <a:lnTo>
                  <a:pt x="805473" y="622327"/>
                </a:lnTo>
                <a:lnTo>
                  <a:pt x="816132" y="625220"/>
                </a:lnTo>
                <a:cubicBezTo>
                  <a:pt x="816132" y="625220"/>
                  <a:pt x="835623" y="607937"/>
                  <a:pt x="825040" y="602074"/>
                </a:cubicBezTo>
                <a:cubicBezTo>
                  <a:pt x="823213" y="601085"/>
                  <a:pt x="821386" y="600476"/>
                  <a:pt x="819711" y="600019"/>
                </a:cubicBezTo>
                <a:lnTo>
                  <a:pt x="819711" y="599714"/>
                </a:lnTo>
                <a:lnTo>
                  <a:pt x="819635" y="599714"/>
                </a:lnTo>
                <a:close/>
                <a:moveTo>
                  <a:pt x="315463" y="371687"/>
                </a:moveTo>
                <a:lnTo>
                  <a:pt x="315463" y="371687"/>
                </a:lnTo>
                <a:cubicBezTo>
                  <a:pt x="313864" y="371916"/>
                  <a:pt x="312189" y="372297"/>
                  <a:pt x="310591" y="372906"/>
                </a:cubicBezTo>
                <a:cubicBezTo>
                  <a:pt x="304576" y="375190"/>
                  <a:pt x="300693" y="377702"/>
                  <a:pt x="300921" y="379301"/>
                </a:cubicBezTo>
                <a:cubicBezTo>
                  <a:pt x="301150" y="380900"/>
                  <a:pt x="300160" y="382803"/>
                  <a:pt x="304424" y="383488"/>
                </a:cubicBezTo>
                <a:cubicBezTo>
                  <a:pt x="306784" y="383869"/>
                  <a:pt x="310971" y="384631"/>
                  <a:pt x="314017" y="385240"/>
                </a:cubicBezTo>
                <a:cubicBezTo>
                  <a:pt x="315692" y="387752"/>
                  <a:pt x="317671" y="390112"/>
                  <a:pt x="319422" y="391940"/>
                </a:cubicBezTo>
                <a:lnTo>
                  <a:pt x="319422" y="395290"/>
                </a:lnTo>
                <a:lnTo>
                  <a:pt x="330081" y="398183"/>
                </a:lnTo>
                <a:cubicBezTo>
                  <a:pt x="330081" y="398183"/>
                  <a:pt x="349648" y="380900"/>
                  <a:pt x="338989" y="375114"/>
                </a:cubicBezTo>
                <a:cubicBezTo>
                  <a:pt x="337086" y="374124"/>
                  <a:pt x="335335" y="373439"/>
                  <a:pt x="333660" y="373058"/>
                </a:cubicBezTo>
                <a:lnTo>
                  <a:pt x="333660" y="372297"/>
                </a:lnTo>
                <a:cubicBezTo>
                  <a:pt x="333736" y="372297"/>
                  <a:pt x="325513" y="366967"/>
                  <a:pt x="315463" y="371687"/>
                </a:cubicBezTo>
                <a:lnTo>
                  <a:pt x="315463" y="371687"/>
                </a:lnTo>
                <a:close/>
                <a:moveTo>
                  <a:pt x="6428" y="773989"/>
                </a:moveTo>
                <a:lnTo>
                  <a:pt x="6428" y="773989"/>
                </a:lnTo>
                <a:cubicBezTo>
                  <a:pt x="6428" y="773989"/>
                  <a:pt x="7799" y="773456"/>
                  <a:pt x="9397" y="772390"/>
                </a:cubicBezTo>
                <a:lnTo>
                  <a:pt x="8560" y="772162"/>
                </a:lnTo>
                <a:lnTo>
                  <a:pt x="8560" y="768812"/>
                </a:lnTo>
                <a:cubicBezTo>
                  <a:pt x="3459" y="763482"/>
                  <a:pt x="-4459" y="753356"/>
                  <a:pt x="3154" y="749169"/>
                </a:cubicBezTo>
                <a:cubicBezTo>
                  <a:pt x="13813" y="743382"/>
                  <a:pt x="22721" y="749169"/>
                  <a:pt x="22721" y="749169"/>
                </a:cubicBezTo>
                <a:lnTo>
                  <a:pt x="22721" y="749930"/>
                </a:lnTo>
                <a:cubicBezTo>
                  <a:pt x="24396" y="750311"/>
                  <a:pt x="26223" y="750996"/>
                  <a:pt x="28051" y="751986"/>
                </a:cubicBezTo>
                <a:cubicBezTo>
                  <a:pt x="28279" y="752138"/>
                  <a:pt x="28508" y="752290"/>
                  <a:pt x="28736" y="752443"/>
                </a:cubicBezTo>
                <a:cubicBezTo>
                  <a:pt x="29117" y="751453"/>
                  <a:pt x="29421" y="750387"/>
                  <a:pt x="30030" y="749397"/>
                </a:cubicBezTo>
                <a:cubicBezTo>
                  <a:pt x="32010" y="746123"/>
                  <a:pt x="43887" y="748179"/>
                  <a:pt x="47770" y="754803"/>
                </a:cubicBezTo>
                <a:cubicBezTo>
                  <a:pt x="51729" y="761427"/>
                  <a:pt x="51729" y="767670"/>
                  <a:pt x="47770" y="770335"/>
                </a:cubicBezTo>
                <a:cubicBezTo>
                  <a:pt x="43811" y="772999"/>
                  <a:pt x="40842" y="776730"/>
                  <a:pt x="33000" y="775892"/>
                </a:cubicBezTo>
                <a:cubicBezTo>
                  <a:pt x="29650" y="775512"/>
                  <a:pt x="24396" y="775131"/>
                  <a:pt x="19447" y="774750"/>
                </a:cubicBezTo>
                <a:cubicBezTo>
                  <a:pt x="19219" y="774903"/>
                  <a:pt x="19143" y="774979"/>
                  <a:pt x="19143" y="774979"/>
                </a:cubicBezTo>
                <a:lnTo>
                  <a:pt x="17696" y="774598"/>
                </a:lnTo>
                <a:cubicBezTo>
                  <a:pt x="11605" y="774294"/>
                  <a:pt x="6428" y="773989"/>
                  <a:pt x="6428" y="773989"/>
                </a:cubicBezTo>
                <a:lnTo>
                  <a:pt x="6428" y="773989"/>
                </a:lnTo>
                <a:close/>
                <a:moveTo>
                  <a:pt x="382311" y="517031"/>
                </a:moveTo>
                <a:lnTo>
                  <a:pt x="382311" y="517031"/>
                </a:lnTo>
                <a:cubicBezTo>
                  <a:pt x="377209" y="511625"/>
                  <a:pt x="369291" y="501575"/>
                  <a:pt x="376981" y="497388"/>
                </a:cubicBezTo>
                <a:cubicBezTo>
                  <a:pt x="387640" y="491601"/>
                  <a:pt x="396548" y="497388"/>
                  <a:pt x="396548" y="497388"/>
                </a:cubicBezTo>
                <a:lnTo>
                  <a:pt x="396548" y="498149"/>
                </a:lnTo>
                <a:cubicBezTo>
                  <a:pt x="398223" y="498530"/>
                  <a:pt x="400050" y="499139"/>
                  <a:pt x="401877" y="500205"/>
                </a:cubicBezTo>
                <a:cubicBezTo>
                  <a:pt x="412536" y="505991"/>
                  <a:pt x="392970" y="523274"/>
                  <a:pt x="392970" y="523274"/>
                </a:cubicBezTo>
                <a:lnTo>
                  <a:pt x="382311" y="520381"/>
                </a:lnTo>
                <a:lnTo>
                  <a:pt x="382311" y="517031"/>
                </a:lnTo>
                <a:lnTo>
                  <a:pt x="382311" y="517031"/>
                </a:lnTo>
                <a:close/>
                <a:moveTo>
                  <a:pt x="679849" y="135362"/>
                </a:moveTo>
                <a:lnTo>
                  <a:pt x="679849" y="135362"/>
                </a:lnTo>
                <a:cubicBezTo>
                  <a:pt x="679849" y="135362"/>
                  <a:pt x="677717" y="130261"/>
                  <a:pt x="682666" y="125084"/>
                </a:cubicBezTo>
                <a:cubicBezTo>
                  <a:pt x="687615" y="119982"/>
                  <a:pt x="690280" y="116785"/>
                  <a:pt x="685103" y="116100"/>
                </a:cubicBezTo>
                <a:cubicBezTo>
                  <a:pt x="679925" y="115490"/>
                  <a:pt x="683275" y="112217"/>
                  <a:pt x="684494" y="109019"/>
                </a:cubicBezTo>
                <a:cubicBezTo>
                  <a:pt x="685712" y="105821"/>
                  <a:pt x="678174" y="104527"/>
                  <a:pt x="671627" y="109019"/>
                </a:cubicBezTo>
                <a:cubicBezTo>
                  <a:pt x="665079" y="113511"/>
                  <a:pt x="660815" y="118612"/>
                  <a:pt x="661044" y="121810"/>
                </a:cubicBezTo>
                <a:cubicBezTo>
                  <a:pt x="661272" y="125007"/>
                  <a:pt x="660206" y="128890"/>
                  <a:pt x="664927" y="130109"/>
                </a:cubicBezTo>
                <a:cubicBezTo>
                  <a:pt x="669495" y="131479"/>
                  <a:pt x="679849" y="135362"/>
                  <a:pt x="679849" y="135362"/>
                </a:cubicBezTo>
                <a:lnTo>
                  <a:pt x="679849" y="135362"/>
                </a:lnTo>
                <a:close/>
                <a:moveTo>
                  <a:pt x="159613" y="28087"/>
                </a:moveTo>
                <a:lnTo>
                  <a:pt x="159613" y="28087"/>
                </a:lnTo>
                <a:cubicBezTo>
                  <a:pt x="159613" y="28087"/>
                  <a:pt x="165247" y="25498"/>
                  <a:pt x="168978" y="34177"/>
                </a:cubicBezTo>
                <a:cubicBezTo>
                  <a:pt x="172633" y="42857"/>
                  <a:pt x="175069" y="47653"/>
                  <a:pt x="177125" y="39507"/>
                </a:cubicBezTo>
                <a:cubicBezTo>
                  <a:pt x="179180" y="31436"/>
                  <a:pt x="181388" y="37299"/>
                  <a:pt x="184205" y="39811"/>
                </a:cubicBezTo>
                <a:cubicBezTo>
                  <a:pt x="187022" y="42248"/>
                  <a:pt x="190372" y="30599"/>
                  <a:pt x="187707" y="19483"/>
                </a:cubicBezTo>
                <a:cubicBezTo>
                  <a:pt x="185119" y="8367"/>
                  <a:pt x="181236" y="754"/>
                  <a:pt x="178038" y="525"/>
                </a:cubicBezTo>
                <a:cubicBezTo>
                  <a:pt x="174841" y="297"/>
                  <a:pt x="171338" y="-1987"/>
                  <a:pt x="168826" y="5170"/>
                </a:cubicBezTo>
                <a:cubicBezTo>
                  <a:pt x="166237" y="12326"/>
                  <a:pt x="159613" y="28087"/>
                  <a:pt x="159613" y="28087"/>
                </a:cubicBezTo>
                <a:lnTo>
                  <a:pt x="159613" y="28087"/>
                </a:lnTo>
                <a:close/>
                <a:moveTo>
                  <a:pt x="295440" y="356384"/>
                </a:moveTo>
                <a:lnTo>
                  <a:pt x="295440" y="356384"/>
                </a:lnTo>
                <a:cubicBezTo>
                  <a:pt x="295440" y="356384"/>
                  <a:pt x="293460" y="351207"/>
                  <a:pt x="297952" y="346106"/>
                </a:cubicBezTo>
                <a:cubicBezTo>
                  <a:pt x="302444" y="341005"/>
                  <a:pt x="304880" y="337807"/>
                  <a:pt x="300160" y="337122"/>
                </a:cubicBezTo>
                <a:cubicBezTo>
                  <a:pt x="295440" y="336513"/>
                  <a:pt x="298485" y="333315"/>
                  <a:pt x="299627" y="330117"/>
                </a:cubicBezTo>
                <a:cubicBezTo>
                  <a:pt x="300769" y="326920"/>
                  <a:pt x="293841" y="325625"/>
                  <a:pt x="287826" y="330117"/>
                </a:cubicBezTo>
                <a:cubicBezTo>
                  <a:pt x="281811" y="334609"/>
                  <a:pt x="277928" y="339710"/>
                  <a:pt x="278081" y="342908"/>
                </a:cubicBezTo>
                <a:cubicBezTo>
                  <a:pt x="278309" y="346106"/>
                  <a:pt x="277319" y="349913"/>
                  <a:pt x="281583" y="351207"/>
                </a:cubicBezTo>
                <a:cubicBezTo>
                  <a:pt x="285923" y="352577"/>
                  <a:pt x="295440" y="356384"/>
                  <a:pt x="295440" y="356384"/>
                </a:cubicBezTo>
                <a:close/>
              </a:path>
            </a:pathLst>
          </a:custGeom>
          <a:solidFill>
            <a:schemeClr val="accent5">
              <a:lumMod val="50000"/>
            </a:schemeClr>
          </a:solidFill>
          <a:ln w="7554" cap="flat">
            <a:noFill/>
            <a:prstDash val="solid"/>
            <a:miter/>
          </a:ln>
        </p:spPr>
        <p:txBody>
          <a:bodyPr rtlCol="0" anchor="ctr"/>
          <a:lstStyle/>
          <a:p>
            <a:endParaRPr lang="en-US"/>
          </a:p>
        </p:txBody>
      </p:sp>
      <p:sp>
        <p:nvSpPr>
          <p:cNvPr id="275" name="Text Box 274"/>
          <p:cNvSpPr txBox="1"/>
          <p:nvPr/>
        </p:nvSpPr>
        <p:spPr>
          <a:xfrm>
            <a:off x="2117725" y="3221355"/>
            <a:ext cx="2406650" cy="601980"/>
          </a:xfrm>
          <a:prstGeom prst="rect">
            <a:avLst/>
          </a:prstGeom>
          <a:noFill/>
        </p:spPr>
        <p:txBody>
          <a:bodyPr wrap="square" rtlCol="0">
            <a:noAutofit/>
          </a:bodyPr>
          <a:lstStyle/>
          <a:p>
            <a:pPr algn="ctr"/>
            <a:r>
              <a:rPr lang="en-US"/>
              <a:t>ĐÀ NẴNG </a:t>
            </a:r>
          </a:p>
        </p:txBody>
      </p:sp>
      <p:sp>
        <p:nvSpPr>
          <p:cNvPr id="276" name="Text Box 275"/>
          <p:cNvSpPr txBox="1"/>
          <p:nvPr/>
        </p:nvSpPr>
        <p:spPr>
          <a:xfrm>
            <a:off x="4121785" y="2497455"/>
            <a:ext cx="4064000" cy="368300"/>
          </a:xfrm>
          <a:prstGeom prst="rect">
            <a:avLst/>
          </a:prstGeom>
          <a:noFill/>
        </p:spPr>
        <p:txBody>
          <a:bodyPr wrap="square" rtlCol="0">
            <a:spAutoFit/>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4"/>
          <p:cNvSpPr/>
          <p:nvPr/>
        </p:nvSpPr>
        <p:spPr>
          <a:xfrm>
            <a:off x="0" y="0"/>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5"/>
          <p:cNvSpPr txBox="1"/>
          <p:nvPr/>
        </p:nvSpPr>
        <p:spPr>
          <a:xfrm>
            <a:off x="193431" y="136253"/>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131" name="TextBox 6"/>
          <p:cNvSpPr txBox="1"/>
          <p:nvPr/>
        </p:nvSpPr>
        <p:spPr>
          <a:xfrm>
            <a:off x="7659760" y="136253"/>
            <a:ext cx="982705" cy="307777"/>
          </a:xfrm>
          <a:prstGeom prst="rect">
            <a:avLst/>
          </a:prstGeom>
          <a:noFill/>
        </p:spPr>
        <p:txBody>
          <a:bodyPr wrap="none" rtlCol="0">
            <a:spAutoFit/>
          </a:bodyPr>
          <a:lstStyle/>
          <a:p>
            <a:r>
              <a:rPr lang="vi-VN" sz="1400" dirty="0">
                <a:solidFill>
                  <a:schemeClr val="bg1"/>
                </a:solidFill>
              </a:rPr>
              <a:t>Trang chủ</a:t>
            </a:r>
            <a:endParaRPr lang="en-US" sz="1400" dirty="0">
              <a:solidFill>
                <a:schemeClr val="bg1"/>
              </a:solidFill>
            </a:endParaRPr>
          </a:p>
        </p:txBody>
      </p:sp>
      <p:sp>
        <p:nvSpPr>
          <p:cNvPr id="132" name="TextBox 7"/>
          <p:cNvSpPr txBox="1"/>
          <p:nvPr/>
        </p:nvSpPr>
        <p:spPr>
          <a:xfrm>
            <a:off x="8768045" y="136253"/>
            <a:ext cx="1059906" cy="307777"/>
          </a:xfrm>
          <a:prstGeom prst="rect">
            <a:avLst/>
          </a:prstGeom>
          <a:noFill/>
        </p:spPr>
        <p:txBody>
          <a:bodyPr wrap="none" rtlCol="0">
            <a:spAutoFit/>
          </a:bodyPr>
          <a:lstStyle/>
          <a:p>
            <a:r>
              <a:rPr lang="vi-VN" sz="1400" dirty="0">
                <a:solidFill>
                  <a:schemeClr val="bg1"/>
                </a:solidFill>
                <a:hlinkClick r:id="rId2" action="ppaction://hlinksldjump"/>
              </a:rPr>
              <a:t>Đăng nhập</a:t>
            </a:r>
            <a:endParaRPr lang="vi-VN" sz="1400" dirty="0">
              <a:solidFill>
                <a:schemeClr val="bg1"/>
              </a:solidFill>
            </a:endParaRPr>
          </a:p>
        </p:txBody>
      </p:sp>
      <p:sp>
        <p:nvSpPr>
          <p:cNvPr id="133" name="TextBox 8"/>
          <p:cNvSpPr txBox="1"/>
          <p:nvPr/>
        </p:nvSpPr>
        <p:spPr>
          <a:xfrm>
            <a:off x="9953531" y="136252"/>
            <a:ext cx="801823" cy="307777"/>
          </a:xfrm>
          <a:prstGeom prst="rect">
            <a:avLst/>
          </a:prstGeom>
          <a:noFill/>
        </p:spPr>
        <p:txBody>
          <a:bodyPr wrap="none" rtlCol="0">
            <a:spAutoFit/>
          </a:bodyPr>
          <a:lstStyle/>
          <a:p>
            <a:r>
              <a:rPr lang="vi-VN" sz="1400" dirty="0">
                <a:solidFill>
                  <a:schemeClr val="bg1"/>
                </a:solidFill>
                <a:hlinkClick r:id="rId3" action="ppaction://hlinksldjump"/>
              </a:rPr>
              <a:t>Đăng kí</a:t>
            </a:r>
            <a:endParaRPr lang="en-US" sz="1400" dirty="0">
              <a:solidFill>
                <a:schemeClr val="bg1"/>
              </a:solidFill>
            </a:endParaRPr>
          </a:p>
        </p:txBody>
      </p:sp>
      <p:sp>
        <p:nvSpPr>
          <p:cNvPr id="134" name="Rounded Rectangle 133"/>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1"/>
          <p:cNvSpPr txBox="1"/>
          <p:nvPr/>
        </p:nvSpPr>
        <p:spPr>
          <a:xfrm>
            <a:off x="2352602" y="153893"/>
            <a:ext cx="891591" cy="307777"/>
          </a:xfrm>
          <a:prstGeom prst="rect">
            <a:avLst/>
          </a:prstGeom>
          <a:noFill/>
        </p:spPr>
        <p:txBody>
          <a:bodyPr wrap="none" rtlCol="0">
            <a:spAutoFit/>
          </a:bodyPr>
          <a:lstStyle/>
          <a:p>
            <a:r>
              <a:rPr lang="vi-VN" sz="1400" dirty="0"/>
              <a:t>Đà Nẵng</a:t>
            </a:r>
            <a:endParaRPr lang="en-US" sz="1400" dirty="0"/>
          </a:p>
        </p:txBody>
      </p:sp>
      <p:sp>
        <p:nvSpPr>
          <p:cNvPr id="137" name="Rectangle 12"/>
          <p:cNvSpPr/>
          <p:nvPr/>
        </p:nvSpPr>
        <p:spPr>
          <a:xfrm>
            <a:off x="6157768" y="175850"/>
            <a:ext cx="752129" cy="307777"/>
          </a:xfrm>
          <a:prstGeom prst="rect">
            <a:avLst/>
          </a:prstGeom>
        </p:spPr>
        <p:txBody>
          <a:bodyPr wrap="none">
            <a:spAutoFit/>
          </a:bodyPr>
          <a:lstStyle/>
          <a:p>
            <a:r>
              <a:rPr lang="vi-VN" sz="1400" dirty="0">
                <a:solidFill>
                  <a:schemeClr val="bg1"/>
                </a:solidFill>
              </a:rPr>
              <a:t>Search</a:t>
            </a:r>
            <a:endParaRPr lang="en-US" sz="1400" dirty="0">
              <a:solidFill>
                <a:schemeClr val="bg1"/>
              </a:solidFill>
            </a:endParaRPr>
          </a:p>
        </p:txBody>
      </p:sp>
      <p:sp>
        <p:nvSpPr>
          <p:cNvPr id="303" name="Text Box 302"/>
          <p:cNvSpPr txBox="1"/>
          <p:nvPr/>
        </p:nvSpPr>
        <p:spPr>
          <a:xfrm>
            <a:off x="1716405" y="1346200"/>
            <a:ext cx="8902065" cy="5631180"/>
          </a:xfrm>
          <a:prstGeom prst="rect">
            <a:avLst/>
          </a:prstGeom>
          <a:solidFill>
            <a:schemeClr val="bg1"/>
          </a:solidFill>
        </p:spPr>
        <p:txBody>
          <a:bodyPr wrap="square" rtlCol="0">
            <a:noAutofit/>
          </a:bodyPr>
          <a:lstStyle/>
          <a:p>
            <a:endParaRPr lang="en-US"/>
          </a:p>
        </p:txBody>
      </p:sp>
      <p:sp>
        <p:nvSpPr>
          <p:cNvPr id="304" name="Text Box 303"/>
          <p:cNvSpPr txBox="1"/>
          <p:nvPr/>
        </p:nvSpPr>
        <p:spPr>
          <a:xfrm>
            <a:off x="3904615" y="1905635"/>
            <a:ext cx="4064000" cy="488315"/>
          </a:xfrm>
          <a:prstGeom prst="rect">
            <a:avLst/>
          </a:prstGeom>
          <a:noFill/>
        </p:spPr>
        <p:txBody>
          <a:bodyPr wrap="square" rtlCol="0">
            <a:noAutofit/>
          </a:bodyPr>
          <a:lstStyle/>
          <a:p>
            <a:pPr algn="ctr"/>
            <a:r>
              <a:rPr lang="en-US" sz="2800"/>
              <a:t>ĐÀ NẴNG - CẦU VÀNG</a:t>
            </a:r>
          </a:p>
        </p:txBody>
      </p:sp>
      <p:pic>
        <p:nvPicPr>
          <p:cNvPr id="305" name="Picture 304" descr="Screenshot 2023-12-30 115136"/>
          <p:cNvPicPr>
            <a:picLocks noChangeAspect="1"/>
          </p:cNvPicPr>
          <p:nvPr/>
        </p:nvPicPr>
        <p:blipFill>
          <a:blip r:embed="rId4"/>
          <a:stretch>
            <a:fillRect/>
          </a:stretch>
        </p:blipFill>
        <p:spPr>
          <a:xfrm>
            <a:off x="2569845" y="2640330"/>
            <a:ext cx="7195185" cy="46462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8798"/>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hlinkClick r:id="rId2"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17006" y="127455"/>
            <a:ext cx="1095172" cy="369332"/>
          </a:xfrm>
          <a:prstGeom prst="rect">
            <a:avLst/>
          </a:prstGeom>
        </p:spPr>
        <p:txBody>
          <a:bodyPr wrap="none">
            <a:spAutoFit/>
          </a:bodyPr>
          <a:lstStyle/>
          <a:p>
            <a:r>
              <a:rPr lang="vi-VN" dirty="0">
                <a:solidFill>
                  <a:schemeClr val="bg1"/>
                </a:solidFill>
              </a:rPr>
              <a:t>Festivals</a:t>
            </a:r>
            <a:endParaRPr lang="en-US" dirty="0">
              <a:solidFill>
                <a:schemeClr val="bg1"/>
              </a:solidFill>
            </a:endParaRPr>
          </a:p>
        </p:txBody>
      </p:sp>
      <p:sp>
        <p:nvSpPr>
          <p:cNvPr id="32" name="Rectangle 31"/>
          <p:cNvSpPr/>
          <p:nvPr/>
        </p:nvSpPr>
        <p:spPr>
          <a:xfrm>
            <a:off x="2307950" y="162030"/>
            <a:ext cx="833883" cy="338554"/>
          </a:xfrm>
          <a:prstGeom prst="rect">
            <a:avLst/>
          </a:prstGeom>
        </p:spPr>
        <p:txBody>
          <a:bodyPr wrap="none">
            <a:spAutoFit/>
          </a:bodyPr>
          <a:lstStyle/>
          <a:p>
            <a:r>
              <a:rPr lang="vi-VN" sz="1600" dirty="0">
                <a:solidFill>
                  <a:schemeClr val="bg1">
                    <a:lumMod val="65000"/>
                  </a:schemeClr>
                </a:solidFill>
              </a:rPr>
              <a:t>Search</a:t>
            </a:r>
            <a:endParaRPr lang="en-US" sz="1600" dirty="0"/>
          </a:p>
        </p:txBody>
      </p:sp>
      <p:sp>
        <p:nvSpPr>
          <p:cNvPr id="33" name="Rectangle 32"/>
          <p:cNvSpPr/>
          <p:nvPr/>
        </p:nvSpPr>
        <p:spPr>
          <a:xfrm>
            <a:off x="6177752" y="175850"/>
            <a:ext cx="752129" cy="307777"/>
          </a:xfrm>
          <a:prstGeom prst="rect">
            <a:avLst/>
          </a:prstGeom>
        </p:spPr>
        <p:txBody>
          <a:bodyPr wrap="none">
            <a:spAutoFit/>
          </a:bodyPr>
          <a:lstStyle/>
          <a:p>
            <a:r>
              <a:rPr lang="vi-VN" sz="1400" dirty="0">
                <a:solidFill>
                  <a:schemeClr val="bg1"/>
                </a:solidFill>
                <a:hlinkClick r:id="rId3" action="ppaction://hlinksldjump"/>
              </a:rPr>
              <a:t>Search</a:t>
            </a:r>
            <a:endParaRPr lang="en-US" sz="1400" dirty="0"/>
          </a:p>
        </p:txBody>
      </p:sp>
      <p:sp>
        <p:nvSpPr>
          <p:cNvPr id="34" name="Rectangle 33"/>
          <p:cNvSpPr/>
          <p:nvPr/>
        </p:nvSpPr>
        <p:spPr>
          <a:xfrm>
            <a:off x="7727649" y="127455"/>
            <a:ext cx="982705" cy="307777"/>
          </a:xfrm>
          <a:prstGeom prst="rect">
            <a:avLst/>
          </a:prstGeom>
        </p:spPr>
        <p:txBody>
          <a:bodyPr wrap="none">
            <a:spAutoFit/>
          </a:bodyPr>
          <a:lstStyle/>
          <a:p>
            <a:r>
              <a:rPr lang="vi-VN" sz="1400" dirty="0">
                <a:solidFill>
                  <a:schemeClr val="bg1"/>
                </a:solidFill>
                <a:hlinkClick r:id="rId2" action="ppaction://hlinksldjump"/>
              </a:rPr>
              <a:t>Trang chủ</a:t>
            </a:r>
            <a:endParaRPr lang="en-US" sz="1400" dirty="0">
              <a:solidFill>
                <a:schemeClr val="bg1"/>
              </a:solidFill>
            </a:endParaRPr>
          </a:p>
        </p:txBody>
      </p:sp>
      <p:sp>
        <p:nvSpPr>
          <p:cNvPr id="35" name="Rectangle 34"/>
          <p:cNvSpPr/>
          <p:nvPr/>
        </p:nvSpPr>
        <p:spPr>
          <a:xfrm>
            <a:off x="8872326" y="136253"/>
            <a:ext cx="1059906" cy="307777"/>
          </a:xfrm>
          <a:prstGeom prst="rect">
            <a:avLst/>
          </a:prstGeom>
        </p:spPr>
        <p:txBody>
          <a:bodyPr wrap="none">
            <a:spAutoFit/>
          </a:bodyPr>
          <a:lstStyle/>
          <a:p>
            <a:r>
              <a:rPr lang="vi-VN" sz="1400" dirty="0">
                <a:solidFill>
                  <a:schemeClr val="bg1"/>
                </a:solidFill>
                <a:hlinkClick r:id="rId4" action="ppaction://hlinksldjump"/>
              </a:rPr>
              <a:t>Đăng nhập</a:t>
            </a:r>
            <a:endParaRPr lang="vi-VN" sz="1400" dirty="0">
              <a:solidFill>
                <a:schemeClr val="bg1"/>
              </a:solidFill>
            </a:endParaRPr>
          </a:p>
        </p:txBody>
      </p:sp>
      <p:sp>
        <p:nvSpPr>
          <p:cNvPr id="36" name="Rectangle 35"/>
          <p:cNvSpPr/>
          <p:nvPr/>
        </p:nvSpPr>
        <p:spPr>
          <a:xfrm>
            <a:off x="10080731" y="136253"/>
            <a:ext cx="841897" cy="307777"/>
          </a:xfrm>
          <a:prstGeom prst="rect">
            <a:avLst/>
          </a:prstGeom>
        </p:spPr>
        <p:txBody>
          <a:bodyPr wrap="none">
            <a:spAutoFit/>
          </a:bodyPr>
          <a:lstStyle/>
          <a:p>
            <a:r>
              <a:rPr lang="vi-VN" sz="1400" dirty="0">
                <a:solidFill>
                  <a:schemeClr val="bg1"/>
                </a:solidFill>
                <a:hlinkClick r:id="rId5" action="ppaction://hlinksldjump"/>
              </a:rPr>
              <a:t>Đăng ký</a:t>
            </a:r>
            <a:endParaRPr lang="en-US" sz="1400" dirty="0">
              <a:solidFill>
                <a:schemeClr val="bg1"/>
              </a:solidFill>
            </a:endParaRPr>
          </a:p>
        </p:txBody>
      </p: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128" y="1294995"/>
            <a:ext cx="2344195" cy="1375340"/>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2129" y="1294995"/>
            <a:ext cx="2306846" cy="1375340"/>
          </a:xfrm>
          <a:prstGeom prst="rect">
            <a:avLst/>
          </a:prstGeom>
        </p:spPr>
      </p:pic>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3846" y="1294995"/>
            <a:ext cx="2236508" cy="1400866"/>
          </a:xfrm>
          <a:prstGeom prst="rect">
            <a:avLst/>
          </a:prstGeom>
        </p:spPr>
      </p:pic>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15225" y="1280352"/>
            <a:ext cx="2222121" cy="1430152"/>
          </a:xfrm>
          <a:prstGeom prst="rect">
            <a:avLst/>
          </a:prstGeom>
        </p:spPr>
      </p:pic>
      <p:sp>
        <p:nvSpPr>
          <p:cNvPr id="41" name="Rectangle 40"/>
          <p:cNvSpPr/>
          <p:nvPr/>
        </p:nvSpPr>
        <p:spPr>
          <a:xfrm>
            <a:off x="555128" y="2670332"/>
            <a:ext cx="2325040" cy="20599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570" y="5460029"/>
            <a:ext cx="2301598" cy="1375340"/>
          </a:xfrm>
          <a:prstGeom prst="rect">
            <a:avLst/>
          </a:prstGeom>
        </p:spPr>
      </p:pic>
      <p:sp>
        <p:nvSpPr>
          <p:cNvPr id="43" name="Rectangle 42"/>
          <p:cNvSpPr/>
          <p:nvPr/>
        </p:nvSpPr>
        <p:spPr>
          <a:xfrm>
            <a:off x="9454733" y="2695861"/>
            <a:ext cx="2217590" cy="20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484621" y="2670333"/>
            <a:ext cx="2225733" cy="20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472906" y="2670333"/>
            <a:ext cx="2285292" cy="2059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55128" y="2908035"/>
            <a:ext cx="2432490" cy="276999"/>
          </a:xfrm>
          <a:prstGeom prst="rect">
            <a:avLst/>
          </a:prstGeom>
          <a:noFill/>
        </p:spPr>
        <p:txBody>
          <a:bodyPr wrap="square" rtlCol="0">
            <a:spAutoFit/>
          </a:bodyPr>
          <a:lstStyle/>
          <a:p>
            <a:r>
              <a:rPr lang="vi-VN" sz="1200" dirty="0"/>
              <a:t>Sapa – Ngỡ Lạc Giữa Trời Âu</a:t>
            </a:r>
            <a:endParaRPr lang="en-US" sz="1200" dirty="0"/>
          </a:p>
        </p:txBody>
      </p:sp>
      <p:sp>
        <p:nvSpPr>
          <p:cNvPr id="47" name="TextBox 46"/>
          <p:cNvSpPr txBox="1"/>
          <p:nvPr/>
        </p:nvSpPr>
        <p:spPr>
          <a:xfrm>
            <a:off x="547397" y="3211137"/>
            <a:ext cx="2233304" cy="569387"/>
          </a:xfrm>
          <a:prstGeom prst="rect">
            <a:avLst/>
          </a:prstGeom>
          <a:noFill/>
        </p:spPr>
        <p:txBody>
          <a:bodyPr wrap="none" rtlCol="0">
            <a:spAutoFit/>
          </a:bodyPr>
          <a:lstStyle/>
          <a:p>
            <a:r>
              <a:rPr lang="vi-VN" sz="1000" dirty="0"/>
              <a:t>Hotel  de la Couple – Mgallery được</a:t>
            </a:r>
            <a:endParaRPr lang="vi-VN" sz="1050" dirty="0"/>
          </a:p>
          <a:p>
            <a:r>
              <a:rPr lang="vi-VN" sz="1050" dirty="0"/>
              <a:t>xem là “chuẩn mực của xa hoa” </a:t>
            </a:r>
          </a:p>
          <a:p>
            <a:r>
              <a:rPr lang="vi-VN" sz="1050" dirty="0"/>
              <a:t>trong các khách sạn 5 sao hạng</a:t>
            </a:r>
            <a:endParaRPr lang="vi-VN" sz="1000" dirty="0"/>
          </a:p>
        </p:txBody>
      </p:sp>
      <p:sp>
        <p:nvSpPr>
          <p:cNvPr id="48" name="TextBox 47"/>
          <p:cNvSpPr txBox="1"/>
          <p:nvPr/>
        </p:nvSpPr>
        <p:spPr>
          <a:xfrm>
            <a:off x="555128" y="3810475"/>
            <a:ext cx="1351652" cy="369332"/>
          </a:xfrm>
          <a:prstGeom prst="rect">
            <a:avLst/>
          </a:prstGeom>
          <a:noFill/>
        </p:spPr>
        <p:txBody>
          <a:bodyPr wrap="none" rtlCol="0">
            <a:spAutoFit/>
          </a:bodyPr>
          <a:lstStyle/>
          <a:p>
            <a:r>
              <a:rPr lang="vi-VN" dirty="0">
                <a:solidFill>
                  <a:schemeClr val="bg1">
                    <a:lumMod val="65000"/>
                  </a:schemeClr>
                </a:solidFill>
              </a:rPr>
              <a:t>Price: 500$</a:t>
            </a:r>
            <a:endParaRPr lang="en-US" dirty="0">
              <a:solidFill>
                <a:schemeClr val="bg1">
                  <a:lumMod val="65000"/>
                </a:schemeClr>
              </a:solidFill>
            </a:endParaRPr>
          </a:p>
        </p:txBody>
      </p:sp>
      <p:sp>
        <p:nvSpPr>
          <p:cNvPr id="49" name="Rounded Rectangle 48"/>
          <p:cNvSpPr/>
          <p:nvPr/>
        </p:nvSpPr>
        <p:spPr>
          <a:xfrm>
            <a:off x="647922" y="421643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47922" y="4207610"/>
            <a:ext cx="696024" cy="338554"/>
          </a:xfrm>
          <a:prstGeom prst="rect">
            <a:avLst/>
          </a:prstGeom>
          <a:noFill/>
        </p:spPr>
        <p:txBody>
          <a:bodyPr wrap="none" rtlCol="0">
            <a:spAutoFit/>
          </a:bodyPr>
          <a:lstStyle/>
          <a:p>
            <a:r>
              <a:rPr lang="vi-VN" sz="1600" dirty="0">
                <a:solidFill>
                  <a:schemeClr val="bg1"/>
                </a:solidFill>
              </a:rPr>
              <a:t>Show</a:t>
            </a:r>
            <a:endParaRPr lang="en-US" sz="1600" dirty="0">
              <a:solidFill>
                <a:schemeClr val="bg1"/>
              </a:solidFill>
            </a:endParaRPr>
          </a:p>
        </p:txBody>
      </p:sp>
      <p:sp>
        <p:nvSpPr>
          <p:cNvPr id="51" name="Rectangle 50"/>
          <p:cNvSpPr/>
          <p:nvPr/>
        </p:nvSpPr>
        <p:spPr>
          <a:xfrm>
            <a:off x="4071973" y="2875339"/>
            <a:ext cx="1087157" cy="276999"/>
          </a:xfrm>
          <a:prstGeom prst="rect">
            <a:avLst/>
          </a:prstGeom>
        </p:spPr>
        <p:txBody>
          <a:bodyPr wrap="none">
            <a:spAutoFit/>
          </a:bodyPr>
          <a:lstStyle/>
          <a:p>
            <a:r>
              <a:rPr lang="vi-VN" sz="1200" dirty="0"/>
              <a:t>Vịnh hạ Long</a:t>
            </a:r>
            <a:endParaRPr lang="en-US" sz="1200" dirty="0"/>
          </a:p>
        </p:txBody>
      </p:sp>
      <p:sp>
        <p:nvSpPr>
          <p:cNvPr id="52" name="Rectangle 51"/>
          <p:cNvSpPr/>
          <p:nvPr/>
        </p:nvSpPr>
        <p:spPr>
          <a:xfrm>
            <a:off x="3525080" y="3211137"/>
            <a:ext cx="2520054" cy="577081"/>
          </a:xfrm>
          <a:prstGeom prst="rect">
            <a:avLst/>
          </a:prstGeom>
        </p:spPr>
        <p:txBody>
          <a:bodyPr wrap="square">
            <a:spAutoFit/>
          </a:bodyPr>
          <a:lstStyle/>
          <a:p>
            <a:r>
              <a:rPr lang="vi-VN" sz="1050" dirty="0"/>
              <a:t>Vịnh Hạ Long với hàng nghìn đảo </a:t>
            </a:r>
          </a:p>
          <a:p>
            <a:r>
              <a:rPr lang="vi-VN" sz="1050" dirty="0"/>
              <a:t>đá nhấp nhô trên sóng nước lung </a:t>
            </a:r>
          </a:p>
          <a:p>
            <a:r>
              <a:rPr lang="vi-VN" sz="1050" dirty="0"/>
              <a:t>linh huyền ảo</a:t>
            </a:r>
          </a:p>
        </p:txBody>
      </p:sp>
      <p:sp>
        <p:nvSpPr>
          <p:cNvPr id="53" name="Rectangle 52"/>
          <p:cNvSpPr/>
          <p:nvPr/>
        </p:nvSpPr>
        <p:spPr>
          <a:xfrm>
            <a:off x="3525080" y="3810475"/>
            <a:ext cx="1479892" cy="369332"/>
          </a:xfrm>
          <a:prstGeom prst="rect">
            <a:avLst/>
          </a:prstGeom>
        </p:spPr>
        <p:txBody>
          <a:bodyPr wrap="none">
            <a:spAutoFit/>
          </a:bodyPr>
          <a:lstStyle/>
          <a:p>
            <a:r>
              <a:rPr lang="vi-VN" dirty="0">
                <a:solidFill>
                  <a:schemeClr val="bg1">
                    <a:lumMod val="65000"/>
                  </a:schemeClr>
                </a:solidFill>
              </a:rPr>
              <a:t>Price: 1200$</a:t>
            </a:r>
            <a:endParaRPr lang="en-US" dirty="0">
              <a:solidFill>
                <a:schemeClr val="bg1">
                  <a:lumMod val="65000"/>
                </a:schemeClr>
              </a:solidFill>
            </a:endParaRPr>
          </a:p>
        </p:txBody>
      </p:sp>
      <p:sp>
        <p:nvSpPr>
          <p:cNvPr id="60" name="Rounded Rectangle 59"/>
          <p:cNvSpPr/>
          <p:nvPr/>
        </p:nvSpPr>
        <p:spPr>
          <a:xfrm>
            <a:off x="9556798" y="421643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6576703" y="4216430"/>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3600446" y="4210714"/>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3604648" y="4202064"/>
            <a:ext cx="761747" cy="369332"/>
          </a:xfrm>
          <a:prstGeom prst="rect">
            <a:avLst/>
          </a:prstGeom>
        </p:spPr>
        <p:txBody>
          <a:bodyPr wrap="none">
            <a:spAutoFit/>
          </a:bodyPr>
          <a:lstStyle/>
          <a:p>
            <a:r>
              <a:rPr lang="vi-VN" dirty="0">
                <a:solidFill>
                  <a:schemeClr val="bg1"/>
                </a:solidFill>
              </a:rPr>
              <a:t>Show</a:t>
            </a:r>
            <a:endParaRPr lang="en-US" dirty="0"/>
          </a:p>
        </p:txBody>
      </p:sp>
      <p:sp>
        <p:nvSpPr>
          <p:cNvPr id="65" name="Rectangle 64"/>
          <p:cNvSpPr/>
          <p:nvPr/>
        </p:nvSpPr>
        <p:spPr>
          <a:xfrm>
            <a:off x="6576703" y="4211950"/>
            <a:ext cx="761747" cy="369332"/>
          </a:xfrm>
          <a:prstGeom prst="rect">
            <a:avLst/>
          </a:prstGeom>
        </p:spPr>
        <p:txBody>
          <a:bodyPr wrap="none">
            <a:spAutoFit/>
          </a:bodyPr>
          <a:lstStyle/>
          <a:p>
            <a:r>
              <a:rPr lang="vi-VN">
                <a:solidFill>
                  <a:schemeClr val="bg1"/>
                </a:solidFill>
              </a:rPr>
              <a:t>Show</a:t>
            </a:r>
            <a:endParaRPr lang="en-US" dirty="0"/>
          </a:p>
        </p:txBody>
      </p:sp>
      <p:sp>
        <p:nvSpPr>
          <p:cNvPr id="66" name="Rectangle 65"/>
          <p:cNvSpPr/>
          <p:nvPr/>
        </p:nvSpPr>
        <p:spPr>
          <a:xfrm>
            <a:off x="9545919" y="4221836"/>
            <a:ext cx="761747" cy="369332"/>
          </a:xfrm>
          <a:prstGeom prst="rect">
            <a:avLst/>
          </a:prstGeom>
        </p:spPr>
        <p:txBody>
          <a:bodyPr wrap="none">
            <a:spAutoFit/>
          </a:bodyPr>
          <a:lstStyle/>
          <a:p>
            <a:r>
              <a:rPr lang="vi-VN" dirty="0">
                <a:solidFill>
                  <a:schemeClr val="bg1"/>
                </a:solidFill>
              </a:rPr>
              <a:t>Show</a:t>
            </a:r>
            <a:endParaRPr lang="en-US" dirty="0"/>
          </a:p>
        </p:txBody>
      </p:sp>
      <p:sp>
        <p:nvSpPr>
          <p:cNvPr id="67" name="Rectangle 66"/>
          <p:cNvSpPr/>
          <p:nvPr/>
        </p:nvSpPr>
        <p:spPr>
          <a:xfrm>
            <a:off x="7015717" y="2875338"/>
            <a:ext cx="1207382" cy="276999"/>
          </a:xfrm>
          <a:prstGeom prst="rect">
            <a:avLst/>
          </a:prstGeom>
        </p:spPr>
        <p:txBody>
          <a:bodyPr wrap="none">
            <a:spAutoFit/>
          </a:bodyPr>
          <a:lstStyle/>
          <a:p>
            <a:r>
              <a:rPr lang="vi-VN" sz="1200" dirty="0"/>
              <a:t>Đà Nẵng - Huế</a:t>
            </a:r>
            <a:endParaRPr lang="en-US" sz="1200" dirty="0"/>
          </a:p>
        </p:txBody>
      </p:sp>
      <p:sp>
        <p:nvSpPr>
          <p:cNvPr id="68" name="Rectangle 67"/>
          <p:cNvSpPr/>
          <p:nvPr/>
        </p:nvSpPr>
        <p:spPr>
          <a:xfrm>
            <a:off x="9742630" y="2875337"/>
            <a:ext cx="1641796" cy="276999"/>
          </a:xfrm>
          <a:prstGeom prst="rect">
            <a:avLst/>
          </a:prstGeom>
        </p:spPr>
        <p:txBody>
          <a:bodyPr wrap="none">
            <a:spAutoFit/>
          </a:bodyPr>
          <a:lstStyle/>
          <a:p>
            <a:r>
              <a:rPr lang="vi-VN" sz="1200" dirty="0"/>
              <a:t>Đà Nẵng – Cầu Vàng</a:t>
            </a:r>
            <a:endParaRPr lang="en-US" sz="1200" dirty="0"/>
          </a:p>
        </p:txBody>
      </p:sp>
      <p:sp>
        <p:nvSpPr>
          <p:cNvPr id="69" name="Rectangle 68"/>
          <p:cNvSpPr/>
          <p:nvPr/>
        </p:nvSpPr>
        <p:spPr>
          <a:xfrm>
            <a:off x="6533202" y="3115536"/>
            <a:ext cx="2236508" cy="577081"/>
          </a:xfrm>
          <a:prstGeom prst="rect">
            <a:avLst/>
          </a:prstGeom>
        </p:spPr>
        <p:txBody>
          <a:bodyPr wrap="square">
            <a:spAutoFit/>
          </a:bodyPr>
          <a:lstStyle/>
          <a:p>
            <a:r>
              <a:rPr lang="vi-VN" sz="1050" dirty="0"/>
              <a:t>Phố cổ Hội An với lung linh sắc màu của đewnf lồng và những hoạt động dân gian đặc sắc .....  </a:t>
            </a:r>
          </a:p>
        </p:txBody>
      </p:sp>
      <p:sp>
        <p:nvSpPr>
          <p:cNvPr id="70" name="Rectangle 69"/>
          <p:cNvSpPr/>
          <p:nvPr/>
        </p:nvSpPr>
        <p:spPr>
          <a:xfrm>
            <a:off x="9474946" y="3185034"/>
            <a:ext cx="2236885" cy="577081"/>
          </a:xfrm>
          <a:prstGeom prst="rect">
            <a:avLst/>
          </a:prstGeom>
        </p:spPr>
        <p:txBody>
          <a:bodyPr wrap="square">
            <a:spAutoFit/>
          </a:bodyPr>
          <a:lstStyle/>
          <a:p>
            <a:r>
              <a:rPr lang="vi-VN" sz="1050" dirty="0"/>
              <a:t>Khu Tâm Linh mới của Bà Nà viếng Đền Lĩnh Chúa Linh Từ, khu vui chơi Fantasy Park, .....</a:t>
            </a:r>
          </a:p>
        </p:txBody>
      </p:sp>
      <p:sp>
        <p:nvSpPr>
          <p:cNvPr id="71" name="Rectangle 70"/>
          <p:cNvSpPr/>
          <p:nvPr/>
        </p:nvSpPr>
        <p:spPr>
          <a:xfrm>
            <a:off x="6569895" y="3780524"/>
            <a:ext cx="1479892" cy="369332"/>
          </a:xfrm>
          <a:prstGeom prst="rect">
            <a:avLst/>
          </a:prstGeom>
        </p:spPr>
        <p:txBody>
          <a:bodyPr wrap="none">
            <a:spAutoFit/>
          </a:bodyPr>
          <a:lstStyle/>
          <a:p>
            <a:r>
              <a:rPr lang="vi-VN" dirty="0">
                <a:solidFill>
                  <a:schemeClr val="bg1">
                    <a:lumMod val="65000"/>
                  </a:schemeClr>
                </a:solidFill>
              </a:rPr>
              <a:t>Price: 1200$</a:t>
            </a:r>
            <a:endParaRPr lang="en-US" dirty="0">
              <a:solidFill>
                <a:schemeClr val="bg1">
                  <a:lumMod val="65000"/>
                </a:schemeClr>
              </a:solidFill>
            </a:endParaRPr>
          </a:p>
        </p:txBody>
      </p:sp>
      <p:sp>
        <p:nvSpPr>
          <p:cNvPr id="72" name="Rectangle 71"/>
          <p:cNvSpPr/>
          <p:nvPr/>
        </p:nvSpPr>
        <p:spPr>
          <a:xfrm>
            <a:off x="9540983" y="3780524"/>
            <a:ext cx="1479892" cy="369332"/>
          </a:xfrm>
          <a:prstGeom prst="rect">
            <a:avLst/>
          </a:prstGeom>
        </p:spPr>
        <p:txBody>
          <a:bodyPr wrap="none">
            <a:spAutoFit/>
          </a:bodyPr>
          <a:lstStyle/>
          <a:p>
            <a:r>
              <a:rPr lang="vi-VN" dirty="0">
                <a:solidFill>
                  <a:schemeClr val="bg1">
                    <a:lumMod val="65000"/>
                  </a:schemeClr>
                </a:solidFill>
              </a:rPr>
              <a:t>Price: 1200$</a:t>
            </a:r>
            <a:endParaRPr lang="en-US" dirty="0">
              <a:solidFill>
                <a:schemeClr val="bg1">
                  <a:lumMod val="65000"/>
                </a:schemeClr>
              </a:solidFill>
            </a:endParaRPr>
          </a:p>
        </p:txBody>
      </p:sp>
      <p:pic>
        <p:nvPicPr>
          <p:cNvPr id="73" name="Picture 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19656" y="5460028"/>
            <a:ext cx="2449320" cy="1359529"/>
          </a:xfrm>
          <a:prstGeom prst="rect">
            <a:avLst/>
          </a:prstGeom>
        </p:spPr>
      </p:pic>
      <p:pic>
        <p:nvPicPr>
          <p:cNvPr id="74" name="Picture 7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90590" y="5460027"/>
            <a:ext cx="2219764" cy="1395385"/>
          </a:xfrm>
          <a:prstGeom prst="rect">
            <a:avLst/>
          </a:prstGeom>
        </p:spPr>
      </p:pic>
      <p:pic>
        <p:nvPicPr>
          <p:cNvPr id="75" name="Picture 7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15226" y="5452121"/>
            <a:ext cx="2296606" cy="1375342"/>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0" y="-189230"/>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5"/>
          <p:cNvSpPr txBox="1"/>
          <p:nvPr/>
        </p:nvSpPr>
        <p:spPr>
          <a:xfrm>
            <a:off x="193431" y="-52977"/>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131" name="TextBox 6"/>
          <p:cNvSpPr txBox="1"/>
          <p:nvPr/>
        </p:nvSpPr>
        <p:spPr>
          <a:xfrm>
            <a:off x="10755385" y="3598908"/>
            <a:ext cx="309880" cy="306705"/>
          </a:xfrm>
          <a:prstGeom prst="rect">
            <a:avLst/>
          </a:prstGeom>
          <a:noFill/>
        </p:spPr>
        <p:txBody>
          <a:bodyPr wrap="none" rtlCol="0">
            <a:spAutoFit/>
          </a:bodyPr>
          <a:lstStyle/>
          <a:p>
            <a:endParaRPr lang="en-US" sz="1400" dirty="0">
              <a:solidFill>
                <a:schemeClr val="bg1"/>
              </a:solidFill>
            </a:endParaRPr>
          </a:p>
        </p:txBody>
      </p:sp>
      <p:sp>
        <p:nvSpPr>
          <p:cNvPr id="134" name="Rounded Rectangle 133"/>
          <p:cNvSpPr/>
          <p:nvPr/>
        </p:nvSpPr>
        <p:spPr>
          <a:xfrm>
            <a:off x="2307950" y="-35337"/>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p:cNvSpPr/>
          <p:nvPr/>
        </p:nvSpPr>
        <p:spPr>
          <a:xfrm>
            <a:off x="6157768" y="-35337"/>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1"/>
          <p:cNvSpPr txBox="1"/>
          <p:nvPr/>
        </p:nvSpPr>
        <p:spPr>
          <a:xfrm>
            <a:off x="2352602" y="-35337"/>
            <a:ext cx="891591" cy="307777"/>
          </a:xfrm>
          <a:prstGeom prst="rect">
            <a:avLst/>
          </a:prstGeom>
          <a:noFill/>
        </p:spPr>
        <p:txBody>
          <a:bodyPr wrap="none" rtlCol="0">
            <a:spAutoFit/>
          </a:bodyPr>
          <a:lstStyle/>
          <a:p>
            <a:r>
              <a:rPr lang="vi-VN" sz="1400" dirty="0"/>
              <a:t>Đà Nẵng</a:t>
            </a:r>
            <a:endParaRPr lang="en-US" sz="1400" dirty="0"/>
          </a:p>
        </p:txBody>
      </p:sp>
      <p:sp>
        <p:nvSpPr>
          <p:cNvPr id="137" name="Rectangle 12"/>
          <p:cNvSpPr/>
          <p:nvPr/>
        </p:nvSpPr>
        <p:spPr>
          <a:xfrm>
            <a:off x="6157768" y="-13380"/>
            <a:ext cx="752129" cy="307777"/>
          </a:xfrm>
          <a:prstGeom prst="rect">
            <a:avLst/>
          </a:prstGeom>
        </p:spPr>
        <p:txBody>
          <a:bodyPr wrap="none">
            <a:spAutoFit/>
          </a:bodyPr>
          <a:lstStyle/>
          <a:p>
            <a:r>
              <a:rPr lang="vi-VN" sz="1400" dirty="0">
                <a:solidFill>
                  <a:schemeClr val="bg1"/>
                </a:solidFill>
              </a:rPr>
              <a:t>Search</a:t>
            </a:r>
            <a:endParaRPr lang="en-US" sz="1400" dirty="0">
              <a:solidFill>
                <a:schemeClr val="bg1"/>
              </a:solidFill>
            </a:endParaRPr>
          </a:p>
        </p:txBody>
      </p:sp>
      <p:sp>
        <p:nvSpPr>
          <p:cNvPr id="303" name="Text Box 302"/>
          <p:cNvSpPr txBox="1"/>
          <p:nvPr/>
        </p:nvSpPr>
        <p:spPr>
          <a:xfrm>
            <a:off x="1716405" y="452120"/>
            <a:ext cx="8902065" cy="2705735"/>
          </a:xfrm>
          <a:prstGeom prst="rect">
            <a:avLst/>
          </a:prstGeom>
          <a:solidFill>
            <a:schemeClr val="bg1"/>
          </a:solidFill>
        </p:spPr>
        <p:txBody>
          <a:bodyPr wrap="square" rtlCol="0">
            <a:noAutofit/>
          </a:bodyPr>
          <a:lstStyle/>
          <a:p>
            <a:endParaRPr lang="en-US"/>
          </a:p>
        </p:txBody>
      </p:sp>
      <p:sp>
        <p:nvSpPr>
          <p:cNvPr id="304" name="Text Box 303"/>
          <p:cNvSpPr txBox="1"/>
          <p:nvPr/>
        </p:nvSpPr>
        <p:spPr>
          <a:xfrm>
            <a:off x="3904615" y="2414270"/>
            <a:ext cx="4064000" cy="488315"/>
          </a:xfrm>
          <a:prstGeom prst="rect">
            <a:avLst/>
          </a:prstGeom>
          <a:noFill/>
        </p:spPr>
        <p:txBody>
          <a:bodyPr wrap="square" rtlCol="0">
            <a:noAutofit/>
          </a:bodyPr>
          <a:lstStyle/>
          <a:p>
            <a:pPr algn="ctr"/>
            <a:endParaRPr lang="en-US" sz="2800"/>
          </a:p>
        </p:txBody>
      </p:sp>
      <p:sp>
        <p:nvSpPr>
          <p:cNvPr id="6" name="Text Box 5"/>
          <p:cNvSpPr txBox="1"/>
          <p:nvPr/>
        </p:nvSpPr>
        <p:spPr>
          <a:xfrm>
            <a:off x="2522220" y="644525"/>
            <a:ext cx="7595870" cy="1578610"/>
          </a:xfrm>
          <a:prstGeom prst="rect">
            <a:avLst/>
          </a:prstGeom>
          <a:noFill/>
        </p:spPr>
        <p:txBody>
          <a:bodyPr wrap="square" rtlCol="0">
            <a:noAutofit/>
          </a:bodyPr>
          <a:lstStyle/>
          <a:p>
            <a:r>
              <a:rPr lang="en-US" sz="1600"/>
              <a:t>Kể từ khi khánh thành và đưa vào phục vụ khách du lịch, Cầu Vàng Đà Nẵng đã trở thành một hiện tượng nổi bật của du lịch Việt Nam với hình ảnh về một cây cầu đầy ma mị, hấp dẫn đến khó cưỡng lại được. Vậy bạn còn trần trừ gì nữa mà không liên hệ với Ciao Asia Travel để có được những tư vấn chính xác nhất về một chuyến đi đến một nơi được mệnh danh là “ chốn bồng lai tiên cảnh ” này.</a:t>
            </a:r>
          </a:p>
        </p:txBody>
      </p:sp>
      <p:sp>
        <p:nvSpPr>
          <p:cNvPr id="8" name="Text Box 7"/>
          <p:cNvSpPr txBox="1"/>
          <p:nvPr/>
        </p:nvSpPr>
        <p:spPr>
          <a:xfrm>
            <a:off x="2667000" y="2178050"/>
            <a:ext cx="1319530" cy="368300"/>
          </a:xfrm>
          <a:prstGeom prst="rect">
            <a:avLst/>
          </a:prstGeom>
          <a:noFill/>
        </p:spPr>
        <p:txBody>
          <a:bodyPr wrap="square" rtlCol="0">
            <a:spAutoFit/>
          </a:bodyPr>
          <a:lstStyle/>
          <a:p>
            <a:r>
              <a:rPr lang="en-US" b="1">
                <a:solidFill>
                  <a:schemeClr val="tx1"/>
                </a:solidFill>
              </a:rPr>
              <a:t>GIÁ: 1200$</a:t>
            </a:r>
          </a:p>
        </p:txBody>
      </p:sp>
      <p:sp>
        <p:nvSpPr>
          <p:cNvPr id="9" name="Rounded Rectangle 8"/>
          <p:cNvSpPr/>
          <p:nvPr/>
        </p:nvSpPr>
        <p:spPr>
          <a:xfrm>
            <a:off x="5334635" y="2467610"/>
            <a:ext cx="1402080" cy="508635"/>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5411470" y="2548890"/>
            <a:ext cx="1232535" cy="368300"/>
          </a:xfrm>
          <a:prstGeom prst="rect">
            <a:avLst/>
          </a:prstGeom>
          <a:noFill/>
        </p:spPr>
        <p:txBody>
          <a:bodyPr wrap="square" rtlCol="0">
            <a:spAutoFit/>
          </a:bodyPr>
          <a:lstStyle/>
          <a:p>
            <a:r>
              <a:rPr lang="en-US">
                <a:solidFill>
                  <a:schemeClr val="bg1"/>
                </a:solidFill>
                <a:hlinkClick r:id="rId2" action="ppaction://hlinksldjump"/>
              </a:rPr>
              <a:t>ĐẶT TOUR</a:t>
            </a:r>
            <a:endParaRPr lang="en-US">
              <a:solidFill>
                <a:schemeClr val="bg1"/>
              </a:solidFill>
            </a:endParaRPr>
          </a:p>
        </p:txBody>
      </p:sp>
      <p:sp>
        <p:nvSpPr>
          <p:cNvPr id="11" name="Text Box 10"/>
          <p:cNvSpPr txBox="1"/>
          <p:nvPr/>
        </p:nvSpPr>
        <p:spPr>
          <a:xfrm>
            <a:off x="1716405" y="3538855"/>
            <a:ext cx="3775075" cy="1217930"/>
          </a:xfrm>
          <a:prstGeom prst="rect">
            <a:avLst/>
          </a:prstGeom>
          <a:noFill/>
        </p:spPr>
        <p:txBody>
          <a:bodyPr wrap="square" rtlCol="0">
            <a:noAutofit/>
          </a:bodyPr>
          <a:lstStyle/>
          <a:p>
            <a:r>
              <a:rPr lang="en-US"/>
              <a:t>Đánh giá từ khách hàng</a:t>
            </a:r>
          </a:p>
          <a:p>
            <a:endParaRPr lang="en-US"/>
          </a:p>
        </p:txBody>
      </p:sp>
      <p:sp>
        <p:nvSpPr>
          <p:cNvPr id="12" name="Text Box 11"/>
          <p:cNvSpPr txBox="1"/>
          <p:nvPr/>
        </p:nvSpPr>
        <p:spPr>
          <a:xfrm>
            <a:off x="2580640" y="3907155"/>
            <a:ext cx="2753995" cy="345440"/>
          </a:xfrm>
          <a:prstGeom prst="rect">
            <a:avLst/>
          </a:prstGeom>
          <a:noFill/>
        </p:spPr>
        <p:txBody>
          <a:bodyPr wrap="square" rtlCol="0">
            <a:noAutofit/>
          </a:bodyPr>
          <a:lstStyle/>
          <a:p>
            <a:r>
              <a:rPr lang="en-US"/>
              <a:t>Tên tài khoản khách hàng</a:t>
            </a:r>
          </a:p>
          <a:p>
            <a:endParaRPr lang="en-US"/>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5315" y="3981450"/>
            <a:ext cx="573405" cy="568325"/>
          </a:xfrm>
          <a:prstGeom prst="rect">
            <a:avLst/>
          </a:prstGeom>
        </p:spPr>
      </p:pic>
      <p:sp>
        <p:nvSpPr>
          <p:cNvPr id="13" name="Text Box 12"/>
          <p:cNvSpPr txBox="1"/>
          <p:nvPr/>
        </p:nvSpPr>
        <p:spPr>
          <a:xfrm>
            <a:off x="2580640" y="4246880"/>
            <a:ext cx="4064000" cy="368300"/>
          </a:xfrm>
          <a:prstGeom prst="rect">
            <a:avLst/>
          </a:prstGeom>
          <a:noFill/>
        </p:spPr>
        <p:txBody>
          <a:bodyPr wrap="square" rtlCol="0">
            <a:spAutoFit/>
          </a:bodyPr>
          <a:lstStyle/>
          <a:p>
            <a:r>
              <a:rPr lang="en-US"/>
              <a:t>Mô tả đánh giá</a:t>
            </a:r>
          </a:p>
        </p:txBody>
      </p:sp>
      <p:sp>
        <p:nvSpPr>
          <p:cNvPr id="15" name="Text Box 14"/>
          <p:cNvSpPr txBox="1"/>
          <p:nvPr/>
        </p:nvSpPr>
        <p:spPr>
          <a:xfrm>
            <a:off x="1793240" y="5149215"/>
            <a:ext cx="8963025" cy="1326515"/>
          </a:xfrm>
          <a:prstGeom prst="rect">
            <a:avLst/>
          </a:prstGeom>
          <a:noFill/>
        </p:spPr>
        <p:txBody>
          <a:bodyPr wrap="square" rtlCol="0">
            <a:noAutofit/>
          </a:bodyPr>
          <a:lstStyle/>
          <a:p>
            <a:endParaRPr lang="en-US"/>
          </a:p>
        </p:txBody>
      </p:sp>
      <p:sp>
        <p:nvSpPr>
          <p:cNvPr id="16" name="Text Box 15"/>
          <p:cNvSpPr txBox="1"/>
          <p:nvPr/>
        </p:nvSpPr>
        <p:spPr>
          <a:xfrm>
            <a:off x="1885315" y="4864100"/>
            <a:ext cx="2019300" cy="368300"/>
          </a:xfrm>
          <a:prstGeom prst="rect">
            <a:avLst/>
          </a:prstGeom>
          <a:solidFill>
            <a:schemeClr val="bg1">
              <a:lumMod val="75000"/>
            </a:schemeClr>
          </a:solidFill>
        </p:spPr>
        <p:txBody>
          <a:bodyPr wrap="square" rtlCol="0">
            <a:spAutoFit/>
          </a:bodyPr>
          <a:lstStyle/>
          <a:p>
            <a:pPr algn="ctr"/>
            <a:r>
              <a:rPr lang="en-US"/>
              <a:t>ĐÁNH GIÁ</a:t>
            </a:r>
          </a:p>
        </p:txBody>
      </p:sp>
      <p:sp>
        <p:nvSpPr>
          <p:cNvPr id="17" name="Text Box 16"/>
          <p:cNvSpPr txBox="1"/>
          <p:nvPr/>
        </p:nvSpPr>
        <p:spPr>
          <a:xfrm>
            <a:off x="1885315" y="5373370"/>
            <a:ext cx="8870315" cy="1347470"/>
          </a:xfrm>
          <a:prstGeom prst="rect">
            <a:avLst/>
          </a:prstGeom>
          <a:noFill/>
        </p:spPr>
        <p:txBody>
          <a:bodyPr wrap="square" rtlCol="0">
            <a:noAutofit/>
          </a:bodyPr>
          <a:lstStyle/>
          <a:p>
            <a:pPr algn="l"/>
            <a:r>
              <a:rPr lang="en-US"/>
              <a:t>Nhận Xét Của Bạn (*):</a:t>
            </a:r>
          </a:p>
          <a:p>
            <a:pPr algn="l"/>
            <a:endParaRPr lang="en-US"/>
          </a:p>
        </p:txBody>
      </p:sp>
      <p:sp>
        <p:nvSpPr>
          <p:cNvPr id="18" name="Text Box 17">
            <a:hlinkClick r:id="rId4" action="ppaction://hlinksldjump"/>
          </p:cNvPr>
          <p:cNvSpPr txBox="1"/>
          <p:nvPr/>
        </p:nvSpPr>
        <p:spPr>
          <a:xfrm>
            <a:off x="1885315" y="5784850"/>
            <a:ext cx="8685530" cy="525145"/>
          </a:xfrm>
          <a:prstGeom prst="rect">
            <a:avLst/>
          </a:prstGeom>
          <a:solidFill>
            <a:schemeClr val="bg1"/>
          </a:solidFill>
        </p:spPr>
        <p:txBody>
          <a:bodyPr wrap="square" rtlCol="0">
            <a:noAutofit/>
          </a:bodyPr>
          <a:lstStyle/>
          <a:p>
            <a:endParaRPr lang="en-US"/>
          </a:p>
        </p:txBody>
      </p:sp>
      <p:sp>
        <p:nvSpPr>
          <p:cNvPr id="19" name="Rounded Rectangle 18"/>
          <p:cNvSpPr/>
          <p:nvPr/>
        </p:nvSpPr>
        <p:spPr>
          <a:xfrm>
            <a:off x="2011045" y="6475730"/>
            <a:ext cx="1233170" cy="270510"/>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Text Box 19"/>
          <p:cNvSpPr txBox="1"/>
          <p:nvPr/>
        </p:nvSpPr>
        <p:spPr>
          <a:xfrm>
            <a:off x="1976120" y="6439535"/>
            <a:ext cx="1233170" cy="306705"/>
          </a:xfrm>
          <a:prstGeom prst="rect">
            <a:avLst/>
          </a:prstGeom>
          <a:noFill/>
        </p:spPr>
        <p:txBody>
          <a:bodyPr wrap="square" rtlCol="0">
            <a:spAutoFit/>
          </a:bodyPr>
          <a:lstStyle/>
          <a:p>
            <a:r>
              <a:rPr lang="en-US" sz="1400"/>
              <a:t>Gửi phản hồi</a:t>
            </a:r>
          </a:p>
        </p:txBody>
      </p:sp>
      <p:pic>
        <p:nvPicPr>
          <p:cNvPr id="21" name="Picture 20" descr="vector-home-icon-symbol-sign"/>
          <p:cNvPicPr>
            <a:picLocks noChangeAspect="1"/>
          </p:cNvPicPr>
          <p:nvPr/>
        </p:nvPicPr>
        <p:blipFill>
          <a:blip r:embed="rId5"/>
          <a:stretch>
            <a:fillRect/>
          </a:stretch>
        </p:blipFill>
        <p:spPr>
          <a:xfrm>
            <a:off x="8223250" y="2540"/>
            <a:ext cx="295910" cy="269875"/>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1905" y="0"/>
            <a:ext cx="304165" cy="277495"/>
          </a:xfrm>
          <a:prstGeom prst="rect">
            <a:avLst/>
          </a:prstGeom>
        </p:spPr>
      </p:pic>
      <p:pic>
        <p:nvPicPr>
          <p:cNvPr id="23" name="Picture 22" descr="pngtree-shopping-cart-icon-simple-png-image_2028930"/>
          <p:cNvPicPr>
            <a:picLocks noChangeAspect="1"/>
          </p:cNvPicPr>
          <p:nvPr/>
        </p:nvPicPr>
        <p:blipFill>
          <a:blip r:embed="rId6"/>
          <a:stretch>
            <a:fillRect/>
          </a:stretch>
        </p:blipFill>
        <p:spPr>
          <a:xfrm>
            <a:off x="9500870" y="15875"/>
            <a:ext cx="361315" cy="3028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512945" y="348615"/>
            <a:ext cx="2573020" cy="398780"/>
          </a:xfrm>
          <a:prstGeom prst="rect">
            <a:avLst/>
          </a:prstGeom>
          <a:noFill/>
        </p:spPr>
        <p:txBody>
          <a:bodyPr wrap="square" rtlCol="0">
            <a:spAutoFit/>
          </a:bodyPr>
          <a:lstStyle/>
          <a:p>
            <a:r>
              <a:rPr lang="en-US" sz="2000" b="1"/>
              <a:t>Thông tin thanh toán</a:t>
            </a:r>
          </a:p>
        </p:txBody>
      </p:sp>
      <p:sp>
        <p:nvSpPr>
          <p:cNvPr id="5" name="Text Box 4"/>
          <p:cNvSpPr txBox="1"/>
          <p:nvPr/>
        </p:nvSpPr>
        <p:spPr>
          <a:xfrm>
            <a:off x="2818130" y="1210310"/>
            <a:ext cx="4064000" cy="368300"/>
          </a:xfrm>
          <a:prstGeom prst="rect">
            <a:avLst/>
          </a:prstGeom>
          <a:noFill/>
        </p:spPr>
        <p:txBody>
          <a:bodyPr wrap="square" rtlCol="0">
            <a:spAutoFit/>
          </a:bodyPr>
          <a:lstStyle/>
          <a:p>
            <a:r>
              <a:rPr lang="en-US"/>
              <a:t>Tổng tiền: 1200$</a:t>
            </a:r>
          </a:p>
        </p:txBody>
      </p:sp>
      <p:sp>
        <p:nvSpPr>
          <p:cNvPr id="6" name="Text Box 5"/>
          <p:cNvSpPr txBox="1"/>
          <p:nvPr/>
        </p:nvSpPr>
        <p:spPr>
          <a:xfrm>
            <a:off x="2869565" y="1600200"/>
            <a:ext cx="4064000" cy="306705"/>
          </a:xfrm>
          <a:prstGeom prst="rect">
            <a:avLst/>
          </a:prstGeom>
          <a:noFill/>
        </p:spPr>
        <p:txBody>
          <a:bodyPr wrap="square" rtlCol="0">
            <a:spAutoFit/>
          </a:bodyPr>
          <a:lstStyle/>
          <a:p>
            <a:r>
              <a:rPr lang="en-US" sz="1400"/>
              <a:t>Họ và tên:</a:t>
            </a:r>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lstStyle/>
          <a:p>
            <a:r>
              <a:rPr lang="en-US" sz="1400"/>
              <a:t>Email:</a:t>
            </a:r>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lstStyle/>
          <a:p>
            <a:r>
              <a:rPr lang="en-US" sz="1400"/>
              <a:t>Số điện thoại:</a:t>
            </a:r>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lstStyle/>
          <a:p>
            <a:r>
              <a:rPr lang="en-US" sz="1400"/>
              <a:t>Địa chỉ:</a:t>
            </a:r>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80055" y="5247005"/>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nvSpPr>
        <p:spPr>
          <a:xfrm>
            <a:off x="4512945" y="5236210"/>
            <a:ext cx="4064000" cy="368300"/>
          </a:xfrm>
          <a:prstGeom prst="rect">
            <a:avLst/>
          </a:prstGeom>
          <a:noFill/>
        </p:spPr>
        <p:txBody>
          <a:bodyPr wrap="square" rtlCol="0">
            <a:spAutoFit/>
          </a:bodyPr>
          <a:lstStyle/>
          <a:p>
            <a:pPr algn="ctr"/>
            <a:r>
              <a:rPr lang="en-US">
                <a:hlinkClick r:id="" action="ppaction://hlinkshowjump?jump=nextslide"/>
              </a:rPr>
              <a:t>Xác nhận</a:t>
            </a:r>
            <a:endParaRPr lang="en-US"/>
          </a:p>
        </p:txBody>
      </p:sp>
      <p:sp>
        <p:nvSpPr>
          <p:cNvPr id="18" name="Text Box 17"/>
          <p:cNvSpPr txBox="1"/>
          <p:nvPr/>
        </p:nvSpPr>
        <p:spPr>
          <a:xfrm>
            <a:off x="2938145" y="787400"/>
            <a:ext cx="6096000" cy="337185"/>
          </a:xfrm>
          <a:prstGeom prst="rect">
            <a:avLst/>
          </a:prstGeom>
          <a:noFill/>
        </p:spPr>
        <p:txBody>
          <a:bodyPr wrap="square" rtlCol="0" anchor="t">
            <a:spAutoFit/>
          </a:bodyPr>
          <a:lstStyle/>
          <a:p>
            <a:r>
              <a:rPr lang="vi-VN" altLang="en-US" sz="1600">
                <a:sym typeface="+mn-ea"/>
              </a:rPr>
              <a:t>Số lượng tour: 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539615" y="645795"/>
            <a:ext cx="2573020" cy="398780"/>
          </a:xfrm>
          <a:prstGeom prst="rect">
            <a:avLst/>
          </a:prstGeom>
          <a:noFill/>
        </p:spPr>
        <p:txBody>
          <a:bodyPr wrap="square" rtlCol="0">
            <a:spAutoFit/>
          </a:bodyPr>
          <a:lstStyle/>
          <a:p>
            <a:r>
              <a:rPr lang="en-US" sz="2000" b="1"/>
              <a:t>Thông tin thanh toán</a:t>
            </a:r>
          </a:p>
        </p:txBody>
      </p:sp>
      <p:sp>
        <p:nvSpPr>
          <p:cNvPr id="5" name="Text Box 4"/>
          <p:cNvSpPr txBox="1"/>
          <p:nvPr/>
        </p:nvSpPr>
        <p:spPr>
          <a:xfrm>
            <a:off x="2818130" y="1210310"/>
            <a:ext cx="4064000" cy="368300"/>
          </a:xfrm>
          <a:prstGeom prst="rect">
            <a:avLst/>
          </a:prstGeom>
          <a:noFill/>
        </p:spPr>
        <p:txBody>
          <a:bodyPr wrap="square" rtlCol="0">
            <a:spAutoFit/>
          </a:bodyPr>
          <a:lstStyle/>
          <a:p>
            <a:r>
              <a:rPr lang="en-US" b="1"/>
              <a:t>Tổng tiền: 1200$</a:t>
            </a:r>
          </a:p>
        </p:txBody>
      </p:sp>
      <p:sp>
        <p:nvSpPr>
          <p:cNvPr id="6" name="Text Box 5"/>
          <p:cNvSpPr txBox="1"/>
          <p:nvPr/>
        </p:nvSpPr>
        <p:spPr>
          <a:xfrm>
            <a:off x="2869565" y="1600200"/>
            <a:ext cx="4064000" cy="306705"/>
          </a:xfrm>
          <a:prstGeom prst="rect">
            <a:avLst/>
          </a:prstGeom>
          <a:noFill/>
        </p:spPr>
        <p:txBody>
          <a:bodyPr wrap="square" rtlCol="0">
            <a:spAutoFit/>
          </a:bodyPr>
          <a:lstStyle/>
          <a:p>
            <a:r>
              <a:rPr lang="en-US" sz="1400"/>
              <a:t>Họ và tên:</a:t>
            </a:r>
          </a:p>
        </p:txBody>
      </p:sp>
      <p:sp>
        <p:nvSpPr>
          <p:cNvPr id="7" name="Rectangles 6">
            <a:hlinkClick r:id="" action="ppaction://hlinkshowjump?jump=nextslide"/>
          </p:cNvPr>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lstStyle/>
          <a:p>
            <a:r>
              <a:rPr lang="en-US" sz="1400"/>
              <a:t>Email:</a:t>
            </a:r>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lstStyle/>
          <a:p>
            <a:r>
              <a:rPr lang="en-US" sz="1400"/>
              <a:t>Số điện thoại:</a:t>
            </a:r>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lstStyle/>
          <a:p>
            <a:r>
              <a:rPr lang="en-US" sz="1400"/>
              <a:t>Địa chỉ:</a:t>
            </a:r>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5146675"/>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nvSpPr>
        <p:spPr>
          <a:xfrm>
            <a:off x="4385945" y="5128895"/>
            <a:ext cx="4064000" cy="368300"/>
          </a:xfrm>
          <a:prstGeom prst="rect">
            <a:avLst/>
          </a:prstGeom>
          <a:noFill/>
        </p:spPr>
        <p:txBody>
          <a:bodyPr wrap="square" rtlCol="0">
            <a:spAutoFit/>
          </a:bodyPr>
          <a:lstStyle/>
          <a:p>
            <a:pPr algn="ctr"/>
            <a:r>
              <a:rPr lang="en-US"/>
              <a:t>Xác nhận</a:t>
            </a:r>
          </a:p>
        </p:txBody>
      </p:sp>
      <p:sp>
        <p:nvSpPr>
          <p:cNvPr id="18" name="Rectangles 17"/>
          <p:cNvSpPr/>
          <p:nvPr/>
        </p:nvSpPr>
        <p:spPr>
          <a:xfrm>
            <a:off x="0" y="-12700"/>
            <a:ext cx="12192000" cy="565785"/>
          </a:xfrm>
          <a:prstGeom prst="rect">
            <a:avLst/>
          </a:prstGeom>
          <a:solidFill>
            <a:schemeClr val="accent2">
              <a:lumMod val="20000"/>
              <a:lumOff val="80000"/>
            </a:schemeClr>
          </a:solidFill>
          <a:ln>
            <a:solidFill>
              <a:schemeClr val="accent2">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ext Box 18"/>
          <p:cNvSpPr txBox="1"/>
          <p:nvPr/>
        </p:nvSpPr>
        <p:spPr>
          <a:xfrm>
            <a:off x="274320" y="135255"/>
            <a:ext cx="1791970" cy="327660"/>
          </a:xfrm>
          <a:prstGeom prst="rect">
            <a:avLst/>
          </a:prstGeom>
          <a:noFill/>
        </p:spPr>
        <p:txBody>
          <a:bodyPr wrap="square" rtlCol="0">
            <a:noAutofit/>
          </a:bodyPr>
          <a:lstStyle/>
          <a:p>
            <a:r>
              <a:rPr lang="en-US">
                <a:solidFill>
                  <a:srgbClr val="C00000"/>
                </a:solidFill>
              </a:rPr>
              <a:t>Lỗi!</a:t>
            </a:r>
          </a:p>
        </p:txBody>
      </p:sp>
      <p:pic>
        <p:nvPicPr>
          <p:cNvPr id="20" name="Picture 19" descr="Screenshot 2023-12-30 131103"/>
          <p:cNvPicPr>
            <a:picLocks noChangeAspect="1"/>
          </p:cNvPicPr>
          <p:nvPr/>
        </p:nvPicPr>
        <p:blipFill>
          <a:blip r:embed="rId2"/>
          <a:stretch>
            <a:fillRect/>
          </a:stretch>
        </p:blipFill>
        <p:spPr>
          <a:xfrm>
            <a:off x="799465" y="173355"/>
            <a:ext cx="259715" cy="251460"/>
          </a:xfrm>
          <a:prstGeom prst="rect">
            <a:avLst/>
          </a:prstGeom>
        </p:spPr>
      </p:pic>
      <p:sp>
        <p:nvSpPr>
          <p:cNvPr id="2" name="Text Box 1"/>
          <p:cNvSpPr txBox="1"/>
          <p:nvPr/>
        </p:nvSpPr>
        <p:spPr>
          <a:xfrm>
            <a:off x="2869565" y="908050"/>
            <a:ext cx="6096000" cy="337185"/>
          </a:xfrm>
          <a:prstGeom prst="rect">
            <a:avLst/>
          </a:prstGeom>
          <a:noFill/>
        </p:spPr>
        <p:txBody>
          <a:bodyPr wrap="square" rtlCol="0" anchor="t">
            <a:spAutoFit/>
          </a:bodyPr>
          <a:lstStyle/>
          <a:p>
            <a:r>
              <a:rPr lang="vi-VN" altLang="en-US" sz="1600">
                <a:sym typeface="+mn-ea"/>
              </a:rPr>
              <a:t>Số lượng tour: 1</a:t>
            </a:r>
          </a:p>
        </p:txBody>
      </p:sp>
    </p:spTree>
  </p:cSld>
  <p:clrMapOvr>
    <a:masterClrMapping/>
  </p:clrMapOvr>
  <p:transition advTm="1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539615" y="645795"/>
            <a:ext cx="2573020" cy="398780"/>
          </a:xfrm>
          <a:prstGeom prst="rect">
            <a:avLst/>
          </a:prstGeom>
          <a:noFill/>
        </p:spPr>
        <p:txBody>
          <a:bodyPr wrap="square" rtlCol="0">
            <a:spAutoFit/>
          </a:bodyPr>
          <a:lstStyle/>
          <a:p>
            <a:r>
              <a:rPr lang="en-US" sz="2000" b="1"/>
              <a:t>Thông tin thanh toán</a:t>
            </a:r>
          </a:p>
        </p:txBody>
      </p:sp>
      <p:sp>
        <p:nvSpPr>
          <p:cNvPr id="5" name="Text Box 4"/>
          <p:cNvSpPr txBox="1"/>
          <p:nvPr/>
        </p:nvSpPr>
        <p:spPr>
          <a:xfrm>
            <a:off x="2818130" y="1210310"/>
            <a:ext cx="4064000" cy="368300"/>
          </a:xfrm>
          <a:prstGeom prst="rect">
            <a:avLst/>
          </a:prstGeom>
          <a:noFill/>
        </p:spPr>
        <p:txBody>
          <a:bodyPr wrap="square" rtlCol="0">
            <a:spAutoFit/>
          </a:bodyPr>
          <a:lstStyle/>
          <a:p>
            <a:r>
              <a:rPr lang="en-US" b="1"/>
              <a:t>Tổng tiền: 1200$</a:t>
            </a:r>
          </a:p>
        </p:txBody>
      </p:sp>
      <p:sp>
        <p:nvSpPr>
          <p:cNvPr id="6" name="Text Box 5"/>
          <p:cNvSpPr txBox="1"/>
          <p:nvPr/>
        </p:nvSpPr>
        <p:spPr>
          <a:xfrm>
            <a:off x="2869565" y="1600200"/>
            <a:ext cx="4064000" cy="306705"/>
          </a:xfrm>
          <a:prstGeom prst="rect">
            <a:avLst/>
          </a:prstGeom>
          <a:noFill/>
        </p:spPr>
        <p:txBody>
          <a:bodyPr wrap="square" rtlCol="0">
            <a:spAutoFit/>
          </a:bodyPr>
          <a:lstStyle/>
          <a:p>
            <a:r>
              <a:rPr lang="en-US" sz="1400"/>
              <a:t>Họ và tên:</a:t>
            </a:r>
          </a:p>
        </p:txBody>
      </p:sp>
      <p:sp>
        <p:nvSpPr>
          <p:cNvPr id="7" name="Rectangles 6">
            <a:hlinkClick r:id="" action="ppaction://hlinkshowjump?jump=nextslide"/>
          </p:cNvPr>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lstStyle/>
          <a:p>
            <a:r>
              <a:rPr lang="en-US" sz="1400"/>
              <a:t>Email:</a:t>
            </a:r>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lstStyle/>
          <a:p>
            <a:r>
              <a:rPr lang="en-US" sz="1400"/>
              <a:t>Số điện thoại:</a:t>
            </a:r>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lstStyle/>
          <a:p>
            <a:r>
              <a:rPr lang="en-US" sz="1400"/>
              <a:t>Địa chỉ:</a:t>
            </a:r>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5146675"/>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nvSpPr>
        <p:spPr>
          <a:xfrm>
            <a:off x="4385945" y="5128895"/>
            <a:ext cx="4064000" cy="368300"/>
          </a:xfrm>
          <a:prstGeom prst="rect">
            <a:avLst/>
          </a:prstGeom>
          <a:noFill/>
        </p:spPr>
        <p:txBody>
          <a:bodyPr wrap="square" rtlCol="0">
            <a:spAutoFit/>
          </a:bodyPr>
          <a:lstStyle/>
          <a:p>
            <a:pPr algn="ctr"/>
            <a:r>
              <a:rPr lang="en-US"/>
              <a:t>Xác nhận</a:t>
            </a:r>
          </a:p>
        </p:txBody>
      </p:sp>
      <p:sp>
        <p:nvSpPr>
          <p:cNvPr id="18" name="Rectangles 17"/>
          <p:cNvSpPr/>
          <p:nvPr/>
        </p:nvSpPr>
        <p:spPr>
          <a:xfrm>
            <a:off x="0" y="-12700"/>
            <a:ext cx="12192000" cy="565785"/>
          </a:xfrm>
          <a:prstGeom prst="rect">
            <a:avLst/>
          </a:prstGeom>
          <a:solidFill>
            <a:schemeClr val="accent2">
              <a:lumMod val="60000"/>
              <a:lumOff val="40000"/>
            </a:schemeClr>
          </a:solidFill>
          <a:ln>
            <a:solidFill>
              <a:schemeClr val="accent2">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ext Box 18"/>
          <p:cNvSpPr txBox="1"/>
          <p:nvPr/>
        </p:nvSpPr>
        <p:spPr>
          <a:xfrm>
            <a:off x="274320" y="135255"/>
            <a:ext cx="1791970" cy="327660"/>
          </a:xfrm>
          <a:prstGeom prst="rect">
            <a:avLst/>
          </a:prstGeom>
          <a:noFill/>
        </p:spPr>
        <p:txBody>
          <a:bodyPr wrap="square" rtlCol="0">
            <a:noAutofit/>
          </a:bodyPr>
          <a:lstStyle/>
          <a:p>
            <a:r>
              <a:rPr lang="en-US">
                <a:solidFill>
                  <a:srgbClr val="C00000"/>
                </a:solidFill>
              </a:rPr>
              <a:t>Lỗi!</a:t>
            </a:r>
          </a:p>
        </p:txBody>
      </p:sp>
      <p:pic>
        <p:nvPicPr>
          <p:cNvPr id="20" name="Picture 19" descr="Screenshot 2023-12-30 131103"/>
          <p:cNvPicPr>
            <a:picLocks noChangeAspect="1"/>
          </p:cNvPicPr>
          <p:nvPr/>
        </p:nvPicPr>
        <p:blipFill>
          <a:blip r:embed="rId2"/>
          <a:stretch>
            <a:fillRect/>
          </a:stretch>
        </p:blipFill>
        <p:spPr>
          <a:xfrm>
            <a:off x="799465" y="173355"/>
            <a:ext cx="259715" cy="251460"/>
          </a:xfrm>
          <a:prstGeom prst="rect">
            <a:avLst/>
          </a:prstGeom>
        </p:spPr>
      </p:pic>
      <p:sp>
        <p:nvSpPr>
          <p:cNvPr id="2" name="Text Box 1"/>
          <p:cNvSpPr txBox="1"/>
          <p:nvPr/>
        </p:nvSpPr>
        <p:spPr>
          <a:xfrm>
            <a:off x="2869565" y="908050"/>
            <a:ext cx="6096000" cy="337185"/>
          </a:xfrm>
          <a:prstGeom prst="rect">
            <a:avLst/>
          </a:prstGeom>
          <a:noFill/>
        </p:spPr>
        <p:txBody>
          <a:bodyPr wrap="square" rtlCol="0" anchor="t">
            <a:spAutoFit/>
          </a:bodyPr>
          <a:lstStyle/>
          <a:p>
            <a:r>
              <a:rPr lang="vi-VN" altLang="en-US" sz="1600">
                <a:sym typeface="+mn-ea"/>
              </a:rPr>
              <a:t>Số lượng tour: 1</a:t>
            </a:r>
          </a:p>
        </p:txBody>
      </p:sp>
    </p:spTree>
  </p:cSld>
  <p:clrMapOvr>
    <a:masterClrMapping/>
  </p:clrMapOvr>
  <p:transition advTm="10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539615" y="645795"/>
            <a:ext cx="2573020" cy="398780"/>
          </a:xfrm>
          <a:prstGeom prst="rect">
            <a:avLst/>
          </a:prstGeom>
          <a:noFill/>
        </p:spPr>
        <p:txBody>
          <a:bodyPr wrap="square" rtlCol="0">
            <a:spAutoFit/>
          </a:bodyPr>
          <a:lstStyle/>
          <a:p>
            <a:r>
              <a:rPr lang="en-US" sz="2000" b="1"/>
              <a:t>Thông tin thanh toán</a:t>
            </a:r>
          </a:p>
        </p:txBody>
      </p:sp>
      <p:sp>
        <p:nvSpPr>
          <p:cNvPr id="5" name="Text Box 4"/>
          <p:cNvSpPr txBox="1"/>
          <p:nvPr/>
        </p:nvSpPr>
        <p:spPr>
          <a:xfrm>
            <a:off x="2818130" y="1210310"/>
            <a:ext cx="4064000" cy="368300"/>
          </a:xfrm>
          <a:prstGeom prst="rect">
            <a:avLst/>
          </a:prstGeom>
          <a:noFill/>
        </p:spPr>
        <p:txBody>
          <a:bodyPr wrap="square" rtlCol="0">
            <a:spAutoFit/>
          </a:bodyPr>
          <a:lstStyle/>
          <a:p>
            <a:r>
              <a:rPr lang="en-US" b="1"/>
              <a:t>Tổng tiền: 1200$</a:t>
            </a:r>
          </a:p>
        </p:txBody>
      </p:sp>
      <p:sp>
        <p:nvSpPr>
          <p:cNvPr id="6" name="Text Box 5"/>
          <p:cNvSpPr txBox="1"/>
          <p:nvPr/>
        </p:nvSpPr>
        <p:spPr>
          <a:xfrm>
            <a:off x="2869565" y="1600200"/>
            <a:ext cx="4064000" cy="306705"/>
          </a:xfrm>
          <a:prstGeom prst="rect">
            <a:avLst/>
          </a:prstGeom>
          <a:noFill/>
        </p:spPr>
        <p:txBody>
          <a:bodyPr wrap="square" rtlCol="0">
            <a:spAutoFit/>
          </a:bodyPr>
          <a:lstStyle/>
          <a:p>
            <a:r>
              <a:rPr lang="en-US" sz="1400"/>
              <a:t>Họ và tên:</a:t>
            </a:r>
          </a:p>
        </p:txBody>
      </p:sp>
      <p:sp>
        <p:nvSpPr>
          <p:cNvPr id="7" name="Rectangles 6">
            <a:hlinkClick r:id="" action="ppaction://hlinkshowjump?jump=nextslide"/>
          </p:cNvPr>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lstStyle/>
          <a:p>
            <a:r>
              <a:rPr lang="en-US" sz="1400"/>
              <a:t>Email:</a:t>
            </a:r>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lstStyle/>
          <a:p>
            <a:r>
              <a:rPr lang="en-US" sz="1400"/>
              <a:t>Số điện thoại:</a:t>
            </a:r>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lstStyle/>
          <a:p>
            <a:r>
              <a:rPr lang="en-US" sz="1400"/>
              <a:t>Địa chỉ:</a:t>
            </a:r>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5146675"/>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nvSpPr>
        <p:spPr>
          <a:xfrm>
            <a:off x="4385945" y="5128895"/>
            <a:ext cx="4064000" cy="368300"/>
          </a:xfrm>
          <a:prstGeom prst="rect">
            <a:avLst/>
          </a:prstGeom>
          <a:noFill/>
        </p:spPr>
        <p:txBody>
          <a:bodyPr wrap="square" rtlCol="0">
            <a:spAutoFit/>
          </a:bodyPr>
          <a:lstStyle/>
          <a:p>
            <a:pPr algn="ctr"/>
            <a:r>
              <a:rPr lang="en-US"/>
              <a:t>Xác nhận</a:t>
            </a:r>
          </a:p>
        </p:txBody>
      </p:sp>
      <p:sp>
        <p:nvSpPr>
          <p:cNvPr id="18" name="Rectangles 17"/>
          <p:cNvSpPr/>
          <p:nvPr/>
        </p:nvSpPr>
        <p:spPr>
          <a:xfrm>
            <a:off x="0" y="-12700"/>
            <a:ext cx="12192000" cy="565785"/>
          </a:xfrm>
          <a:prstGeom prst="rect">
            <a:avLst/>
          </a:prstGeom>
          <a:solidFill>
            <a:schemeClr val="accent2">
              <a:lumMod val="20000"/>
              <a:lumOff val="80000"/>
            </a:schemeClr>
          </a:solidFill>
          <a:ln>
            <a:solidFill>
              <a:schemeClr val="accent2">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ext Box 18"/>
          <p:cNvSpPr txBox="1"/>
          <p:nvPr/>
        </p:nvSpPr>
        <p:spPr>
          <a:xfrm>
            <a:off x="274320" y="135255"/>
            <a:ext cx="1791970" cy="327660"/>
          </a:xfrm>
          <a:prstGeom prst="rect">
            <a:avLst/>
          </a:prstGeom>
          <a:noFill/>
        </p:spPr>
        <p:txBody>
          <a:bodyPr wrap="square" rtlCol="0">
            <a:noAutofit/>
          </a:bodyPr>
          <a:lstStyle/>
          <a:p>
            <a:r>
              <a:rPr lang="en-US">
                <a:solidFill>
                  <a:srgbClr val="C00000"/>
                </a:solidFill>
              </a:rPr>
              <a:t>Lỗi!</a:t>
            </a:r>
          </a:p>
        </p:txBody>
      </p:sp>
      <p:pic>
        <p:nvPicPr>
          <p:cNvPr id="20" name="Picture 19" descr="Screenshot 2023-12-30 131103"/>
          <p:cNvPicPr>
            <a:picLocks noChangeAspect="1"/>
          </p:cNvPicPr>
          <p:nvPr/>
        </p:nvPicPr>
        <p:blipFill>
          <a:blip r:embed="rId2"/>
          <a:stretch>
            <a:fillRect/>
          </a:stretch>
        </p:blipFill>
        <p:spPr>
          <a:xfrm>
            <a:off x="799465" y="173355"/>
            <a:ext cx="259715" cy="251460"/>
          </a:xfrm>
          <a:prstGeom prst="rect">
            <a:avLst/>
          </a:prstGeom>
        </p:spPr>
      </p:pic>
      <p:sp>
        <p:nvSpPr>
          <p:cNvPr id="2" name="Text Box 1"/>
          <p:cNvSpPr txBox="1"/>
          <p:nvPr/>
        </p:nvSpPr>
        <p:spPr>
          <a:xfrm>
            <a:off x="2869565" y="908050"/>
            <a:ext cx="6096000" cy="337185"/>
          </a:xfrm>
          <a:prstGeom prst="rect">
            <a:avLst/>
          </a:prstGeom>
          <a:noFill/>
        </p:spPr>
        <p:txBody>
          <a:bodyPr wrap="square" rtlCol="0" anchor="t">
            <a:spAutoFit/>
          </a:bodyPr>
          <a:lstStyle/>
          <a:p>
            <a:r>
              <a:rPr lang="vi-VN" altLang="en-US" sz="1600">
                <a:sym typeface="+mn-ea"/>
              </a:rPr>
              <a:t>Số lượng tour: 1</a:t>
            </a:r>
          </a:p>
        </p:txBody>
      </p:sp>
    </p:spTree>
  </p:cSld>
  <p:clrMapOvr>
    <a:masterClrMapping/>
  </p:clrMapOvr>
  <p:transition advTm="100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539615" y="645795"/>
            <a:ext cx="2573020" cy="398780"/>
          </a:xfrm>
          <a:prstGeom prst="rect">
            <a:avLst/>
          </a:prstGeom>
          <a:noFill/>
        </p:spPr>
        <p:txBody>
          <a:bodyPr wrap="square" rtlCol="0">
            <a:spAutoFit/>
          </a:bodyPr>
          <a:lstStyle/>
          <a:p>
            <a:r>
              <a:rPr lang="en-US" sz="2000" b="1"/>
              <a:t>Thông tin thanh toán</a:t>
            </a:r>
          </a:p>
        </p:txBody>
      </p:sp>
      <p:sp>
        <p:nvSpPr>
          <p:cNvPr id="5" name="Text Box 4"/>
          <p:cNvSpPr txBox="1"/>
          <p:nvPr/>
        </p:nvSpPr>
        <p:spPr>
          <a:xfrm>
            <a:off x="2818130" y="1210310"/>
            <a:ext cx="4064000" cy="368300"/>
          </a:xfrm>
          <a:prstGeom prst="rect">
            <a:avLst/>
          </a:prstGeom>
          <a:noFill/>
        </p:spPr>
        <p:txBody>
          <a:bodyPr wrap="square" rtlCol="0">
            <a:spAutoFit/>
          </a:bodyPr>
          <a:lstStyle/>
          <a:p>
            <a:r>
              <a:rPr lang="en-US" b="1"/>
              <a:t>Tổng tiền: 1200$</a:t>
            </a:r>
          </a:p>
        </p:txBody>
      </p:sp>
      <p:sp>
        <p:nvSpPr>
          <p:cNvPr id="6" name="Text Box 5"/>
          <p:cNvSpPr txBox="1"/>
          <p:nvPr/>
        </p:nvSpPr>
        <p:spPr>
          <a:xfrm>
            <a:off x="2869565" y="1600200"/>
            <a:ext cx="4064000" cy="306705"/>
          </a:xfrm>
          <a:prstGeom prst="rect">
            <a:avLst/>
          </a:prstGeom>
          <a:noFill/>
        </p:spPr>
        <p:txBody>
          <a:bodyPr wrap="square" rtlCol="0">
            <a:spAutoFit/>
          </a:bodyPr>
          <a:lstStyle/>
          <a:p>
            <a:r>
              <a:rPr lang="en-US" sz="1400"/>
              <a:t>Họ và tên:</a:t>
            </a:r>
          </a:p>
        </p:txBody>
      </p:sp>
      <p:sp>
        <p:nvSpPr>
          <p:cNvPr id="7" name="Rectangles 6">
            <a:hlinkClick r:id="rId2" action="ppaction://hlinksldjump"/>
          </p:cNvPr>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lstStyle/>
          <a:p>
            <a:r>
              <a:rPr lang="en-US" sz="1400"/>
              <a:t>Email:</a:t>
            </a:r>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lstStyle/>
          <a:p>
            <a:r>
              <a:rPr lang="en-US" sz="1400"/>
              <a:t>Số điện thoại:</a:t>
            </a:r>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lstStyle/>
          <a:p>
            <a:r>
              <a:rPr lang="en-US" sz="1400"/>
              <a:t>Địa chỉ:</a:t>
            </a:r>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38145" y="5146675"/>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nvSpPr>
        <p:spPr>
          <a:xfrm>
            <a:off x="4385945" y="5128895"/>
            <a:ext cx="4064000" cy="368300"/>
          </a:xfrm>
          <a:prstGeom prst="rect">
            <a:avLst/>
          </a:prstGeom>
          <a:noFill/>
        </p:spPr>
        <p:txBody>
          <a:bodyPr wrap="square" rtlCol="0">
            <a:spAutoFit/>
          </a:bodyPr>
          <a:lstStyle/>
          <a:p>
            <a:pPr algn="ctr"/>
            <a:r>
              <a:rPr lang="en-US"/>
              <a:t>Xác nhận</a:t>
            </a:r>
          </a:p>
        </p:txBody>
      </p:sp>
      <p:sp>
        <p:nvSpPr>
          <p:cNvPr id="18" name="Rectangles 17"/>
          <p:cNvSpPr/>
          <p:nvPr/>
        </p:nvSpPr>
        <p:spPr>
          <a:xfrm>
            <a:off x="0" y="-12700"/>
            <a:ext cx="12192000" cy="565785"/>
          </a:xfrm>
          <a:prstGeom prst="rect">
            <a:avLst/>
          </a:prstGeom>
          <a:solidFill>
            <a:schemeClr val="accent2">
              <a:lumMod val="60000"/>
              <a:lumOff val="40000"/>
            </a:schemeClr>
          </a:solidFill>
          <a:ln>
            <a:solidFill>
              <a:schemeClr val="accent2">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Text Box 18"/>
          <p:cNvSpPr txBox="1"/>
          <p:nvPr/>
        </p:nvSpPr>
        <p:spPr>
          <a:xfrm>
            <a:off x="274320" y="135255"/>
            <a:ext cx="1791970" cy="327660"/>
          </a:xfrm>
          <a:prstGeom prst="rect">
            <a:avLst/>
          </a:prstGeom>
          <a:noFill/>
        </p:spPr>
        <p:txBody>
          <a:bodyPr wrap="square" rtlCol="0">
            <a:noAutofit/>
          </a:bodyPr>
          <a:lstStyle/>
          <a:p>
            <a:r>
              <a:rPr lang="en-US">
                <a:solidFill>
                  <a:srgbClr val="C00000"/>
                </a:solidFill>
              </a:rPr>
              <a:t>Lỗi!</a:t>
            </a:r>
          </a:p>
        </p:txBody>
      </p:sp>
      <p:pic>
        <p:nvPicPr>
          <p:cNvPr id="20" name="Picture 19" descr="Screenshot 2023-12-30 131103"/>
          <p:cNvPicPr>
            <a:picLocks noChangeAspect="1"/>
          </p:cNvPicPr>
          <p:nvPr/>
        </p:nvPicPr>
        <p:blipFill>
          <a:blip r:embed="rId3"/>
          <a:stretch>
            <a:fillRect/>
          </a:stretch>
        </p:blipFill>
        <p:spPr>
          <a:xfrm>
            <a:off x="799465" y="173355"/>
            <a:ext cx="259715" cy="251460"/>
          </a:xfrm>
          <a:prstGeom prst="rect">
            <a:avLst/>
          </a:prstGeom>
        </p:spPr>
      </p:pic>
      <p:sp>
        <p:nvSpPr>
          <p:cNvPr id="2" name="Text Box 1"/>
          <p:cNvSpPr txBox="1"/>
          <p:nvPr/>
        </p:nvSpPr>
        <p:spPr>
          <a:xfrm>
            <a:off x="2869565" y="908050"/>
            <a:ext cx="6096000" cy="337185"/>
          </a:xfrm>
          <a:prstGeom prst="rect">
            <a:avLst/>
          </a:prstGeom>
          <a:noFill/>
        </p:spPr>
        <p:txBody>
          <a:bodyPr wrap="square" rtlCol="0" anchor="t">
            <a:spAutoFit/>
          </a:bodyPr>
          <a:lstStyle/>
          <a:p>
            <a:r>
              <a:rPr lang="vi-VN" altLang="en-US" sz="1600">
                <a:sym typeface="+mn-ea"/>
              </a:rPr>
              <a:t>Số lượng tour: 1</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573905" y="477520"/>
            <a:ext cx="2573020" cy="398780"/>
          </a:xfrm>
          <a:prstGeom prst="rect">
            <a:avLst/>
          </a:prstGeom>
          <a:noFill/>
        </p:spPr>
        <p:txBody>
          <a:bodyPr wrap="square" rtlCol="0">
            <a:spAutoFit/>
          </a:bodyPr>
          <a:lstStyle/>
          <a:p>
            <a:r>
              <a:rPr lang="en-US" sz="2000" b="1"/>
              <a:t>Thông tin thanh toán</a:t>
            </a:r>
          </a:p>
        </p:txBody>
      </p:sp>
      <p:sp>
        <p:nvSpPr>
          <p:cNvPr id="5" name="Text Box 4"/>
          <p:cNvSpPr txBox="1"/>
          <p:nvPr/>
        </p:nvSpPr>
        <p:spPr>
          <a:xfrm>
            <a:off x="2818130" y="1210310"/>
            <a:ext cx="4064000" cy="368300"/>
          </a:xfrm>
          <a:prstGeom prst="rect">
            <a:avLst/>
          </a:prstGeom>
          <a:noFill/>
        </p:spPr>
        <p:txBody>
          <a:bodyPr wrap="square" rtlCol="0">
            <a:spAutoFit/>
          </a:bodyPr>
          <a:lstStyle/>
          <a:p>
            <a:r>
              <a:rPr lang="en-US"/>
              <a:t>Tổng tiền: 1200$</a:t>
            </a:r>
          </a:p>
        </p:txBody>
      </p:sp>
      <p:sp>
        <p:nvSpPr>
          <p:cNvPr id="6" name="Text Box 5"/>
          <p:cNvSpPr txBox="1"/>
          <p:nvPr/>
        </p:nvSpPr>
        <p:spPr>
          <a:xfrm>
            <a:off x="2869565" y="1600200"/>
            <a:ext cx="4064000" cy="306705"/>
          </a:xfrm>
          <a:prstGeom prst="rect">
            <a:avLst/>
          </a:prstGeom>
          <a:noFill/>
        </p:spPr>
        <p:txBody>
          <a:bodyPr wrap="square" rtlCol="0">
            <a:spAutoFit/>
          </a:bodyPr>
          <a:lstStyle/>
          <a:p>
            <a:r>
              <a:rPr lang="en-US" sz="1400"/>
              <a:t>Họ và tên:</a:t>
            </a:r>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lstStyle/>
          <a:p>
            <a:r>
              <a:rPr lang="en-US" sz="1400"/>
              <a:t>Email:</a:t>
            </a:r>
          </a:p>
        </p:txBody>
      </p:sp>
      <p:sp>
        <p:nvSpPr>
          <p:cNvPr id="9" name="Rectangles 8">
            <a:hlinkClick r:id="" action="ppaction://hlinkshowjump?jump=nextslide"/>
          </p:cNvPr>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lstStyle/>
          <a:p>
            <a:r>
              <a:rPr lang="en-US" sz="1400"/>
              <a:t>Số điện thoại:</a:t>
            </a:r>
          </a:p>
        </p:txBody>
      </p:sp>
      <p:sp>
        <p:nvSpPr>
          <p:cNvPr id="11" name="Rectangles 10">
            <a:hlinkClick r:id="" action="ppaction://hlinkshowjump?jump=nextslide"/>
          </p:cNvPr>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lstStyle/>
          <a:p>
            <a:r>
              <a:rPr lang="en-US" sz="1400"/>
              <a:t>Địa chỉ:</a:t>
            </a:r>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80055" y="516509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nvSpPr>
        <p:spPr>
          <a:xfrm>
            <a:off x="4512945" y="5165090"/>
            <a:ext cx="4064000" cy="368300"/>
          </a:xfrm>
          <a:prstGeom prst="rect">
            <a:avLst/>
          </a:prstGeom>
          <a:noFill/>
        </p:spPr>
        <p:txBody>
          <a:bodyPr wrap="square" rtlCol="0">
            <a:spAutoFit/>
          </a:bodyPr>
          <a:lstStyle/>
          <a:p>
            <a:pPr algn="ctr"/>
            <a:r>
              <a:rPr lang="en-US"/>
              <a:t>Xác nhận</a:t>
            </a:r>
          </a:p>
        </p:txBody>
      </p:sp>
      <p:sp>
        <p:nvSpPr>
          <p:cNvPr id="2" name="Text Box 1"/>
          <p:cNvSpPr txBox="1"/>
          <p:nvPr/>
        </p:nvSpPr>
        <p:spPr>
          <a:xfrm>
            <a:off x="3082925" y="1912620"/>
            <a:ext cx="4064000" cy="337185"/>
          </a:xfrm>
          <a:prstGeom prst="rect">
            <a:avLst/>
          </a:prstGeom>
          <a:noFill/>
        </p:spPr>
        <p:txBody>
          <a:bodyPr wrap="square" rtlCol="0">
            <a:spAutoFit/>
          </a:bodyPr>
          <a:lstStyle/>
          <a:p>
            <a:r>
              <a:rPr lang="en-US" sz="1600"/>
              <a:t>Nguyễn Thị Thu Hương</a:t>
            </a:r>
          </a:p>
        </p:txBody>
      </p:sp>
      <p:sp>
        <p:nvSpPr>
          <p:cNvPr id="18" name="Text Box 17">
            <a:hlinkClick r:id="" action="ppaction://hlinkshowjump?jump=nextslide"/>
          </p:cNvPr>
          <p:cNvSpPr txBox="1"/>
          <p:nvPr/>
        </p:nvSpPr>
        <p:spPr>
          <a:xfrm>
            <a:off x="3082925" y="2752725"/>
            <a:ext cx="4064000" cy="309245"/>
          </a:xfrm>
          <a:prstGeom prst="rect">
            <a:avLst/>
          </a:prstGeom>
          <a:noFill/>
        </p:spPr>
        <p:txBody>
          <a:bodyPr wrap="square" rtlCol="0">
            <a:noAutofit/>
          </a:bodyPr>
          <a:lstStyle/>
          <a:p>
            <a:endParaRPr lang="en-US" sz="1600"/>
          </a:p>
        </p:txBody>
      </p:sp>
      <p:sp>
        <p:nvSpPr>
          <p:cNvPr id="3" name="Text Box 2"/>
          <p:cNvSpPr txBox="1"/>
          <p:nvPr/>
        </p:nvSpPr>
        <p:spPr>
          <a:xfrm>
            <a:off x="2868930" y="787400"/>
            <a:ext cx="6096635" cy="337185"/>
          </a:xfrm>
          <a:prstGeom prst="rect">
            <a:avLst/>
          </a:prstGeom>
          <a:noFill/>
        </p:spPr>
        <p:txBody>
          <a:bodyPr wrap="square" rtlCol="0" anchor="t">
            <a:spAutoFit/>
          </a:bodyPr>
          <a:lstStyle/>
          <a:p>
            <a:r>
              <a:rPr lang="vi-VN" altLang="en-US" sz="1600">
                <a:sym typeface="+mn-ea"/>
              </a:rPr>
              <a:t>Số lượng tour: 1</a:t>
            </a:r>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573905" y="477520"/>
            <a:ext cx="2573020" cy="398780"/>
          </a:xfrm>
          <a:prstGeom prst="rect">
            <a:avLst/>
          </a:prstGeom>
          <a:noFill/>
        </p:spPr>
        <p:txBody>
          <a:bodyPr wrap="square" rtlCol="0">
            <a:spAutoFit/>
          </a:bodyPr>
          <a:lstStyle/>
          <a:p>
            <a:r>
              <a:rPr lang="en-US" sz="2000" b="1"/>
              <a:t>Thông tin thanh toán</a:t>
            </a:r>
          </a:p>
        </p:txBody>
      </p:sp>
      <p:sp>
        <p:nvSpPr>
          <p:cNvPr id="5" name="Text Box 4"/>
          <p:cNvSpPr txBox="1"/>
          <p:nvPr/>
        </p:nvSpPr>
        <p:spPr>
          <a:xfrm>
            <a:off x="2818130" y="1210310"/>
            <a:ext cx="4064000" cy="368300"/>
          </a:xfrm>
          <a:prstGeom prst="rect">
            <a:avLst/>
          </a:prstGeom>
          <a:noFill/>
        </p:spPr>
        <p:txBody>
          <a:bodyPr wrap="square" rtlCol="0">
            <a:spAutoFit/>
          </a:bodyPr>
          <a:lstStyle/>
          <a:p>
            <a:r>
              <a:rPr lang="en-US"/>
              <a:t>Tổng tiền: 1200$</a:t>
            </a:r>
          </a:p>
        </p:txBody>
      </p:sp>
      <p:sp>
        <p:nvSpPr>
          <p:cNvPr id="6" name="Text Box 5"/>
          <p:cNvSpPr txBox="1"/>
          <p:nvPr/>
        </p:nvSpPr>
        <p:spPr>
          <a:xfrm>
            <a:off x="2869565" y="1600200"/>
            <a:ext cx="4064000" cy="306705"/>
          </a:xfrm>
          <a:prstGeom prst="rect">
            <a:avLst/>
          </a:prstGeom>
          <a:noFill/>
        </p:spPr>
        <p:txBody>
          <a:bodyPr wrap="square" rtlCol="0">
            <a:spAutoFit/>
          </a:bodyPr>
          <a:lstStyle/>
          <a:p>
            <a:r>
              <a:rPr lang="en-US" sz="1400"/>
              <a:t>Họ và tên:</a:t>
            </a:r>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lstStyle/>
          <a:p>
            <a:r>
              <a:rPr lang="en-US" sz="1400"/>
              <a:t>Email:</a:t>
            </a:r>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lstStyle/>
          <a:p>
            <a:r>
              <a:rPr lang="en-US" sz="1400"/>
              <a:t>Số điện thoại:</a:t>
            </a:r>
          </a:p>
        </p:txBody>
      </p:sp>
      <p:sp>
        <p:nvSpPr>
          <p:cNvPr id="11" name="Rectangles 10">
            <a:hlinkClick r:id="" action="ppaction://hlinkshowjump?jump=nextslide"/>
          </p:cNvPr>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lstStyle/>
          <a:p>
            <a:r>
              <a:rPr lang="en-US" sz="1400"/>
              <a:t>Địa chỉ:</a:t>
            </a:r>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80055" y="516509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nvSpPr>
        <p:spPr>
          <a:xfrm>
            <a:off x="4512945" y="5165090"/>
            <a:ext cx="4064000" cy="368300"/>
          </a:xfrm>
          <a:prstGeom prst="rect">
            <a:avLst/>
          </a:prstGeom>
          <a:noFill/>
        </p:spPr>
        <p:txBody>
          <a:bodyPr wrap="square" rtlCol="0">
            <a:spAutoFit/>
          </a:bodyPr>
          <a:lstStyle/>
          <a:p>
            <a:pPr algn="ctr"/>
            <a:r>
              <a:rPr lang="en-US"/>
              <a:t>Xác nhận</a:t>
            </a:r>
          </a:p>
        </p:txBody>
      </p:sp>
      <p:sp>
        <p:nvSpPr>
          <p:cNvPr id="2" name="Text Box 1"/>
          <p:cNvSpPr txBox="1"/>
          <p:nvPr/>
        </p:nvSpPr>
        <p:spPr>
          <a:xfrm>
            <a:off x="3082925" y="1912620"/>
            <a:ext cx="4064000" cy="337185"/>
          </a:xfrm>
          <a:prstGeom prst="rect">
            <a:avLst/>
          </a:prstGeom>
          <a:noFill/>
        </p:spPr>
        <p:txBody>
          <a:bodyPr wrap="square" rtlCol="0">
            <a:spAutoFit/>
          </a:bodyPr>
          <a:lstStyle/>
          <a:p>
            <a:r>
              <a:rPr lang="en-US" sz="1600"/>
              <a:t>Nguyễn Thị Thu Hương</a:t>
            </a:r>
          </a:p>
        </p:txBody>
      </p:sp>
      <p:sp>
        <p:nvSpPr>
          <p:cNvPr id="18" name="Text Box 17"/>
          <p:cNvSpPr txBox="1"/>
          <p:nvPr/>
        </p:nvSpPr>
        <p:spPr>
          <a:xfrm>
            <a:off x="3082925" y="2752725"/>
            <a:ext cx="4064000" cy="309245"/>
          </a:xfrm>
          <a:prstGeom prst="rect">
            <a:avLst/>
          </a:prstGeom>
          <a:noFill/>
        </p:spPr>
        <p:txBody>
          <a:bodyPr wrap="square" rtlCol="0">
            <a:noAutofit/>
          </a:bodyPr>
          <a:lstStyle/>
          <a:p>
            <a:r>
              <a:rPr lang="vi-VN" sz="1600" dirty="0">
                <a:sym typeface="+mn-ea"/>
              </a:rPr>
              <a:t>huongnt@tlu.edu.vn</a:t>
            </a:r>
            <a:endParaRPr lang="en-US" sz="1600" dirty="0"/>
          </a:p>
          <a:p>
            <a:endParaRPr lang="en-US" sz="1600"/>
          </a:p>
        </p:txBody>
      </p:sp>
      <p:sp>
        <p:nvSpPr>
          <p:cNvPr id="3" name="Text Box 2"/>
          <p:cNvSpPr txBox="1"/>
          <p:nvPr/>
        </p:nvSpPr>
        <p:spPr>
          <a:xfrm>
            <a:off x="2868930" y="787400"/>
            <a:ext cx="6096635" cy="337185"/>
          </a:xfrm>
          <a:prstGeom prst="rect">
            <a:avLst/>
          </a:prstGeom>
          <a:noFill/>
        </p:spPr>
        <p:txBody>
          <a:bodyPr wrap="square" rtlCol="0" anchor="t">
            <a:spAutoFit/>
          </a:bodyPr>
          <a:lstStyle/>
          <a:p>
            <a:r>
              <a:rPr lang="vi-VN" altLang="en-US" sz="1600">
                <a:sym typeface="+mn-ea"/>
              </a:rPr>
              <a:t>Số lượng tour: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573905" y="477520"/>
            <a:ext cx="2573020" cy="398780"/>
          </a:xfrm>
          <a:prstGeom prst="rect">
            <a:avLst/>
          </a:prstGeom>
          <a:noFill/>
        </p:spPr>
        <p:txBody>
          <a:bodyPr wrap="square" rtlCol="0">
            <a:spAutoFit/>
          </a:bodyPr>
          <a:lstStyle/>
          <a:p>
            <a:r>
              <a:rPr lang="en-US" sz="2000" b="1"/>
              <a:t>Thông tin thanh toán</a:t>
            </a:r>
          </a:p>
        </p:txBody>
      </p:sp>
      <p:sp>
        <p:nvSpPr>
          <p:cNvPr id="5" name="Text Box 4"/>
          <p:cNvSpPr txBox="1"/>
          <p:nvPr/>
        </p:nvSpPr>
        <p:spPr>
          <a:xfrm>
            <a:off x="2818130" y="1210310"/>
            <a:ext cx="4064000" cy="368300"/>
          </a:xfrm>
          <a:prstGeom prst="rect">
            <a:avLst/>
          </a:prstGeom>
          <a:noFill/>
        </p:spPr>
        <p:txBody>
          <a:bodyPr wrap="square" rtlCol="0">
            <a:spAutoFit/>
          </a:bodyPr>
          <a:lstStyle/>
          <a:p>
            <a:r>
              <a:rPr lang="en-US"/>
              <a:t>Tổng tiền: 1200$</a:t>
            </a:r>
          </a:p>
        </p:txBody>
      </p:sp>
      <p:sp>
        <p:nvSpPr>
          <p:cNvPr id="6" name="Text Box 5"/>
          <p:cNvSpPr txBox="1"/>
          <p:nvPr/>
        </p:nvSpPr>
        <p:spPr>
          <a:xfrm>
            <a:off x="2869565" y="1600200"/>
            <a:ext cx="4064000" cy="306705"/>
          </a:xfrm>
          <a:prstGeom prst="rect">
            <a:avLst/>
          </a:prstGeom>
          <a:noFill/>
        </p:spPr>
        <p:txBody>
          <a:bodyPr wrap="square" rtlCol="0">
            <a:spAutoFit/>
          </a:bodyPr>
          <a:lstStyle/>
          <a:p>
            <a:r>
              <a:rPr lang="en-US" sz="1400"/>
              <a:t>Họ và tên:</a:t>
            </a:r>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lstStyle/>
          <a:p>
            <a:r>
              <a:rPr lang="en-US" sz="1400"/>
              <a:t>Email:</a:t>
            </a:r>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lstStyle/>
          <a:p>
            <a:r>
              <a:rPr lang="en-US" sz="1400"/>
              <a:t>Số điện thoại:</a:t>
            </a:r>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lstStyle/>
          <a:p>
            <a:r>
              <a:rPr lang="en-US" sz="1400"/>
              <a:t>Địa chỉ:</a:t>
            </a:r>
          </a:p>
        </p:txBody>
      </p:sp>
      <p:sp>
        <p:nvSpPr>
          <p:cNvPr id="13" name="Rectangles 12">
            <a:hlinkClick r:id="" action="ppaction://hlinkshowjump?jump=nextslide"/>
          </p:cNvPr>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p:cNvSpPr/>
          <p:nvPr/>
        </p:nvSpPr>
        <p:spPr>
          <a:xfrm>
            <a:off x="2980055" y="5271135"/>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nvSpPr>
        <p:spPr>
          <a:xfrm>
            <a:off x="4512945" y="5248275"/>
            <a:ext cx="4064000" cy="368300"/>
          </a:xfrm>
          <a:prstGeom prst="rect">
            <a:avLst/>
          </a:prstGeom>
          <a:noFill/>
        </p:spPr>
        <p:txBody>
          <a:bodyPr wrap="square" rtlCol="0">
            <a:spAutoFit/>
          </a:bodyPr>
          <a:lstStyle/>
          <a:p>
            <a:pPr algn="ctr"/>
            <a:r>
              <a:rPr lang="en-US"/>
              <a:t>Xác nhận</a:t>
            </a:r>
          </a:p>
        </p:txBody>
      </p:sp>
      <p:sp>
        <p:nvSpPr>
          <p:cNvPr id="2" name="Text Box 1"/>
          <p:cNvSpPr txBox="1"/>
          <p:nvPr/>
        </p:nvSpPr>
        <p:spPr>
          <a:xfrm>
            <a:off x="3082925" y="1912620"/>
            <a:ext cx="4064000" cy="337185"/>
          </a:xfrm>
          <a:prstGeom prst="rect">
            <a:avLst/>
          </a:prstGeom>
          <a:noFill/>
        </p:spPr>
        <p:txBody>
          <a:bodyPr wrap="square" rtlCol="0">
            <a:spAutoFit/>
          </a:bodyPr>
          <a:lstStyle/>
          <a:p>
            <a:r>
              <a:rPr lang="en-US" sz="1600"/>
              <a:t>Nguyễn Thị Thu Hương</a:t>
            </a:r>
          </a:p>
        </p:txBody>
      </p:sp>
      <p:sp>
        <p:nvSpPr>
          <p:cNvPr id="18" name="Text Box 17"/>
          <p:cNvSpPr txBox="1"/>
          <p:nvPr/>
        </p:nvSpPr>
        <p:spPr>
          <a:xfrm>
            <a:off x="3082925" y="2752725"/>
            <a:ext cx="4064000" cy="309245"/>
          </a:xfrm>
          <a:prstGeom prst="rect">
            <a:avLst/>
          </a:prstGeom>
          <a:noFill/>
        </p:spPr>
        <p:txBody>
          <a:bodyPr wrap="square" rtlCol="0">
            <a:noAutofit/>
          </a:bodyPr>
          <a:lstStyle/>
          <a:p>
            <a:r>
              <a:rPr lang="vi-VN" sz="1600" dirty="0">
                <a:sym typeface="+mn-ea"/>
              </a:rPr>
              <a:t>huongnt@tlu.edu.vn</a:t>
            </a:r>
            <a:endParaRPr lang="en-US" sz="1600" dirty="0"/>
          </a:p>
          <a:p>
            <a:endParaRPr lang="en-US" sz="1600"/>
          </a:p>
        </p:txBody>
      </p:sp>
      <p:sp>
        <p:nvSpPr>
          <p:cNvPr id="3" name="Text Box 2"/>
          <p:cNvSpPr txBox="1"/>
          <p:nvPr/>
        </p:nvSpPr>
        <p:spPr>
          <a:xfrm>
            <a:off x="3082925" y="3538855"/>
            <a:ext cx="4064000" cy="337185"/>
          </a:xfrm>
          <a:prstGeom prst="rect">
            <a:avLst/>
          </a:prstGeom>
          <a:noFill/>
        </p:spPr>
        <p:txBody>
          <a:bodyPr wrap="square" rtlCol="0">
            <a:spAutoFit/>
          </a:bodyPr>
          <a:lstStyle/>
          <a:p>
            <a:r>
              <a:rPr lang="en-US" sz="1600"/>
              <a:t>0384898221</a:t>
            </a:r>
          </a:p>
        </p:txBody>
      </p:sp>
      <p:sp>
        <p:nvSpPr>
          <p:cNvPr id="19" name="Text Box 18"/>
          <p:cNvSpPr txBox="1"/>
          <p:nvPr/>
        </p:nvSpPr>
        <p:spPr>
          <a:xfrm>
            <a:off x="2868930" y="876300"/>
            <a:ext cx="6165215" cy="337185"/>
          </a:xfrm>
          <a:prstGeom prst="rect">
            <a:avLst/>
          </a:prstGeom>
          <a:noFill/>
        </p:spPr>
        <p:txBody>
          <a:bodyPr wrap="square" rtlCol="0" anchor="t">
            <a:spAutoFit/>
          </a:bodyPr>
          <a:lstStyle/>
          <a:p>
            <a:r>
              <a:rPr lang="vi-VN" altLang="en-US" sz="1600">
                <a:sym typeface="+mn-ea"/>
              </a:rPr>
              <a:t>Số lượng tour: 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360545" y="477520"/>
            <a:ext cx="2573020" cy="398780"/>
          </a:xfrm>
          <a:prstGeom prst="rect">
            <a:avLst/>
          </a:prstGeom>
          <a:noFill/>
        </p:spPr>
        <p:txBody>
          <a:bodyPr wrap="square" rtlCol="0">
            <a:spAutoFit/>
          </a:bodyPr>
          <a:lstStyle/>
          <a:p>
            <a:r>
              <a:rPr lang="en-US" sz="2000" b="1"/>
              <a:t>Thông tin thanh toán</a:t>
            </a:r>
          </a:p>
        </p:txBody>
      </p:sp>
      <p:sp>
        <p:nvSpPr>
          <p:cNvPr id="5" name="Text Box 4"/>
          <p:cNvSpPr txBox="1"/>
          <p:nvPr/>
        </p:nvSpPr>
        <p:spPr>
          <a:xfrm>
            <a:off x="2818130" y="1210310"/>
            <a:ext cx="4064000" cy="368300"/>
          </a:xfrm>
          <a:prstGeom prst="rect">
            <a:avLst/>
          </a:prstGeom>
          <a:noFill/>
        </p:spPr>
        <p:txBody>
          <a:bodyPr wrap="square" rtlCol="0">
            <a:spAutoFit/>
          </a:bodyPr>
          <a:lstStyle/>
          <a:p>
            <a:r>
              <a:rPr lang="en-US"/>
              <a:t>Tổng tiền: 1200$</a:t>
            </a:r>
          </a:p>
        </p:txBody>
      </p:sp>
      <p:sp>
        <p:nvSpPr>
          <p:cNvPr id="6" name="Text Box 5"/>
          <p:cNvSpPr txBox="1"/>
          <p:nvPr/>
        </p:nvSpPr>
        <p:spPr>
          <a:xfrm>
            <a:off x="2869565" y="1600200"/>
            <a:ext cx="4064000" cy="306705"/>
          </a:xfrm>
          <a:prstGeom prst="rect">
            <a:avLst/>
          </a:prstGeom>
          <a:noFill/>
        </p:spPr>
        <p:txBody>
          <a:bodyPr wrap="square" rtlCol="0">
            <a:spAutoFit/>
          </a:bodyPr>
          <a:lstStyle/>
          <a:p>
            <a:r>
              <a:rPr lang="en-US" sz="1400"/>
              <a:t>Họ và tên:</a:t>
            </a:r>
          </a:p>
        </p:txBody>
      </p:sp>
      <p:sp>
        <p:nvSpPr>
          <p:cNvPr id="7" name="Rectangles 6"/>
          <p:cNvSpPr/>
          <p:nvPr/>
        </p:nvSpPr>
        <p:spPr>
          <a:xfrm>
            <a:off x="2938145" y="19284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2869565" y="2409825"/>
            <a:ext cx="4064000" cy="306705"/>
          </a:xfrm>
          <a:prstGeom prst="rect">
            <a:avLst/>
          </a:prstGeom>
          <a:noFill/>
        </p:spPr>
        <p:txBody>
          <a:bodyPr wrap="square" rtlCol="0">
            <a:spAutoFit/>
          </a:bodyPr>
          <a:lstStyle/>
          <a:p>
            <a:r>
              <a:rPr lang="en-US" sz="1400"/>
              <a:t>Email:</a:t>
            </a:r>
          </a:p>
        </p:txBody>
      </p:sp>
      <p:sp>
        <p:nvSpPr>
          <p:cNvPr id="9" name="Rectangles 8"/>
          <p:cNvSpPr/>
          <p:nvPr/>
        </p:nvSpPr>
        <p:spPr>
          <a:xfrm>
            <a:off x="2938145" y="271653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2869565" y="3169920"/>
            <a:ext cx="4064000" cy="306705"/>
          </a:xfrm>
          <a:prstGeom prst="rect">
            <a:avLst/>
          </a:prstGeom>
          <a:noFill/>
        </p:spPr>
        <p:txBody>
          <a:bodyPr wrap="square" rtlCol="0">
            <a:spAutoFit/>
          </a:bodyPr>
          <a:lstStyle/>
          <a:p>
            <a:r>
              <a:rPr lang="en-US" sz="1400"/>
              <a:t>Số điện thoại:</a:t>
            </a:r>
          </a:p>
        </p:txBody>
      </p:sp>
      <p:sp>
        <p:nvSpPr>
          <p:cNvPr id="11" name="Rectangles 10"/>
          <p:cNvSpPr/>
          <p:nvPr/>
        </p:nvSpPr>
        <p:spPr>
          <a:xfrm>
            <a:off x="2938145" y="3528695"/>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Text Box 11"/>
          <p:cNvSpPr txBox="1"/>
          <p:nvPr/>
        </p:nvSpPr>
        <p:spPr>
          <a:xfrm>
            <a:off x="2818130" y="4001770"/>
            <a:ext cx="4064000" cy="306705"/>
          </a:xfrm>
          <a:prstGeom prst="rect">
            <a:avLst/>
          </a:prstGeom>
          <a:noFill/>
        </p:spPr>
        <p:txBody>
          <a:bodyPr wrap="square" rtlCol="0">
            <a:spAutoFit/>
          </a:bodyPr>
          <a:lstStyle/>
          <a:p>
            <a:r>
              <a:rPr lang="en-US" sz="1400"/>
              <a:t>Địa chỉ:</a:t>
            </a:r>
          </a:p>
        </p:txBody>
      </p:sp>
      <p:sp>
        <p:nvSpPr>
          <p:cNvPr id="13" name="Rectangles 12"/>
          <p:cNvSpPr/>
          <p:nvPr/>
        </p:nvSpPr>
        <p:spPr>
          <a:xfrm>
            <a:off x="2938145" y="4378960"/>
            <a:ext cx="6876415" cy="35750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Rectangles 15">
            <a:hlinkClick r:id="rId2" action="ppaction://hlinksldjump"/>
          </p:cNvPr>
          <p:cNvSpPr/>
          <p:nvPr/>
        </p:nvSpPr>
        <p:spPr>
          <a:xfrm>
            <a:off x="2980055" y="5369560"/>
            <a:ext cx="6876415" cy="357505"/>
          </a:xfrm>
          <a:prstGeom prst="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Text Box 16"/>
          <p:cNvSpPr txBox="1"/>
          <p:nvPr/>
        </p:nvSpPr>
        <p:spPr>
          <a:xfrm>
            <a:off x="4386580" y="5369560"/>
            <a:ext cx="4064000" cy="368300"/>
          </a:xfrm>
          <a:prstGeom prst="rect">
            <a:avLst/>
          </a:prstGeom>
          <a:noFill/>
        </p:spPr>
        <p:txBody>
          <a:bodyPr wrap="square" rtlCol="0">
            <a:spAutoFit/>
          </a:bodyPr>
          <a:lstStyle/>
          <a:p>
            <a:pPr algn="ctr"/>
            <a:r>
              <a:rPr lang="en-US">
                <a:hlinkClick r:id="rId3" action="ppaction://hlinksldjump"/>
              </a:rPr>
              <a:t>Xác nhận</a:t>
            </a:r>
            <a:endParaRPr lang="en-US"/>
          </a:p>
        </p:txBody>
      </p:sp>
      <p:sp>
        <p:nvSpPr>
          <p:cNvPr id="2" name="Text Box 1"/>
          <p:cNvSpPr txBox="1"/>
          <p:nvPr/>
        </p:nvSpPr>
        <p:spPr>
          <a:xfrm>
            <a:off x="3082925" y="1912620"/>
            <a:ext cx="4064000" cy="337185"/>
          </a:xfrm>
          <a:prstGeom prst="rect">
            <a:avLst/>
          </a:prstGeom>
          <a:noFill/>
        </p:spPr>
        <p:txBody>
          <a:bodyPr wrap="square" rtlCol="0">
            <a:spAutoFit/>
          </a:bodyPr>
          <a:lstStyle/>
          <a:p>
            <a:r>
              <a:rPr lang="en-US" sz="1600"/>
              <a:t>Nguyễn Thị Thu Hương</a:t>
            </a:r>
          </a:p>
        </p:txBody>
      </p:sp>
      <p:sp>
        <p:nvSpPr>
          <p:cNvPr id="18" name="Text Box 17"/>
          <p:cNvSpPr txBox="1"/>
          <p:nvPr/>
        </p:nvSpPr>
        <p:spPr>
          <a:xfrm>
            <a:off x="3082925" y="2752725"/>
            <a:ext cx="4064000" cy="309245"/>
          </a:xfrm>
          <a:prstGeom prst="rect">
            <a:avLst/>
          </a:prstGeom>
          <a:noFill/>
        </p:spPr>
        <p:txBody>
          <a:bodyPr wrap="square" rtlCol="0">
            <a:noAutofit/>
          </a:bodyPr>
          <a:lstStyle/>
          <a:p>
            <a:r>
              <a:rPr lang="vi-VN" sz="1600" dirty="0">
                <a:sym typeface="+mn-ea"/>
              </a:rPr>
              <a:t>huongnt@tlu.edu.vn</a:t>
            </a:r>
            <a:endParaRPr lang="en-US" sz="1600" dirty="0"/>
          </a:p>
          <a:p>
            <a:endParaRPr lang="en-US" sz="1600"/>
          </a:p>
        </p:txBody>
      </p:sp>
      <p:sp>
        <p:nvSpPr>
          <p:cNvPr id="3" name="Text Box 2"/>
          <p:cNvSpPr txBox="1"/>
          <p:nvPr/>
        </p:nvSpPr>
        <p:spPr>
          <a:xfrm>
            <a:off x="3082925" y="3538855"/>
            <a:ext cx="4064000" cy="337185"/>
          </a:xfrm>
          <a:prstGeom prst="rect">
            <a:avLst/>
          </a:prstGeom>
          <a:noFill/>
        </p:spPr>
        <p:txBody>
          <a:bodyPr wrap="square" rtlCol="0">
            <a:spAutoFit/>
          </a:bodyPr>
          <a:lstStyle/>
          <a:p>
            <a:r>
              <a:rPr lang="en-US" sz="1600"/>
              <a:t>0384898221</a:t>
            </a:r>
          </a:p>
        </p:txBody>
      </p:sp>
      <p:sp>
        <p:nvSpPr>
          <p:cNvPr id="19" name="Text Box 18"/>
          <p:cNvSpPr txBox="1"/>
          <p:nvPr/>
        </p:nvSpPr>
        <p:spPr>
          <a:xfrm>
            <a:off x="3082925" y="4373245"/>
            <a:ext cx="4064000" cy="337185"/>
          </a:xfrm>
          <a:prstGeom prst="rect">
            <a:avLst/>
          </a:prstGeom>
          <a:noFill/>
        </p:spPr>
        <p:txBody>
          <a:bodyPr wrap="square" rtlCol="0">
            <a:spAutoFit/>
          </a:bodyPr>
          <a:lstStyle/>
          <a:p>
            <a:r>
              <a:rPr lang="en-US" sz="1600"/>
              <a:t>Hà Nội</a:t>
            </a:r>
          </a:p>
        </p:txBody>
      </p:sp>
      <p:sp>
        <p:nvSpPr>
          <p:cNvPr id="21" name="Text Box 20"/>
          <p:cNvSpPr txBox="1"/>
          <p:nvPr/>
        </p:nvSpPr>
        <p:spPr>
          <a:xfrm>
            <a:off x="2869565" y="851535"/>
            <a:ext cx="4064000" cy="337185"/>
          </a:xfrm>
          <a:prstGeom prst="rect">
            <a:avLst/>
          </a:prstGeom>
          <a:noFill/>
        </p:spPr>
        <p:txBody>
          <a:bodyPr wrap="square" rtlCol="0">
            <a:spAutoFit/>
          </a:bodyPr>
          <a:lstStyle/>
          <a:p>
            <a:r>
              <a:rPr lang="vi-VN" altLang="en-US" sz="1600"/>
              <a:t>Số lượng tour: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 y="-252"/>
            <a:ext cx="12192000" cy="6862697"/>
          </a:xfrm>
          <a:prstGeom prst="rect">
            <a:avLst/>
          </a:prstGeom>
        </p:spPr>
      </p:pic>
      <p:sp>
        <p:nvSpPr>
          <p:cNvPr id="11" name="Oval 10"/>
          <p:cNvSpPr/>
          <p:nvPr/>
        </p:nvSpPr>
        <p:spPr>
          <a:xfrm>
            <a:off x="6324599" y="-228599"/>
            <a:ext cx="8543925" cy="7648574"/>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056243" y="1783460"/>
            <a:ext cx="3563796" cy="523220"/>
          </a:xfrm>
          <a:prstGeom prst="rect">
            <a:avLst/>
          </a:prstGeom>
          <a:noFill/>
        </p:spPr>
        <p:txBody>
          <a:bodyPr wrap="none" rtlCol="0">
            <a:spAutoFit/>
          </a:bodyPr>
          <a:lstStyle/>
          <a:p>
            <a:r>
              <a:rPr lang="vi-VN" sz="2800" dirty="0"/>
              <a:t>Bạn đã có tài khoản?</a:t>
            </a:r>
            <a:endParaRPr lang="en-US" sz="2800" dirty="0"/>
          </a:p>
        </p:txBody>
      </p:sp>
      <p:sp>
        <p:nvSpPr>
          <p:cNvPr id="17" name="TextBox 16"/>
          <p:cNvSpPr txBox="1"/>
          <p:nvPr/>
        </p:nvSpPr>
        <p:spPr>
          <a:xfrm>
            <a:off x="7124700" y="2664204"/>
            <a:ext cx="5229225" cy="646331"/>
          </a:xfrm>
          <a:prstGeom prst="rect">
            <a:avLst/>
          </a:prstGeom>
          <a:noFill/>
        </p:spPr>
        <p:txBody>
          <a:bodyPr wrap="square" rtlCol="0">
            <a:spAutoFit/>
          </a:bodyPr>
          <a:lstStyle/>
          <a:p>
            <a:pPr algn="ctr"/>
            <a:r>
              <a:rPr lang="vi-VN" dirty="0"/>
              <a:t>Đăng nhập vào trang web để nhận thông trin những chuyến đi thú vị</a:t>
            </a:r>
            <a:endParaRPr lang="en-US" dirty="0"/>
          </a:p>
        </p:txBody>
      </p:sp>
      <p:sp>
        <p:nvSpPr>
          <p:cNvPr id="20" name="Flowchart: Alternate Process 19">
            <a:hlinkClick r:id="rId4" action="ppaction://hlinksldjump"/>
          </p:cNvPr>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283381" y="4093924"/>
            <a:ext cx="1313180" cy="369332"/>
          </a:xfrm>
          <a:prstGeom prst="rect">
            <a:avLst/>
          </a:prstGeom>
          <a:noFill/>
        </p:spPr>
        <p:txBody>
          <a:bodyPr wrap="none" rtlCol="0">
            <a:spAutoFit/>
          </a:bodyPr>
          <a:lstStyle/>
          <a:p>
            <a:r>
              <a:rPr lang="vi-VN" dirty="0">
                <a:solidFill>
                  <a:schemeClr val="bg1"/>
                </a:solidFill>
                <a:hlinkClick r:id="rId5" action="ppaction://hlinksldjump"/>
              </a:rPr>
              <a:t>Đăng nhập</a:t>
            </a:r>
            <a:endParaRPr lang="en-US" dirty="0">
              <a:solidFill>
                <a:schemeClr val="bg1"/>
              </a:solidFill>
            </a:endParaRPr>
          </a:p>
        </p:txBody>
      </p:sp>
      <p:sp>
        <p:nvSpPr>
          <p:cNvPr id="23" name="TextBox 22"/>
          <p:cNvSpPr txBox="1"/>
          <p:nvPr/>
        </p:nvSpPr>
        <p:spPr>
          <a:xfrm>
            <a:off x="2052540" y="659738"/>
            <a:ext cx="1366080" cy="461665"/>
          </a:xfrm>
          <a:prstGeom prst="rect">
            <a:avLst/>
          </a:prstGeom>
          <a:noFill/>
        </p:spPr>
        <p:txBody>
          <a:bodyPr wrap="none" rtlCol="0">
            <a:spAutoFit/>
          </a:bodyPr>
          <a:lstStyle/>
          <a:p>
            <a:r>
              <a:rPr lang="vi-VN" sz="2400" dirty="0">
                <a:solidFill>
                  <a:schemeClr val="bg1"/>
                </a:solidFill>
              </a:rPr>
              <a:t>Đăng Ký</a:t>
            </a:r>
            <a:endParaRPr lang="en-US" sz="2400" dirty="0">
              <a:solidFill>
                <a:schemeClr val="bg1"/>
              </a:solidFill>
            </a:endParaRPr>
          </a:p>
        </p:txBody>
      </p:sp>
      <p:sp>
        <p:nvSpPr>
          <p:cNvPr id="24" name="Rounded Rectangle 23">
            <a:hlinkClick r:id="" action="ppaction://hlinkshowjump?jump=nextslide"/>
          </p:cNvPr>
          <p:cNvSpPr/>
          <p:nvPr/>
        </p:nvSpPr>
        <p:spPr>
          <a:xfrm>
            <a:off x="997585" y="1377950"/>
            <a:ext cx="3554095" cy="3816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17320" y="1940560"/>
            <a:ext cx="1712595" cy="276225"/>
          </a:xfrm>
          <a:prstGeom prst="rect">
            <a:avLst/>
          </a:prstGeom>
        </p:spPr>
        <p:txBody>
          <a:bodyPr wrap="none">
            <a:noAutofit/>
          </a:bodyPr>
          <a:lstStyle/>
          <a:p>
            <a:r>
              <a:rPr lang="vi-VN" sz="1200" dirty="0">
                <a:solidFill>
                  <a:schemeClr val="bg1">
                    <a:lumMod val="75000"/>
                  </a:schemeClr>
                </a:solidFill>
              </a:rPr>
              <a:t>Nhập họ tên c</a:t>
            </a:r>
            <a:r>
              <a:rPr lang="en-US" altLang="vi-VN" sz="1200" dirty="0">
                <a:solidFill>
                  <a:schemeClr val="bg1">
                    <a:lumMod val="75000"/>
                  </a:schemeClr>
                </a:solidFill>
              </a:rPr>
              <a:t>ủa</a:t>
            </a:r>
            <a:r>
              <a:rPr lang="vi-VN" sz="1200" dirty="0">
                <a:solidFill>
                  <a:schemeClr val="bg1">
                    <a:lumMod val="75000"/>
                  </a:schemeClr>
                </a:solidFill>
              </a:rPr>
              <a:t> bạn</a:t>
            </a:r>
            <a:endParaRPr lang="en-US" sz="1200" dirty="0">
              <a:solidFill>
                <a:schemeClr val="bg1">
                  <a:lumMod val="75000"/>
                </a:schemeClr>
              </a:solidFill>
            </a:endParaRPr>
          </a:p>
        </p:txBody>
      </p:sp>
      <p:sp>
        <p:nvSpPr>
          <p:cNvPr id="36" name="Rectangle 35"/>
          <p:cNvSpPr/>
          <p:nvPr/>
        </p:nvSpPr>
        <p:spPr>
          <a:xfrm>
            <a:off x="1407432" y="2979819"/>
            <a:ext cx="1462260" cy="276999"/>
          </a:xfrm>
          <a:prstGeom prst="rect">
            <a:avLst/>
          </a:prstGeom>
        </p:spPr>
        <p:txBody>
          <a:bodyPr wrap="none">
            <a:spAutoFit/>
          </a:bodyPr>
          <a:lstStyle/>
          <a:p>
            <a:r>
              <a:rPr lang="vi-VN" sz="1200" dirty="0">
                <a:solidFill>
                  <a:schemeClr val="bg1">
                    <a:lumMod val="75000"/>
                  </a:schemeClr>
                </a:solidFill>
              </a:rPr>
              <a:t>Nhập số điện thoại</a:t>
            </a:r>
            <a:endParaRPr lang="en-US" sz="1200" dirty="0">
              <a:solidFill>
                <a:schemeClr val="bg1">
                  <a:lumMod val="75000"/>
                </a:schemeClr>
              </a:solidFill>
            </a:endParaRPr>
          </a:p>
        </p:txBody>
      </p:sp>
      <p:sp>
        <p:nvSpPr>
          <p:cNvPr id="37" name="Rectangle 36"/>
          <p:cNvSpPr/>
          <p:nvPr/>
        </p:nvSpPr>
        <p:spPr>
          <a:xfrm>
            <a:off x="1407433" y="2477224"/>
            <a:ext cx="958917" cy="276999"/>
          </a:xfrm>
          <a:prstGeom prst="rect">
            <a:avLst/>
          </a:prstGeom>
        </p:spPr>
        <p:txBody>
          <a:bodyPr wrap="none">
            <a:spAutoFit/>
          </a:bodyPr>
          <a:lstStyle/>
          <a:p>
            <a:r>
              <a:rPr lang="vi-VN" sz="1200" dirty="0">
                <a:solidFill>
                  <a:schemeClr val="bg1">
                    <a:lumMod val="75000"/>
                  </a:schemeClr>
                </a:solidFill>
              </a:rPr>
              <a:t>Nhập email</a:t>
            </a:r>
            <a:endParaRPr lang="en-US" sz="1200" dirty="0">
              <a:solidFill>
                <a:schemeClr val="bg1">
                  <a:lumMod val="75000"/>
                </a:schemeClr>
              </a:solidFill>
            </a:endParaRPr>
          </a:p>
        </p:txBody>
      </p:sp>
      <p:sp>
        <p:nvSpPr>
          <p:cNvPr id="38" name="Rectangle 37"/>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lại mật khẩu</a:t>
            </a:r>
            <a:endParaRPr lang="en-US" sz="1200" dirty="0">
              <a:solidFill>
                <a:schemeClr val="bg1">
                  <a:lumMod val="75000"/>
                </a:schemeClr>
              </a:solidFill>
            </a:endParaRPr>
          </a:p>
        </p:txBody>
      </p:sp>
      <p:sp>
        <p:nvSpPr>
          <p:cNvPr id="39" name="Rectangle 38"/>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40" name="Rectangle 39"/>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địa chỉ</a:t>
            </a:r>
            <a:endParaRPr lang="en-US" sz="1200" dirty="0">
              <a:solidFill>
                <a:schemeClr val="bg1">
                  <a:lumMod val="75000"/>
                </a:schemeClr>
              </a:solidFill>
            </a:endParaRPr>
          </a:p>
        </p:txBody>
      </p:sp>
      <p:sp>
        <p:nvSpPr>
          <p:cNvPr id="41" name="TextBox 40"/>
          <p:cNvSpPr txBox="1"/>
          <p:nvPr/>
        </p:nvSpPr>
        <p:spPr>
          <a:xfrm>
            <a:off x="2299402" y="5163784"/>
            <a:ext cx="872355" cy="307777"/>
          </a:xfrm>
          <a:prstGeom prst="rect">
            <a:avLst/>
          </a:prstGeom>
          <a:noFill/>
        </p:spPr>
        <p:txBody>
          <a:bodyPr wrap="none" rtlCol="0">
            <a:spAutoFit/>
          </a:bodyPr>
          <a:lstStyle/>
          <a:p>
            <a:r>
              <a:rPr lang="vi-VN" sz="1400" dirty="0">
                <a:solidFill>
                  <a:schemeClr val="bg1"/>
                </a:solidFill>
              </a:rPr>
              <a:t>Đăng Ký</a:t>
            </a:r>
            <a:endParaRPr lang="en-US" sz="1400" dirty="0">
              <a:solidFill>
                <a:schemeClr val="bg1"/>
              </a:solidFill>
            </a:endParaRP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
        <p:nvSpPr>
          <p:cNvPr id="2" name="Text Box 1">
            <a:hlinkClick r:id="" action="ppaction://hlinkshowjump?jump=nextslide"/>
          </p:cNvPr>
          <p:cNvSpPr txBox="1"/>
          <p:nvPr/>
        </p:nvSpPr>
        <p:spPr>
          <a:xfrm>
            <a:off x="1407160" y="1424940"/>
            <a:ext cx="6096000" cy="275590"/>
          </a:xfrm>
          <a:prstGeom prst="rect">
            <a:avLst/>
          </a:prstGeom>
          <a:noFill/>
        </p:spPr>
        <p:txBody>
          <a:bodyPr wrap="square" rtlCol="0" anchor="t">
            <a:spAutoFit/>
          </a:bodyPr>
          <a:lstStyle/>
          <a:p>
            <a:r>
              <a:rPr lang="vi-VN" sz="1200" dirty="0">
                <a:solidFill>
                  <a:schemeClr val="bg1">
                    <a:lumMod val="75000"/>
                  </a:schemeClr>
                </a:solidFill>
                <a:sym typeface="+mn-ea"/>
              </a:rPr>
              <a:t>Nhập </a:t>
            </a:r>
            <a:r>
              <a:rPr lang="en-US" altLang="vi-VN" sz="1200" dirty="0">
                <a:solidFill>
                  <a:schemeClr val="bg1">
                    <a:lumMod val="75000"/>
                  </a:schemeClr>
                </a:solidFill>
                <a:sym typeface="+mn-ea"/>
              </a:rPr>
              <a:t>tên người dùng</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27"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5"/>
          <p:cNvSpPr txBox="1"/>
          <p:nvPr/>
        </p:nvSpPr>
        <p:spPr>
          <a:xfrm>
            <a:off x="193431" y="136253"/>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29" name="Rounded Rectangle 28">
            <a:hlinkClick r:id="rId3"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13"/>
          <p:cNvSpPr txBox="1"/>
          <p:nvPr/>
        </p:nvSpPr>
        <p:spPr>
          <a:xfrm>
            <a:off x="2352602" y="153893"/>
            <a:ext cx="833883" cy="338554"/>
          </a:xfrm>
          <a:prstGeom prst="rect">
            <a:avLst/>
          </a:prstGeom>
          <a:noFill/>
        </p:spPr>
        <p:txBody>
          <a:bodyPr wrap="none" rtlCol="0">
            <a:spAutoFit/>
          </a:bodyPr>
          <a:lstStyle/>
          <a:p>
            <a:r>
              <a:rPr lang="vi-VN" sz="1600" dirty="0">
                <a:solidFill>
                  <a:schemeClr val="bg1">
                    <a:lumMod val="65000"/>
                  </a:schemeClr>
                </a:solidFill>
              </a:rPr>
              <a:t>Search</a:t>
            </a:r>
            <a:endParaRPr lang="en-US" sz="1600" dirty="0">
              <a:solidFill>
                <a:schemeClr val="bg1">
                  <a:lumMod val="65000"/>
                </a:schemeClr>
              </a:solidFill>
            </a:endParaRPr>
          </a:p>
        </p:txBody>
      </p:sp>
      <p:sp>
        <p:nvSpPr>
          <p:cNvPr id="32" name="Rectangle 15"/>
          <p:cNvSpPr/>
          <p:nvPr/>
        </p:nvSpPr>
        <p:spPr>
          <a:xfrm>
            <a:off x="6157768" y="175850"/>
            <a:ext cx="752129" cy="307777"/>
          </a:xfrm>
          <a:prstGeom prst="rect">
            <a:avLst/>
          </a:prstGeom>
        </p:spPr>
        <p:txBody>
          <a:bodyPr wrap="none">
            <a:spAutoFit/>
          </a:bodyPr>
          <a:lstStyle/>
          <a:p>
            <a:r>
              <a:rPr lang="vi-VN" sz="1400" dirty="0">
                <a:solidFill>
                  <a:schemeClr val="bg1"/>
                </a:solidFill>
                <a:hlinkClick r:id="rId4" action="ppaction://hlinksldjump"/>
              </a:rPr>
              <a:t>Search</a:t>
            </a:r>
            <a:endParaRPr lang="en-US" sz="1400" dirty="0">
              <a:solidFill>
                <a:schemeClr val="bg1"/>
              </a:solidFill>
            </a:endParaRPr>
          </a:p>
        </p:txBody>
      </p:sp>
      <p:sp>
        <p:nvSpPr>
          <p:cNvPr id="33"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21"/>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 Hot</a:t>
            </a:r>
            <a:endParaRPr lang="en-US" sz="3600" dirty="0">
              <a:solidFill>
                <a:schemeClr val="accent4">
                  <a:lumMod val="75000"/>
                </a:schemeClr>
              </a:solidFill>
            </a:endParaRPr>
          </a:p>
        </p:txBody>
      </p:sp>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41" name="Text Box 40"/>
          <p:cNvSpPr txBox="1"/>
          <p:nvPr/>
        </p:nvSpPr>
        <p:spPr>
          <a:xfrm>
            <a:off x="5671185" y="5088255"/>
            <a:ext cx="424815" cy="76200"/>
          </a:xfrm>
          <a:prstGeom prst="rect">
            <a:avLst/>
          </a:prstGeom>
          <a:noFill/>
        </p:spPr>
        <p:txBody>
          <a:bodyPr wrap="square" rtlCol="0">
            <a:noAutofit/>
          </a:bodyPr>
          <a:lstStyle/>
          <a:p>
            <a:endParaRPr lang="en-US"/>
          </a:p>
        </p:txBody>
      </p:sp>
      <p:sp>
        <p:nvSpPr>
          <p:cNvPr id="42" name="Text Box 41"/>
          <p:cNvSpPr txBox="1"/>
          <p:nvPr/>
        </p:nvSpPr>
        <p:spPr>
          <a:xfrm>
            <a:off x="850265" y="4477385"/>
            <a:ext cx="10886440" cy="403225"/>
          </a:xfrm>
          <a:prstGeom prst="rect">
            <a:avLst/>
          </a:prstGeom>
          <a:noFill/>
        </p:spPr>
        <p:txBody>
          <a:bodyPr wrap="square" rtlCol="0">
            <a:noAutofit/>
          </a:bodyPr>
          <a:lstStyle/>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p>
        </p:txBody>
      </p:sp>
      <p:pic>
        <p:nvPicPr>
          <p:cNvPr id="43" name="Picture 42" descr="vector-home-icon-symbol-sign"/>
          <p:cNvPicPr>
            <a:picLocks noChangeAspect="1"/>
          </p:cNvPicPr>
          <p:nvPr/>
        </p:nvPicPr>
        <p:blipFill>
          <a:blip r:embed="rId9"/>
          <a:stretch>
            <a:fillRect/>
          </a:stretch>
        </p:blipFill>
        <p:spPr>
          <a:xfrm>
            <a:off x="8223250" y="153670"/>
            <a:ext cx="295910" cy="269875"/>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45" name="Picture 44" descr="pngtree-shopping-cart-icon-simple-png-image_2028930">
            <a:hlinkClick r:id="rId11" action="ppaction://hlinksldjump"/>
          </p:cNvPr>
          <p:cNvPicPr>
            <a:picLocks noChangeAspect="1"/>
          </p:cNvPicPr>
          <p:nvPr/>
        </p:nvPicPr>
        <p:blipFill>
          <a:blip r:embed="rId12"/>
          <a:stretch>
            <a:fillRect/>
          </a:stretch>
        </p:blipFill>
        <p:spPr>
          <a:xfrm>
            <a:off x="9575800" y="153670"/>
            <a:ext cx="361315" cy="302895"/>
          </a:xfrm>
          <a:prstGeom prst="rect">
            <a:avLst/>
          </a:prstGeom>
        </p:spPr>
      </p:pic>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7" name="Text Box 46"/>
          <p:cNvSpPr txBox="1"/>
          <p:nvPr/>
        </p:nvSpPr>
        <p:spPr>
          <a:xfrm>
            <a:off x="8740775" y="5838825"/>
            <a:ext cx="4064000" cy="368300"/>
          </a:xfrm>
          <a:prstGeom prst="rect">
            <a:avLst/>
          </a:prstGeom>
          <a:noFill/>
        </p:spPr>
        <p:txBody>
          <a:bodyPr wrap="square" rtlCol="0">
            <a:spAutoFit/>
          </a:bodyPr>
          <a:lstStyle/>
          <a:p>
            <a:r>
              <a:rPr lang="vi-VN" altLang="en-US"/>
              <a:t>Thanh toán</a:t>
            </a:r>
            <a:r>
              <a:rPr lang="en-US"/>
              <a:t> thành công</a:t>
            </a:r>
          </a:p>
        </p:txBody>
      </p:sp>
      <p:pic>
        <p:nvPicPr>
          <p:cNvPr id="48" name="Picture 47" descr="Screenshot 2023-12-30 131038"/>
          <p:cNvPicPr>
            <a:picLocks noChangeAspect="1"/>
          </p:cNvPicPr>
          <p:nvPr/>
        </p:nvPicPr>
        <p:blipFill>
          <a:blip r:embed="rId13"/>
          <a:stretch>
            <a:fillRect/>
          </a:stretch>
        </p:blipFill>
        <p:spPr>
          <a:xfrm>
            <a:off x="11218545" y="5852160"/>
            <a:ext cx="274955" cy="2622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431" y="136253"/>
            <a:ext cx="1095172" cy="369332"/>
          </a:xfrm>
          <a:prstGeom prst="rect">
            <a:avLst/>
          </a:prstGeom>
          <a:noFill/>
        </p:spPr>
        <p:txBody>
          <a:bodyPr wrap="none" rtlCol="0">
            <a:spAutoFit/>
          </a:bodyPr>
          <a:lstStyle/>
          <a:p>
            <a:r>
              <a:rPr lang="vi-VN" dirty="0">
                <a:solidFill>
                  <a:schemeClr val="tx1"/>
                </a:solidFill>
              </a:rPr>
              <a:t>Festivals</a:t>
            </a:r>
          </a:p>
        </p:txBody>
      </p:sp>
      <p:sp>
        <p:nvSpPr>
          <p:cNvPr id="12" name="Rounded Rectangle 11">
            <a:hlinkClick r:id="rId2"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352602" y="153893"/>
            <a:ext cx="833883" cy="338554"/>
          </a:xfrm>
          <a:prstGeom prst="rect">
            <a:avLst/>
          </a:prstGeom>
          <a:noFill/>
        </p:spPr>
        <p:txBody>
          <a:bodyPr wrap="none" rtlCol="0">
            <a:spAutoFit/>
          </a:bodyPr>
          <a:lstStyle/>
          <a:p>
            <a:r>
              <a:rPr lang="vi-VN" sz="1600" dirty="0">
                <a:solidFill>
                  <a:schemeClr val="bg1">
                    <a:lumMod val="65000"/>
                  </a:schemeClr>
                </a:solidFill>
              </a:rPr>
              <a:t>Search</a:t>
            </a:r>
            <a:endParaRPr lang="en-US" sz="1600" dirty="0">
              <a:solidFill>
                <a:schemeClr val="bg1">
                  <a:lumMod val="65000"/>
                </a:schemeClr>
              </a:solidFill>
            </a:endParaRPr>
          </a:p>
        </p:txBody>
      </p:sp>
      <p:sp>
        <p:nvSpPr>
          <p:cNvPr id="16" name="Rectangle 15"/>
          <p:cNvSpPr/>
          <p:nvPr/>
        </p:nvSpPr>
        <p:spPr>
          <a:xfrm>
            <a:off x="6157768" y="175850"/>
            <a:ext cx="752129" cy="307777"/>
          </a:xfrm>
          <a:prstGeom prst="rect">
            <a:avLst/>
          </a:prstGeom>
        </p:spPr>
        <p:txBody>
          <a:bodyPr wrap="none">
            <a:spAutoFit/>
          </a:bodyPr>
          <a:lstStyle/>
          <a:p>
            <a:r>
              <a:rPr lang="vi-VN" sz="1400" dirty="0">
                <a:solidFill>
                  <a:schemeClr val="bg1"/>
                </a:solidFill>
                <a:hlinkClick r:id="rId3" action="ppaction://hlinksldjump"/>
              </a:rPr>
              <a:t>Search</a:t>
            </a:r>
            <a:endParaRPr lang="en-US" sz="1400" dirty="0">
              <a:solidFill>
                <a:schemeClr val="bg1"/>
              </a:solidFill>
            </a:endParaRPr>
          </a:p>
        </p:txBody>
      </p:sp>
      <p:sp>
        <p:nvSpPr>
          <p:cNvPr id="8" name="Text Box 7"/>
          <p:cNvSpPr txBox="1"/>
          <p:nvPr/>
        </p:nvSpPr>
        <p:spPr>
          <a:xfrm>
            <a:off x="7448550" y="4665980"/>
            <a:ext cx="2747645" cy="504825"/>
          </a:xfrm>
          <a:prstGeom prst="rect">
            <a:avLst/>
          </a:prstGeom>
          <a:noFill/>
        </p:spPr>
        <p:txBody>
          <a:bodyPr wrap="square" rtlCol="0">
            <a:noAutofit/>
          </a:bodyPr>
          <a:lstStyle/>
          <a:p>
            <a:r>
              <a:rPr lang="en-US">
                <a:solidFill>
                  <a:schemeClr val="bg1"/>
                </a:solidFill>
                <a:latin typeface="+mn-ea"/>
                <a:cs typeface="+mn-ea"/>
              </a:rPr>
              <a:t>Còn điều gì tốt đẹp hơn mà chúng ta có thể trao cho nhau ngoài sự quan tTâm,tôn trộng và thấu hiểu</a:t>
            </a:r>
            <a:r>
              <a:rPr lang="en-US">
                <a:solidFill>
                  <a:schemeClr val="bg1"/>
                </a:solidFill>
                <a:latin typeface="+mj-lt"/>
                <a:cs typeface="+mj-lt"/>
              </a:rPr>
              <a:t>.</a:t>
            </a:r>
          </a:p>
        </p:txBody>
      </p:sp>
      <p:pic>
        <p:nvPicPr>
          <p:cNvPr id="9" name="Picture 8" descr="vector-home-icon-symbol-sign"/>
          <p:cNvPicPr>
            <a:picLocks noChangeAspect="1"/>
          </p:cNvPicPr>
          <p:nvPr/>
        </p:nvPicPr>
        <p:blipFill>
          <a:blip r:embed="rId4"/>
          <a:stretch>
            <a:fillRect/>
          </a:stretch>
        </p:blipFill>
        <p:spPr>
          <a:xfrm>
            <a:off x="8223250" y="153670"/>
            <a:ext cx="295910" cy="26987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15" name="Picture 14" descr="pngtree-shopping-cart-icon-simple-png-image_2028930"/>
          <p:cNvPicPr>
            <a:picLocks noChangeAspect="1"/>
          </p:cNvPicPr>
          <p:nvPr/>
        </p:nvPicPr>
        <p:blipFill>
          <a:blip r:embed="rId6"/>
          <a:stretch>
            <a:fillRect/>
          </a:stretch>
        </p:blipFill>
        <p:spPr>
          <a:xfrm>
            <a:off x="9575800" y="153670"/>
            <a:ext cx="361315" cy="302895"/>
          </a:xfrm>
          <a:prstGeom prst="rect">
            <a:avLst/>
          </a:prstGeom>
        </p:spPr>
      </p:pic>
      <p:sp>
        <p:nvSpPr>
          <p:cNvPr id="17" name="Rectangles 16"/>
          <p:cNvSpPr/>
          <p:nvPr/>
        </p:nvSpPr>
        <p:spPr>
          <a:xfrm>
            <a:off x="728345" y="1489075"/>
            <a:ext cx="10724515" cy="137477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Rectangles 17"/>
          <p:cNvSpPr/>
          <p:nvPr/>
        </p:nvSpPr>
        <p:spPr>
          <a:xfrm>
            <a:off x="728345" y="1489075"/>
            <a:ext cx="10723880" cy="3587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7" name="Text Box 26"/>
          <p:cNvSpPr txBox="1"/>
          <p:nvPr/>
        </p:nvSpPr>
        <p:spPr>
          <a:xfrm>
            <a:off x="1339850" y="1489075"/>
            <a:ext cx="785495" cy="368300"/>
          </a:xfrm>
          <a:prstGeom prst="rect">
            <a:avLst/>
          </a:prstGeom>
          <a:noFill/>
        </p:spPr>
        <p:txBody>
          <a:bodyPr wrap="square" rtlCol="0">
            <a:spAutoFit/>
          </a:bodyPr>
          <a:lstStyle/>
          <a:p>
            <a:r>
              <a:rPr lang="en-US"/>
              <a:t>Ảnh</a:t>
            </a:r>
          </a:p>
        </p:txBody>
      </p:sp>
      <p:sp>
        <p:nvSpPr>
          <p:cNvPr id="28" name="Text Box 27"/>
          <p:cNvSpPr txBox="1"/>
          <p:nvPr/>
        </p:nvSpPr>
        <p:spPr>
          <a:xfrm>
            <a:off x="3500755" y="1489075"/>
            <a:ext cx="1778000" cy="368300"/>
          </a:xfrm>
          <a:prstGeom prst="rect">
            <a:avLst/>
          </a:prstGeom>
          <a:noFill/>
        </p:spPr>
        <p:txBody>
          <a:bodyPr wrap="square" rtlCol="0">
            <a:spAutoFit/>
          </a:bodyPr>
          <a:lstStyle/>
          <a:p>
            <a:r>
              <a:rPr lang="en-US"/>
              <a:t>Tên sản phẩm</a:t>
            </a:r>
          </a:p>
        </p:txBody>
      </p:sp>
      <p:sp>
        <p:nvSpPr>
          <p:cNvPr id="29" name="Text Box 28"/>
          <p:cNvSpPr txBox="1"/>
          <p:nvPr/>
        </p:nvSpPr>
        <p:spPr>
          <a:xfrm>
            <a:off x="6785610" y="1489075"/>
            <a:ext cx="1017270" cy="368300"/>
          </a:xfrm>
          <a:prstGeom prst="rect">
            <a:avLst/>
          </a:prstGeom>
          <a:noFill/>
        </p:spPr>
        <p:txBody>
          <a:bodyPr wrap="square" rtlCol="0">
            <a:spAutoFit/>
          </a:bodyPr>
          <a:lstStyle/>
          <a:p>
            <a:r>
              <a:rPr lang="en-US"/>
              <a:t>Tổng giá</a:t>
            </a:r>
          </a:p>
        </p:txBody>
      </p:sp>
      <p:sp>
        <p:nvSpPr>
          <p:cNvPr id="30" name="Text Box 29"/>
          <p:cNvSpPr txBox="1"/>
          <p:nvPr/>
        </p:nvSpPr>
        <p:spPr>
          <a:xfrm>
            <a:off x="9380220" y="1489075"/>
            <a:ext cx="752475" cy="368300"/>
          </a:xfrm>
          <a:prstGeom prst="rect">
            <a:avLst/>
          </a:prstGeom>
          <a:noFill/>
        </p:spPr>
        <p:txBody>
          <a:bodyPr wrap="square" rtlCol="0">
            <a:spAutoFit/>
          </a:bodyPr>
          <a:lstStyle/>
          <a:p>
            <a:r>
              <a:rPr lang="en-US"/>
              <a:t>Xóa</a:t>
            </a:r>
          </a:p>
        </p:txBody>
      </p:sp>
      <p:pic>
        <p:nvPicPr>
          <p:cNvPr id="305" name="Picture 304" descr="Screenshot 2023-12-30 115136"/>
          <p:cNvPicPr>
            <a:picLocks noChangeAspect="1"/>
          </p:cNvPicPr>
          <p:nvPr/>
        </p:nvPicPr>
        <p:blipFill>
          <a:blip r:embed="rId7"/>
          <a:stretch>
            <a:fillRect/>
          </a:stretch>
        </p:blipFill>
        <p:spPr>
          <a:xfrm>
            <a:off x="1069340" y="1918335"/>
            <a:ext cx="1325880" cy="855980"/>
          </a:xfrm>
          <a:prstGeom prst="rect">
            <a:avLst/>
          </a:prstGeom>
        </p:spPr>
      </p:pic>
      <p:sp>
        <p:nvSpPr>
          <p:cNvPr id="32" name="Text Box 31"/>
          <p:cNvSpPr txBox="1"/>
          <p:nvPr/>
        </p:nvSpPr>
        <p:spPr>
          <a:xfrm>
            <a:off x="3186430" y="2162175"/>
            <a:ext cx="2396490" cy="368300"/>
          </a:xfrm>
          <a:prstGeom prst="rect">
            <a:avLst/>
          </a:prstGeom>
          <a:noFill/>
        </p:spPr>
        <p:txBody>
          <a:bodyPr wrap="square" rtlCol="0">
            <a:spAutoFit/>
          </a:bodyPr>
          <a:lstStyle/>
          <a:p>
            <a:r>
              <a:rPr lang="en-US"/>
              <a:t>ĐÀ NẴNG - CẦU VÀNG</a:t>
            </a:r>
          </a:p>
        </p:txBody>
      </p:sp>
      <p:sp>
        <p:nvSpPr>
          <p:cNvPr id="33" name="Text Box 32"/>
          <p:cNvSpPr txBox="1"/>
          <p:nvPr/>
        </p:nvSpPr>
        <p:spPr>
          <a:xfrm>
            <a:off x="6785610" y="2162175"/>
            <a:ext cx="925195" cy="368300"/>
          </a:xfrm>
          <a:prstGeom prst="rect">
            <a:avLst/>
          </a:prstGeom>
          <a:noFill/>
        </p:spPr>
        <p:txBody>
          <a:bodyPr wrap="square" rtlCol="0">
            <a:spAutoFit/>
          </a:bodyPr>
          <a:lstStyle/>
          <a:p>
            <a:r>
              <a:rPr lang="en-US"/>
              <a:t>1200$</a:t>
            </a:r>
          </a:p>
        </p:txBody>
      </p:sp>
      <p:sp>
        <p:nvSpPr>
          <p:cNvPr id="36" name="Rounded Rectangle 35"/>
          <p:cNvSpPr/>
          <p:nvPr/>
        </p:nvSpPr>
        <p:spPr>
          <a:xfrm>
            <a:off x="9175115" y="2162810"/>
            <a:ext cx="1162685" cy="401955"/>
          </a:xfrm>
          <a:prstGeom prst="roundRect">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Text Box 36"/>
          <p:cNvSpPr txBox="1"/>
          <p:nvPr/>
        </p:nvSpPr>
        <p:spPr>
          <a:xfrm>
            <a:off x="9248140" y="2162810"/>
            <a:ext cx="1149350" cy="470535"/>
          </a:xfrm>
          <a:prstGeom prst="rect">
            <a:avLst/>
          </a:prstGeom>
          <a:noFill/>
        </p:spPr>
        <p:txBody>
          <a:bodyPr wrap="square" rtlCol="0">
            <a:noAutofit/>
          </a:bodyPr>
          <a:lstStyle/>
          <a:p>
            <a:r>
              <a:rPr lang="en-US">
                <a:solidFill>
                  <a:schemeClr val="bg1"/>
                </a:solidFill>
                <a:hlinkClick r:id="rId8" action="ppaction://hlinksldjump"/>
              </a:rPr>
              <a:t>Hủy Tour</a:t>
            </a:r>
            <a:endParaRPr lang="en-US">
              <a:solidFill>
                <a:schemeClr val="bg1"/>
              </a:solidFill>
            </a:endParaRPr>
          </a:p>
        </p:txBody>
      </p:sp>
      <p:sp>
        <p:nvSpPr>
          <p:cNvPr id="38" name="Rectangles 37"/>
          <p:cNvSpPr/>
          <p:nvPr/>
        </p:nvSpPr>
        <p:spPr>
          <a:xfrm>
            <a:off x="7157720" y="3573780"/>
            <a:ext cx="5034280" cy="225107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0" name="Text Box 39"/>
          <p:cNvSpPr txBox="1"/>
          <p:nvPr/>
        </p:nvSpPr>
        <p:spPr>
          <a:xfrm>
            <a:off x="7404735" y="3825875"/>
            <a:ext cx="1384935" cy="379095"/>
          </a:xfrm>
          <a:prstGeom prst="rect">
            <a:avLst/>
          </a:prstGeom>
          <a:noFill/>
        </p:spPr>
        <p:txBody>
          <a:bodyPr wrap="square" rtlCol="0">
            <a:noAutofit/>
          </a:bodyPr>
          <a:lstStyle/>
          <a:p>
            <a:r>
              <a:rPr lang="en-US"/>
              <a:t>Tổng: </a:t>
            </a:r>
          </a:p>
        </p:txBody>
      </p:sp>
      <p:sp>
        <p:nvSpPr>
          <p:cNvPr id="42" name="Text Box 41"/>
          <p:cNvSpPr txBox="1"/>
          <p:nvPr/>
        </p:nvSpPr>
        <p:spPr>
          <a:xfrm>
            <a:off x="7404735" y="4208145"/>
            <a:ext cx="2051050" cy="404495"/>
          </a:xfrm>
          <a:prstGeom prst="rect">
            <a:avLst/>
          </a:prstGeom>
          <a:noFill/>
        </p:spPr>
        <p:txBody>
          <a:bodyPr wrap="square" rtlCol="0">
            <a:noAutofit/>
          </a:bodyPr>
          <a:lstStyle/>
          <a:p>
            <a:r>
              <a:rPr lang="en-US"/>
              <a:t>Phí Vận Chuyển</a:t>
            </a:r>
          </a:p>
        </p:txBody>
      </p:sp>
      <p:sp>
        <p:nvSpPr>
          <p:cNvPr id="44" name="Text Box 43"/>
          <p:cNvSpPr txBox="1"/>
          <p:nvPr/>
        </p:nvSpPr>
        <p:spPr>
          <a:xfrm>
            <a:off x="7404100" y="4616450"/>
            <a:ext cx="1976755" cy="436880"/>
          </a:xfrm>
          <a:prstGeom prst="rect">
            <a:avLst/>
          </a:prstGeom>
          <a:noFill/>
        </p:spPr>
        <p:txBody>
          <a:bodyPr wrap="square" rtlCol="0">
            <a:noAutofit/>
          </a:bodyPr>
          <a:lstStyle/>
          <a:p>
            <a:r>
              <a:rPr lang="en-US"/>
              <a:t>Tổng Thanh Toán</a:t>
            </a:r>
          </a:p>
        </p:txBody>
      </p:sp>
      <p:sp>
        <p:nvSpPr>
          <p:cNvPr id="45" name="Text Box 44"/>
          <p:cNvSpPr txBox="1"/>
          <p:nvPr/>
        </p:nvSpPr>
        <p:spPr>
          <a:xfrm>
            <a:off x="10842625" y="3808730"/>
            <a:ext cx="1162685" cy="368300"/>
          </a:xfrm>
          <a:prstGeom prst="rect">
            <a:avLst/>
          </a:prstGeom>
          <a:noFill/>
        </p:spPr>
        <p:txBody>
          <a:bodyPr wrap="square" rtlCol="0">
            <a:spAutoFit/>
          </a:bodyPr>
          <a:lstStyle/>
          <a:p>
            <a:pPr algn="ctr"/>
            <a:r>
              <a:rPr lang="en-US"/>
              <a:t>1200$</a:t>
            </a:r>
          </a:p>
        </p:txBody>
      </p:sp>
      <p:sp>
        <p:nvSpPr>
          <p:cNvPr id="46" name="Text Box 45"/>
          <p:cNvSpPr txBox="1"/>
          <p:nvPr/>
        </p:nvSpPr>
        <p:spPr>
          <a:xfrm>
            <a:off x="10922635" y="4208780"/>
            <a:ext cx="1128395" cy="369570"/>
          </a:xfrm>
          <a:prstGeom prst="rect">
            <a:avLst/>
          </a:prstGeom>
          <a:noFill/>
        </p:spPr>
        <p:txBody>
          <a:bodyPr wrap="square" rtlCol="0">
            <a:noAutofit/>
          </a:bodyPr>
          <a:lstStyle/>
          <a:p>
            <a:r>
              <a:rPr lang="en-US"/>
              <a:t>Miễn phí</a:t>
            </a:r>
          </a:p>
        </p:txBody>
      </p:sp>
      <p:sp>
        <p:nvSpPr>
          <p:cNvPr id="47" name="Text Box 46"/>
          <p:cNvSpPr txBox="1"/>
          <p:nvPr/>
        </p:nvSpPr>
        <p:spPr>
          <a:xfrm>
            <a:off x="10899775" y="4599305"/>
            <a:ext cx="1191260" cy="368300"/>
          </a:xfrm>
          <a:prstGeom prst="rect">
            <a:avLst/>
          </a:prstGeom>
          <a:noFill/>
        </p:spPr>
        <p:txBody>
          <a:bodyPr wrap="square" rtlCol="0">
            <a:spAutoFit/>
          </a:bodyPr>
          <a:lstStyle/>
          <a:p>
            <a:pPr algn="ctr"/>
            <a:r>
              <a:rPr lang="en-US"/>
              <a:t>1200$</a:t>
            </a:r>
          </a:p>
        </p:txBody>
      </p:sp>
      <p:sp>
        <p:nvSpPr>
          <p:cNvPr id="48" name="Rounded Rectangle 47">
            <a:hlinkClick r:id="rId9" action="ppaction://hlinksldjump"/>
          </p:cNvPr>
          <p:cNvSpPr/>
          <p:nvPr/>
        </p:nvSpPr>
        <p:spPr>
          <a:xfrm>
            <a:off x="7710805" y="5287010"/>
            <a:ext cx="2736850" cy="400685"/>
          </a:xfrm>
          <a:prstGeom prst="roundRect">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9" name="Text Box 48"/>
          <p:cNvSpPr txBox="1"/>
          <p:nvPr/>
        </p:nvSpPr>
        <p:spPr>
          <a:xfrm>
            <a:off x="8340725" y="5287010"/>
            <a:ext cx="1401445" cy="323215"/>
          </a:xfrm>
          <a:prstGeom prst="rect">
            <a:avLst/>
          </a:prstGeom>
          <a:noFill/>
        </p:spPr>
        <p:txBody>
          <a:bodyPr wrap="square" rtlCol="0">
            <a:noAutofit/>
          </a:bodyPr>
          <a:lstStyle/>
          <a:p>
            <a:pPr algn="ctr"/>
            <a:r>
              <a:rPr lang="en-US">
                <a:hlinkClick r:id="rId10" action="ppaction://hlinksldjump"/>
              </a:rPr>
              <a:t>Thanh Toán</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49008"/>
          </a:xfrm>
          <a:prstGeom prst="rect">
            <a:avLst/>
          </a:prstGeom>
        </p:spPr>
      </p:pic>
      <p:sp>
        <p:nvSpPr>
          <p:cNvPr id="27" name="Rectangle 4"/>
          <p:cNvSpPr/>
          <p:nvPr/>
        </p:nvSpPr>
        <p:spPr>
          <a:xfrm>
            <a:off x="0" y="0"/>
            <a:ext cx="12192000" cy="641838"/>
          </a:xfrm>
          <a:prstGeom prst="rect">
            <a:avLst/>
          </a:prstGeom>
          <a:solidFill>
            <a:schemeClr val="bg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5"/>
          <p:cNvSpPr txBox="1"/>
          <p:nvPr/>
        </p:nvSpPr>
        <p:spPr>
          <a:xfrm>
            <a:off x="193431" y="136253"/>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29" name="Rounded Rectangle 28">
            <a:hlinkClick r:id="rId3" action="ppaction://hlinksldjump"/>
          </p:cNvPr>
          <p:cNvSpPr/>
          <p:nvPr/>
        </p:nvSpPr>
        <p:spPr>
          <a:xfrm>
            <a:off x="2307950" y="153893"/>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6157768" y="153893"/>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13"/>
          <p:cNvSpPr txBox="1"/>
          <p:nvPr/>
        </p:nvSpPr>
        <p:spPr>
          <a:xfrm>
            <a:off x="2352602" y="153893"/>
            <a:ext cx="833883" cy="338554"/>
          </a:xfrm>
          <a:prstGeom prst="rect">
            <a:avLst/>
          </a:prstGeom>
          <a:noFill/>
        </p:spPr>
        <p:txBody>
          <a:bodyPr wrap="none" rtlCol="0">
            <a:spAutoFit/>
          </a:bodyPr>
          <a:lstStyle/>
          <a:p>
            <a:r>
              <a:rPr lang="vi-VN" sz="1600" dirty="0">
                <a:solidFill>
                  <a:schemeClr val="bg1">
                    <a:lumMod val="65000"/>
                  </a:schemeClr>
                </a:solidFill>
              </a:rPr>
              <a:t>Search</a:t>
            </a:r>
            <a:endParaRPr lang="en-US" sz="1600" dirty="0">
              <a:solidFill>
                <a:schemeClr val="bg1">
                  <a:lumMod val="65000"/>
                </a:schemeClr>
              </a:solidFill>
            </a:endParaRPr>
          </a:p>
        </p:txBody>
      </p:sp>
      <p:sp>
        <p:nvSpPr>
          <p:cNvPr id="32" name="Rectangle 15"/>
          <p:cNvSpPr/>
          <p:nvPr/>
        </p:nvSpPr>
        <p:spPr>
          <a:xfrm>
            <a:off x="6157768" y="175850"/>
            <a:ext cx="752129" cy="307777"/>
          </a:xfrm>
          <a:prstGeom prst="rect">
            <a:avLst/>
          </a:prstGeom>
        </p:spPr>
        <p:txBody>
          <a:bodyPr wrap="none">
            <a:spAutoFit/>
          </a:bodyPr>
          <a:lstStyle/>
          <a:p>
            <a:r>
              <a:rPr lang="vi-VN" sz="1400" dirty="0">
                <a:solidFill>
                  <a:schemeClr val="bg1"/>
                </a:solidFill>
                <a:hlinkClick r:id="rId4" action="ppaction://hlinksldjump"/>
              </a:rPr>
              <a:t>Search</a:t>
            </a:r>
            <a:endParaRPr lang="en-US" sz="1400" dirty="0">
              <a:solidFill>
                <a:schemeClr val="bg1"/>
              </a:solidFill>
            </a:endParaRPr>
          </a:p>
        </p:txBody>
      </p:sp>
      <p:sp>
        <p:nvSpPr>
          <p:cNvPr id="33" name="Rectangle 18"/>
          <p:cNvSpPr/>
          <p:nvPr/>
        </p:nvSpPr>
        <p:spPr>
          <a:xfrm>
            <a:off x="5176520" y="5033645"/>
            <a:ext cx="369570" cy="76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9"/>
          <p:cNvSpPr/>
          <p:nvPr/>
        </p:nvSpPr>
        <p:spPr>
          <a:xfrm flipV="1">
            <a:off x="568007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0"/>
          <p:cNvSpPr/>
          <p:nvPr/>
        </p:nvSpPr>
        <p:spPr>
          <a:xfrm>
            <a:off x="6229985" y="5033645"/>
            <a:ext cx="415925" cy="819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21"/>
          <p:cNvSpPr txBox="1"/>
          <p:nvPr/>
        </p:nvSpPr>
        <p:spPr>
          <a:xfrm>
            <a:off x="5265676" y="5372046"/>
            <a:ext cx="1928861" cy="646331"/>
          </a:xfrm>
          <a:prstGeom prst="rect">
            <a:avLst/>
          </a:prstGeom>
          <a:noFill/>
        </p:spPr>
        <p:txBody>
          <a:bodyPr wrap="none" rtlCol="0">
            <a:spAutoFit/>
          </a:bodyPr>
          <a:lstStyle/>
          <a:p>
            <a:r>
              <a:rPr lang="vi-VN" sz="3600" dirty="0">
                <a:solidFill>
                  <a:schemeClr val="accent4">
                    <a:lumMod val="75000"/>
                  </a:schemeClr>
                </a:solidFill>
              </a:rPr>
              <a:t>Tour Hot</a:t>
            </a:r>
            <a:endParaRPr lang="en-US" sz="3600" dirty="0">
              <a:solidFill>
                <a:schemeClr val="accent4">
                  <a:lumMod val="75000"/>
                </a:schemeClr>
              </a:solidFill>
            </a:endParaRPr>
          </a:p>
        </p:txBody>
      </p:sp>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576" y="6104388"/>
            <a:ext cx="2202131" cy="1375340"/>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7976" y="6104388"/>
            <a:ext cx="2306846" cy="1375340"/>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593" y="6104388"/>
            <a:ext cx="2236508" cy="1400866"/>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02279" y="6114209"/>
            <a:ext cx="2222121" cy="1430152"/>
          </a:xfrm>
          <a:prstGeom prst="rect">
            <a:avLst/>
          </a:prstGeom>
        </p:spPr>
      </p:pic>
      <p:sp>
        <p:nvSpPr>
          <p:cNvPr id="41" name="Text Box 40"/>
          <p:cNvSpPr txBox="1"/>
          <p:nvPr/>
        </p:nvSpPr>
        <p:spPr>
          <a:xfrm>
            <a:off x="5671185" y="5088255"/>
            <a:ext cx="424815" cy="76200"/>
          </a:xfrm>
          <a:prstGeom prst="rect">
            <a:avLst/>
          </a:prstGeom>
          <a:noFill/>
        </p:spPr>
        <p:txBody>
          <a:bodyPr wrap="square" rtlCol="0">
            <a:noAutofit/>
          </a:bodyPr>
          <a:lstStyle/>
          <a:p>
            <a:endParaRPr lang="en-US"/>
          </a:p>
        </p:txBody>
      </p:sp>
      <p:sp>
        <p:nvSpPr>
          <p:cNvPr id="42" name="Text Box 41"/>
          <p:cNvSpPr txBox="1"/>
          <p:nvPr/>
        </p:nvSpPr>
        <p:spPr>
          <a:xfrm>
            <a:off x="850265" y="4477385"/>
            <a:ext cx="10886440" cy="403225"/>
          </a:xfrm>
          <a:prstGeom prst="rect">
            <a:avLst/>
          </a:prstGeom>
          <a:noFill/>
        </p:spPr>
        <p:txBody>
          <a:bodyPr wrap="square" rtlCol="0">
            <a:noAutofit/>
          </a:bodyPr>
          <a:lstStyle/>
          <a:p>
            <a:r>
              <a:rPr lang="en-US">
                <a:solidFill>
                  <a:schemeClr val="bg1"/>
                </a:solidFill>
                <a:latin typeface="+mn-ea"/>
                <a:cs typeface="+mn-ea"/>
              </a:rPr>
              <a:t>Còn điều gì tốt đẹp hơn mà chúng ta có thể trao cho nhau ngoài sự quan tâm,tôn trộng và thấu hiểu</a:t>
            </a:r>
            <a:r>
              <a:rPr lang="en-US">
                <a:solidFill>
                  <a:schemeClr val="bg1"/>
                </a:solidFill>
                <a:latin typeface="+mj-lt"/>
                <a:cs typeface="+mj-lt"/>
              </a:rPr>
              <a:t>.</a:t>
            </a:r>
          </a:p>
        </p:txBody>
      </p:sp>
      <p:pic>
        <p:nvPicPr>
          <p:cNvPr id="43" name="Picture 42" descr="vector-home-icon-symbol-sign"/>
          <p:cNvPicPr>
            <a:picLocks noChangeAspect="1"/>
          </p:cNvPicPr>
          <p:nvPr/>
        </p:nvPicPr>
        <p:blipFill>
          <a:blip r:embed="rId9"/>
          <a:stretch>
            <a:fillRect/>
          </a:stretch>
        </p:blipFill>
        <p:spPr>
          <a:xfrm>
            <a:off x="8223250" y="153670"/>
            <a:ext cx="295910" cy="269875"/>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43975" y="136525"/>
            <a:ext cx="304165" cy="277495"/>
          </a:xfrm>
          <a:prstGeom prst="rect">
            <a:avLst/>
          </a:prstGeom>
        </p:spPr>
      </p:pic>
      <p:pic>
        <p:nvPicPr>
          <p:cNvPr id="45" name="Picture 44" descr="pngtree-shopping-cart-icon-simple-png-image_2028930"/>
          <p:cNvPicPr>
            <a:picLocks noChangeAspect="1"/>
          </p:cNvPicPr>
          <p:nvPr/>
        </p:nvPicPr>
        <p:blipFill>
          <a:blip r:embed="rId11"/>
          <a:stretch>
            <a:fillRect/>
          </a:stretch>
        </p:blipFill>
        <p:spPr>
          <a:xfrm>
            <a:off x="9575800" y="153670"/>
            <a:ext cx="361315" cy="302895"/>
          </a:xfrm>
          <a:prstGeom prst="rect">
            <a:avLst/>
          </a:prstGeom>
        </p:spPr>
      </p:pic>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7" name="Text Box 46"/>
          <p:cNvSpPr txBox="1"/>
          <p:nvPr/>
        </p:nvSpPr>
        <p:spPr>
          <a:xfrm>
            <a:off x="8740775" y="5838825"/>
            <a:ext cx="4064000" cy="368300"/>
          </a:xfrm>
          <a:prstGeom prst="rect">
            <a:avLst/>
          </a:prstGeom>
          <a:noFill/>
        </p:spPr>
        <p:txBody>
          <a:bodyPr wrap="square" rtlCol="0">
            <a:spAutoFit/>
          </a:bodyPr>
          <a:lstStyle/>
          <a:p>
            <a:r>
              <a:rPr lang="en-US"/>
              <a:t>Hủy Tour thành công</a:t>
            </a:r>
          </a:p>
        </p:txBody>
      </p:sp>
      <p:pic>
        <p:nvPicPr>
          <p:cNvPr id="48" name="Picture 47" descr="Screenshot 2023-12-30 131038"/>
          <p:cNvPicPr>
            <a:picLocks noChangeAspect="1"/>
          </p:cNvPicPr>
          <p:nvPr/>
        </p:nvPicPr>
        <p:blipFill>
          <a:blip r:embed="rId12"/>
          <a:stretch>
            <a:fillRect/>
          </a:stretch>
        </p:blipFill>
        <p:spPr>
          <a:xfrm>
            <a:off x="10943590" y="5852160"/>
            <a:ext cx="274955" cy="2622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0" y="-189230"/>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5"/>
          <p:cNvSpPr txBox="1"/>
          <p:nvPr/>
        </p:nvSpPr>
        <p:spPr>
          <a:xfrm>
            <a:off x="193431" y="-52977"/>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131" name="TextBox 6"/>
          <p:cNvSpPr txBox="1"/>
          <p:nvPr/>
        </p:nvSpPr>
        <p:spPr>
          <a:xfrm>
            <a:off x="10755385" y="3598908"/>
            <a:ext cx="309880" cy="306705"/>
          </a:xfrm>
          <a:prstGeom prst="rect">
            <a:avLst/>
          </a:prstGeom>
          <a:noFill/>
        </p:spPr>
        <p:txBody>
          <a:bodyPr wrap="none" rtlCol="0">
            <a:spAutoFit/>
          </a:bodyPr>
          <a:lstStyle/>
          <a:p>
            <a:endParaRPr lang="en-US" sz="1400" dirty="0">
              <a:solidFill>
                <a:schemeClr val="bg1"/>
              </a:solidFill>
            </a:endParaRPr>
          </a:p>
        </p:txBody>
      </p:sp>
      <p:sp>
        <p:nvSpPr>
          <p:cNvPr id="134" name="Rounded Rectangle 133"/>
          <p:cNvSpPr/>
          <p:nvPr/>
        </p:nvSpPr>
        <p:spPr>
          <a:xfrm>
            <a:off x="2307950" y="-35337"/>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p:cNvSpPr/>
          <p:nvPr/>
        </p:nvSpPr>
        <p:spPr>
          <a:xfrm>
            <a:off x="6157768" y="-35337"/>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1"/>
          <p:cNvSpPr txBox="1"/>
          <p:nvPr/>
        </p:nvSpPr>
        <p:spPr>
          <a:xfrm>
            <a:off x="2352602" y="-35337"/>
            <a:ext cx="891591" cy="307777"/>
          </a:xfrm>
          <a:prstGeom prst="rect">
            <a:avLst/>
          </a:prstGeom>
          <a:noFill/>
        </p:spPr>
        <p:txBody>
          <a:bodyPr wrap="none" rtlCol="0">
            <a:spAutoFit/>
          </a:bodyPr>
          <a:lstStyle/>
          <a:p>
            <a:r>
              <a:rPr lang="vi-VN" sz="1400" dirty="0"/>
              <a:t>Đà Nẵng</a:t>
            </a:r>
            <a:endParaRPr lang="en-US" sz="1400" dirty="0"/>
          </a:p>
        </p:txBody>
      </p:sp>
      <p:sp>
        <p:nvSpPr>
          <p:cNvPr id="137" name="Rectangle 12"/>
          <p:cNvSpPr/>
          <p:nvPr/>
        </p:nvSpPr>
        <p:spPr>
          <a:xfrm>
            <a:off x="6157768" y="-13380"/>
            <a:ext cx="752129" cy="307777"/>
          </a:xfrm>
          <a:prstGeom prst="rect">
            <a:avLst/>
          </a:prstGeom>
        </p:spPr>
        <p:txBody>
          <a:bodyPr wrap="none">
            <a:spAutoFit/>
          </a:bodyPr>
          <a:lstStyle/>
          <a:p>
            <a:r>
              <a:rPr lang="vi-VN" sz="1400" dirty="0">
                <a:solidFill>
                  <a:schemeClr val="bg1"/>
                </a:solidFill>
              </a:rPr>
              <a:t>Search</a:t>
            </a:r>
            <a:endParaRPr lang="en-US" sz="1400" dirty="0">
              <a:solidFill>
                <a:schemeClr val="bg1"/>
              </a:solidFill>
            </a:endParaRPr>
          </a:p>
        </p:txBody>
      </p:sp>
      <p:sp>
        <p:nvSpPr>
          <p:cNvPr id="303" name="Text Box 302"/>
          <p:cNvSpPr txBox="1"/>
          <p:nvPr/>
        </p:nvSpPr>
        <p:spPr>
          <a:xfrm>
            <a:off x="1716405" y="452120"/>
            <a:ext cx="8902065" cy="2705735"/>
          </a:xfrm>
          <a:prstGeom prst="rect">
            <a:avLst/>
          </a:prstGeom>
          <a:solidFill>
            <a:schemeClr val="bg1"/>
          </a:solidFill>
        </p:spPr>
        <p:txBody>
          <a:bodyPr wrap="square" rtlCol="0">
            <a:noAutofit/>
          </a:bodyPr>
          <a:lstStyle/>
          <a:p>
            <a:endParaRPr lang="en-US"/>
          </a:p>
        </p:txBody>
      </p:sp>
      <p:sp>
        <p:nvSpPr>
          <p:cNvPr id="304" name="Text Box 303"/>
          <p:cNvSpPr txBox="1"/>
          <p:nvPr/>
        </p:nvSpPr>
        <p:spPr>
          <a:xfrm>
            <a:off x="3904615" y="2414270"/>
            <a:ext cx="4064000" cy="488315"/>
          </a:xfrm>
          <a:prstGeom prst="rect">
            <a:avLst/>
          </a:prstGeom>
          <a:noFill/>
        </p:spPr>
        <p:txBody>
          <a:bodyPr wrap="square" rtlCol="0">
            <a:noAutofit/>
          </a:bodyPr>
          <a:lstStyle/>
          <a:p>
            <a:pPr algn="ctr"/>
            <a:endParaRPr lang="en-US" sz="2800"/>
          </a:p>
        </p:txBody>
      </p:sp>
      <p:sp>
        <p:nvSpPr>
          <p:cNvPr id="6" name="Text Box 5"/>
          <p:cNvSpPr txBox="1"/>
          <p:nvPr/>
        </p:nvSpPr>
        <p:spPr>
          <a:xfrm>
            <a:off x="2522220" y="644525"/>
            <a:ext cx="7595870" cy="1578610"/>
          </a:xfrm>
          <a:prstGeom prst="rect">
            <a:avLst/>
          </a:prstGeom>
          <a:noFill/>
        </p:spPr>
        <p:txBody>
          <a:bodyPr wrap="square" rtlCol="0">
            <a:noAutofit/>
          </a:bodyPr>
          <a:lstStyle/>
          <a:p>
            <a:r>
              <a:rPr lang="en-US" sz="1600"/>
              <a:t>Kể từ khi khánh thành và đưa vào phục vụ khách du lịch, Cầu Vàng Đà Nẵng đã trở thành một hiện tượng nổi bật của du lịch Việt Nam với hình ảnh về một cây cầu đầy ma mị, hấp dẫn đến khó cưỡng lại được. Vậy bạn còn trần trừ gì nữa mà không liên hệ với Ciao Asia Travel để có được những tư vấn chính xác nhất về một chuyến đi đến một nơi được mệnh danh là “ chốn bồng lai tiên cảnh ” này.</a:t>
            </a:r>
          </a:p>
        </p:txBody>
      </p:sp>
      <p:sp>
        <p:nvSpPr>
          <p:cNvPr id="8" name="Text Box 7"/>
          <p:cNvSpPr txBox="1"/>
          <p:nvPr/>
        </p:nvSpPr>
        <p:spPr>
          <a:xfrm>
            <a:off x="2667000" y="2178050"/>
            <a:ext cx="1319530" cy="368300"/>
          </a:xfrm>
          <a:prstGeom prst="rect">
            <a:avLst/>
          </a:prstGeom>
          <a:noFill/>
        </p:spPr>
        <p:txBody>
          <a:bodyPr wrap="square" rtlCol="0">
            <a:spAutoFit/>
          </a:bodyPr>
          <a:lstStyle/>
          <a:p>
            <a:r>
              <a:rPr lang="en-US" b="1">
                <a:solidFill>
                  <a:schemeClr val="tx1"/>
                </a:solidFill>
              </a:rPr>
              <a:t>GIÁ: 1200$</a:t>
            </a:r>
          </a:p>
        </p:txBody>
      </p:sp>
      <p:sp>
        <p:nvSpPr>
          <p:cNvPr id="9" name="Rounded Rectangle 8"/>
          <p:cNvSpPr/>
          <p:nvPr/>
        </p:nvSpPr>
        <p:spPr>
          <a:xfrm>
            <a:off x="5334635" y="2467610"/>
            <a:ext cx="1402080" cy="508635"/>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5411470" y="2548890"/>
            <a:ext cx="1232535" cy="368300"/>
          </a:xfrm>
          <a:prstGeom prst="rect">
            <a:avLst/>
          </a:prstGeom>
          <a:noFill/>
        </p:spPr>
        <p:txBody>
          <a:bodyPr wrap="square" rtlCol="0">
            <a:spAutoFit/>
          </a:bodyPr>
          <a:lstStyle/>
          <a:p>
            <a:r>
              <a:rPr lang="en-US">
                <a:solidFill>
                  <a:schemeClr val="bg1"/>
                </a:solidFill>
                <a:hlinkClick r:id="rId2" action="ppaction://hlinksldjump"/>
              </a:rPr>
              <a:t>ĐẶT TOUR</a:t>
            </a:r>
            <a:endParaRPr lang="en-US">
              <a:solidFill>
                <a:schemeClr val="bg1"/>
              </a:solidFill>
            </a:endParaRPr>
          </a:p>
        </p:txBody>
      </p:sp>
      <p:sp>
        <p:nvSpPr>
          <p:cNvPr id="11" name="Text Box 10"/>
          <p:cNvSpPr txBox="1"/>
          <p:nvPr/>
        </p:nvSpPr>
        <p:spPr>
          <a:xfrm>
            <a:off x="1716405" y="3538855"/>
            <a:ext cx="3775075" cy="1217930"/>
          </a:xfrm>
          <a:prstGeom prst="rect">
            <a:avLst/>
          </a:prstGeom>
          <a:noFill/>
        </p:spPr>
        <p:txBody>
          <a:bodyPr wrap="square" rtlCol="0">
            <a:noAutofit/>
          </a:bodyPr>
          <a:lstStyle/>
          <a:p>
            <a:r>
              <a:rPr lang="en-US"/>
              <a:t>Đánh giá từ khách hàng</a:t>
            </a:r>
          </a:p>
          <a:p>
            <a:endParaRPr lang="en-US"/>
          </a:p>
        </p:txBody>
      </p:sp>
      <p:sp>
        <p:nvSpPr>
          <p:cNvPr id="12" name="Text Box 11"/>
          <p:cNvSpPr txBox="1"/>
          <p:nvPr/>
        </p:nvSpPr>
        <p:spPr>
          <a:xfrm>
            <a:off x="2580640" y="3907155"/>
            <a:ext cx="2753995" cy="345440"/>
          </a:xfrm>
          <a:prstGeom prst="rect">
            <a:avLst/>
          </a:prstGeom>
          <a:noFill/>
        </p:spPr>
        <p:txBody>
          <a:bodyPr wrap="square" rtlCol="0">
            <a:noAutofit/>
          </a:bodyPr>
          <a:lstStyle/>
          <a:p>
            <a:r>
              <a:rPr lang="en-US"/>
              <a:t>Tên tài khoản khách hàng</a:t>
            </a:r>
          </a:p>
          <a:p>
            <a:endParaRPr lang="en-US"/>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5315" y="3981450"/>
            <a:ext cx="573405" cy="568325"/>
          </a:xfrm>
          <a:prstGeom prst="rect">
            <a:avLst/>
          </a:prstGeom>
        </p:spPr>
      </p:pic>
      <p:sp>
        <p:nvSpPr>
          <p:cNvPr id="13" name="Text Box 12"/>
          <p:cNvSpPr txBox="1"/>
          <p:nvPr/>
        </p:nvSpPr>
        <p:spPr>
          <a:xfrm>
            <a:off x="2580640" y="4246880"/>
            <a:ext cx="4064000" cy="368300"/>
          </a:xfrm>
          <a:prstGeom prst="rect">
            <a:avLst/>
          </a:prstGeom>
          <a:noFill/>
        </p:spPr>
        <p:txBody>
          <a:bodyPr wrap="square" rtlCol="0">
            <a:spAutoFit/>
          </a:bodyPr>
          <a:lstStyle/>
          <a:p>
            <a:r>
              <a:rPr lang="en-US"/>
              <a:t>Mô tả đánh giá</a:t>
            </a:r>
          </a:p>
        </p:txBody>
      </p:sp>
      <p:sp>
        <p:nvSpPr>
          <p:cNvPr id="15" name="Text Box 14"/>
          <p:cNvSpPr txBox="1"/>
          <p:nvPr/>
        </p:nvSpPr>
        <p:spPr>
          <a:xfrm>
            <a:off x="1793240" y="5149215"/>
            <a:ext cx="8963025" cy="1326515"/>
          </a:xfrm>
          <a:prstGeom prst="rect">
            <a:avLst/>
          </a:prstGeom>
          <a:noFill/>
        </p:spPr>
        <p:txBody>
          <a:bodyPr wrap="square" rtlCol="0">
            <a:noAutofit/>
          </a:bodyPr>
          <a:lstStyle/>
          <a:p>
            <a:endParaRPr lang="en-US"/>
          </a:p>
        </p:txBody>
      </p:sp>
      <p:sp>
        <p:nvSpPr>
          <p:cNvPr id="16" name="Text Box 15"/>
          <p:cNvSpPr txBox="1"/>
          <p:nvPr/>
        </p:nvSpPr>
        <p:spPr>
          <a:xfrm>
            <a:off x="1885315" y="4864100"/>
            <a:ext cx="2019300" cy="368300"/>
          </a:xfrm>
          <a:prstGeom prst="rect">
            <a:avLst/>
          </a:prstGeom>
          <a:solidFill>
            <a:schemeClr val="bg1">
              <a:lumMod val="75000"/>
            </a:schemeClr>
          </a:solidFill>
        </p:spPr>
        <p:txBody>
          <a:bodyPr wrap="square" rtlCol="0">
            <a:spAutoFit/>
          </a:bodyPr>
          <a:lstStyle/>
          <a:p>
            <a:pPr algn="ctr"/>
            <a:r>
              <a:rPr lang="en-US"/>
              <a:t>ĐÁNH GIÁ</a:t>
            </a:r>
          </a:p>
        </p:txBody>
      </p:sp>
      <p:sp>
        <p:nvSpPr>
          <p:cNvPr id="17" name="Text Box 16"/>
          <p:cNvSpPr txBox="1"/>
          <p:nvPr/>
        </p:nvSpPr>
        <p:spPr>
          <a:xfrm>
            <a:off x="1885315" y="5373370"/>
            <a:ext cx="8870315" cy="1347470"/>
          </a:xfrm>
          <a:prstGeom prst="rect">
            <a:avLst/>
          </a:prstGeom>
          <a:noFill/>
        </p:spPr>
        <p:txBody>
          <a:bodyPr wrap="square" rtlCol="0">
            <a:noAutofit/>
          </a:bodyPr>
          <a:lstStyle/>
          <a:p>
            <a:pPr algn="l"/>
            <a:r>
              <a:rPr lang="en-US"/>
              <a:t>Nhận Xét Của Bạn (*):</a:t>
            </a:r>
          </a:p>
          <a:p>
            <a:pPr algn="l"/>
            <a:endParaRPr lang="en-US"/>
          </a:p>
        </p:txBody>
      </p:sp>
      <p:sp>
        <p:nvSpPr>
          <p:cNvPr id="18" name="Text Box 17">
            <a:hlinkClick r:id="rId4" action="ppaction://hlinksldjump"/>
          </p:cNvPr>
          <p:cNvSpPr txBox="1"/>
          <p:nvPr/>
        </p:nvSpPr>
        <p:spPr>
          <a:xfrm>
            <a:off x="1885315" y="5784850"/>
            <a:ext cx="8685530" cy="525145"/>
          </a:xfrm>
          <a:prstGeom prst="rect">
            <a:avLst/>
          </a:prstGeom>
          <a:solidFill>
            <a:schemeClr val="bg1"/>
          </a:solidFill>
        </p:spPr>
        <p:txBody>
          <a:bodyPr wrap="square" rtlCol="0">
            <a:noAutofit/>
          </a:bodyPr>
          <a:lstStyle/>
          <a:p>
            <a:endParaRPr lang="en-US"/>
          </a:p>
        </p:txBody>
      </p:sp>
      <p:sp>
        <p:nvSpPr>
          <p:cNvPr id="19" name="Rounded Rectangle 18"/>
          <p:cNvSpPr/>
          <p:nvPr/>
        </p:nvSpPr>
        <p:spPr>
          <a:xfrm>
            <a:off x="2011045" y="6475730"/>
            <a:ext cx="1233170" cy="270510"/>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Text Box 19"/>
          <p:cNvSpPr txBox="1"/>
          <p:nvPr/>
        </p:nvSpPr>
        <p:spPr>
          <a:xfrm>
            <a:off x="1976120" y="6439535"/>
            <a:ext cx="1233170" cy="306705"/>
          </a:xfrm>
          <a:prstGeom prst="rect">
            <a:avLst/>
          </a:prstGeom>
          <a:noFill/>
        </p:spPr>
        <p:txBody>
          <a:bodyPr wrap="square" rtlCol="0">
            <a:spAutoFit/>
          </a:bodyPr>
          <a:lstStyle/>
          <a:p>
            <a:r>
              <a:rPr lang="en-US" sz="1400"/>
              <a:t>Gửi phản hồi</a:t>
            </a:r>
          </a:p>
        </p:txBody>
      </p:sp>
      <p:pic>
        <p:nvPicPr>
          <p:cNvPr id="21" name="Picture 20" descr="vector-home-icon-symbol-sign"/>
          <p:cNvPicPr>
            <a:picLocks noChangeAspect="1"/>
          </p:cNvPicPr>
          <p:nvPr/>
        </p:nvPicPr>
        <p:blipFill>
          <a:blip r:embed="rId5"/>
          <a:stretch>
            <a:fillRect/>
          </a:stretch>
        </p:blipFill>
        <p:spPr>
          <a:xfrm>
            <a:off x="8223250" y="2540"/>
            <a:ext cx="295910" cy="269875"/>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1905" y="0"/>
            <a:ext cx="304165" cy="277495"/>
          </a:xfrm>
          <a:prstGeom prst="rect">
            <a:avLst/>
          </a:prstGeom>
        </p:spPr>
      </p:pic>
      <p:pic>
        <p:nvPicPr>
          <p:cNvPr id="23" name="Picture 22" descr="pngtree-shopping-cart-icon-simple-png-image_2028930"/>
          <p:cNvPicPr>
            <a:picLocks noChangeAspect="1"/>
          </p:cNvPicPr>
          <p:nvPr/>
        </p:nvPicPr>
        <p:blipFill>
          <a:blip r:embed="rId6"/>
          <a:stretch>
            <a:fillRect/>
          </a:stretch>
        </p:blipFill>
        <p:spPr>
          <a:xfrm>
            <a:off x="9500870" y="15875"/>
            <a:ext cx="361315" cy="3028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0" y="-189230"/>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5"/>
          <p:cNvSpPr txBox="1"/>
          <p:nvPr/>
        </p:nvSpPr>
        <p:spPr>
          <a:xfrm>
            <a:off x="193431" y="-52977"/>
            <a:ext cx="1095172" cy="369332"/>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131" name="TextBox 6"/>
          <p:cNvSpPr txBox="1"/>
          <p:nvPr/>
        </p:nvSpPr>
        <p:spPr>
          <a:xfrm>
            <a:off x="10755385" y="3598908"/>
            <a:ext cx="309880" cy="306705"/>
          </a:xfrm>
          <a:prstGeom prst="rect">
            <a:avLst/>
          </a:prstGeom>
          <a:noFill/>
        </p:spPr>
        <p:txBody>
          <a:bodyPr wrap="none" rtlCol="0">
            <a:spAutoFit/>
          </a:bodyPr>
          <a:lstStyle/>
          <a:p>
            <a:endParaRPr lang="en-US" sz="1400" dirty="0">
              <a:solidFill>
                <a:schemeClr val="bg1"/>
              </a:solidFill>
            </a:endParaRPr>
          </a:p>
        </p:txBody>
      </p:sp>
      <p:sp>
        <p:nvSpPr>
          <p:cNvPr id="134" name="Rounded Rectangle 133"/>
          <p:cNvSpPr/>
          <p:nvPr/>
        </p:nvSpPr>
        <p:spPr>
          <a:xfrm>
            <a:off x="2307950" y="-35337"/>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p:cNvSpPr/>
          <p:nvPr/>
        </p:nvSpPr>
        <p:spPr>
          <a:xfrm>
            <a:off x="6157768" y="-35337"/>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1"/>
          <p:cNvSpPr txBox="1"/>
          <p:nvPr/>
        </p:nvSpPr>
        <p:spPr>
          <a:xfrm>
            <a:off x="2352602" y="-35337"/>
            <a:ext cx="891591" cy="307777"/>
          </a:xfrm>
          <a:prstGeom prst="rect">
            <a:avLst/>
          </a:prstGeom>
          <a:noFill/>
        </p:spPr>
        <p:txBody>
          <a:bodyPr wrap="none" rtlCol="0">
            <a:spAutoFit/>
          </a:bodyPr>
          <a:lstStyle/>
          <a:p>
            <a:r>
              <a:rPr lang="vi-VN" sz="1400" dirty="0"/>
              <a:t>Đà Nẵng</a:t>
            </a:r>
            <a:endParaRPr lang="en-US" sz="1400" dirty="0"/>
          </a:p>
        </p:txBody>
      </p:sp>
      <p:sp>
        <p:nvSpPr>
          <p:cNvPr id="137" name="Rectangle 12"/>
          <p:cNvSpPr/>
          <p:nvPr/>
        </p:nvSpPr>
        <p:spPr>
          <a:xfrm>
            <a:off x="6157768" y="-13380"/>
            <a:ext cx="752129" cy="307777"/>
          </a:xfrm>
          <a:prstGeom prst="rect">
            <a:avLst/>
          </a:prstGeom>
        </p:spPr>
        <p:txBody>
          <a:bodyPr wrap="none">
            <a:spAutoFit/>
          </a:bodyPr>
          <a:lstStyle/>
          <a:p>
            <a:r>
              <a:rPr lang="vi-VN" sz="1400" dirty="0">
                <a:solidFill>
                  <a:schemeClr val="bg1"/>
                </a:solidFill>
              </a:rPr>
              <a:t>Search</a:t>
            </a:r>
            <a:endParaRPr lang="en-US" sz="1400" dirty="0">
              <a:solidFill>
                <a:schemeClr val="bg1"/>
              </a:solidFill>
            </a:endParaRPr>
          </a:p>
        </p:txBody>
      </p:sp>
      <p:sp>
        <p:nvSpPr>
          <p:cNvPr id="303" name="Text Box 302"/>
          <p:cNvSpPr txBox="1"/>
          <p:nvPr/>
        </p:nvSpPr>
        <p:spPr>
          <a:xfrm>
            <a:off x="1716405" y="452120"/>
            <a:ext cx="8902065" cy="2705735"/>
          </a:xfrm>
          <a:prstGeom prst="rect">
            <a:avLst/>
          </a:prstGeom>
          <a:solidFill>
            <a:schemeClr val="bg1"/>
          </a:solidFill>
        </p:spPr>
        <p:txBody>
          <a:bodyPr wrap="square" rtlCol="0">
            <a:noAutofit/>
          </a:bodyPr>
          <a:lstStyle/>
          <a:p>
            <a:endParaRPr lang="en-US"/>
          </a:p>
        </p:txBody>
      </p:sp>
      <p:sp>
        <p:nvSpPr>
          <p:cNvPr id="304" name="Text Box 303"/>
          <p:cNvSpPr txBox="1"/>
          <p:nvPr/>
        </p:nvSpPr>
        <p:spPr>
          <a:xfrm>
            <a:off x="3904615" y="2414270"/>
            <a:ext cx="4064000" cy="488315"/>
          </a:xfrm>
          <a:prstGeom prst="rect">
            <a:avLst/>
          </a:prstGeom>
          <a:noFill/>
        </p:spPr>
        <p:txBody>
          <a:bodyPr wrap="square" rtlCol="0">
            <a:noAutofit/>
          </a:bodyPr>
          <a:lstStyle/>
          <a:p>
            <a:pPr algn="ctr"/>
            <a:endParaRPr lang="en-US" sz="2800"/>
          </a:p>
        </p:txBody>
      </p:sp>
      <p:sp>
        <p:nvSpPr>
          <p:cNvPr id="6" name="Text Box 5"/>
          <p:cNvSpPr txBox="1"/>
          <p:nvPr/>
        </p:nvSpPr>
        <p:spPr>
          <a:xfrm>
            <a:off x="2522220" y="644525"/>
            <a:ext cx="7595870" cy="1578610"/>
          </a:xfrm>
          <a:prstGeom prst="rect">
            <a:avLst/>
          </a:prstGeom>
          <a:noFill/>
        </p:spPr>
        <p:txBody>
          <a:bodyPr wrap="square" rtlCol="0">
            <a:noAutofit/>
          </a:bodyPr>
          <a:lstStyle/>
          <a:p>
            <a:r>
              <a:rPr lang="en-US" sz="1600"/>
              <a:t>Kể từ khi khánh thành và đưa vào phục vụ khách du lịch, Cầu Vàng Đà Nẵng đã trở thành một hiện tượng nổi bật của du lịch Việt Nam với hình ảnh về một cây cầu đầy ma mị, hấp dẫn đến khó cưỡng lại được. Vậy bạn còn trần trừ gì nữa mà không liên hệ với Ciao Asia Travel để có được những tư vấn chính xác nhất về một chuyến đi đến một nơi được mệnh danh là “ chốn bồng lai tiên cảnh ” này.</a:t>
            </a:r>
          </a:p>
        </p:txBody>
      </p:sp>
      <p:sp>
        <p:nvSpPr>
          <p:cNvPr id="8" name="Text Box 7"/>
          <p:cNvSpPr txBox="1"/>
          <p:nvPr/>
        </p:nvSpPr>
        <p:spPr>
          <a:xfrm>
            <a:off x="2667000" y="2178050"/>
            <a:ext cx="1319530" cy="368300"/>
          </a:xfrm>
          <a:prstGeom prst="rect">
            <a:avLst/>
          </a:prstGeom>
          <a:noFill/>
        </p:spPr>
        <p:txBody>
          <a:bodyPr wrap="square" rtlCol="0">
            <a:spAutoFit/>
          </a:bodyPr>
          <a:lstStyle/>
          <a:p>
            <a:r>
              <a:rPr lang="en-US" b="1">
                <a:solidFill>
                  <a:schemeClr val="tx1"/>
                </a:solidFill>
              </a:rPr>
              <a:t>GIÁ: 1200$</a:t>
            </a:r>
          </a:p>
        </p:txBody>
      </p:sp>
      <p:sp>
        <p:nvSpPr>
          <p:cNvPr id="9" name="Rounded Rectangle 8"/>
          <p:cNvSpPr/>
          <p:nvPr/>
        </p:nvSpPr>
        <p:spPr>
          <a:xfrm>
            <a:off x="5334635" y="2467610"/>
            <a:ext cx="1402080" cy="508635"/>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5411470" y="2548890"/>
            <a:ext cx="1232535" cy="368300"/>
          </a:xfrm>
          <a:prstGeom prst="rect">
            <a:avLst/>
          </a:prstGeom>
          <a:noFill/>
        </p:spPr>
        <p:txBody>
          <a:bodyPr wrap="square" rtlCol="0">
            <a:spAutoFit/>
          </a:bodyPr>
          <a:lstStyle/>
          <a:p>
            <a:r>
              <a:rPr lang="en-US">
                <a:solidFill>
                  <a:schemeClr val="bg1"/>
                </a:solidFill>
                <a:hlinkClick r:id="" action="ppaction://hlinkshowjump?jump=nextslide"/>
              </a:rPr>
              <a:t>ĐẶT TOUR</a:t>
            </a:r>
            <a:endParaRPr lang="en-US">
              <a:solidFill>
                <a:schemeClr val="bg1"/>
              </a:solidFill>
            </a:endParaRPr>
          </a:p>
        </p:txBody>
      </p:sp>
      <p:sp>
        <p:nvSpPr>
          <p:cNvPr id="11" name="Text Box 10"/>
          <p:cNvSpPr txBox="1"/>
          <p:nvPr/>
        </p:nvSpPr>
        <p:spPr>
          <a:xfrm>
            <a:off x="1716405" y="3538855"/>
            <a:ext cx="3775075" cy="1217930"/>
          </a:xfrm>
          <a:prstGeom prst="rect">
            <a:avLst/>
          </a:prstGeom>
          <a:noFill/>
        </p:spPr>
        <p:txBody>
          <a:bodyPr wrap="square" rtlCol="0">
            <a:noAutofit/>
          </a:bodyPr>
          <a:lstStyle/>
          <a:p>
            <a:r>
              <a:rPr lang="en-US"/>
              <a:t>Đánh giá từ khách hàng</a:t>
            </a:r>
          </a:p>
          <a:p>
            <a:endParaRPr lang="en-US"/>
          </a:p>
        </p:txBody>
      </p:sp>
      <p:sp>
        <p:nvSpPr>
          <p:cNvPr id="12" name="Text Box 11"/>
          <p:cNvSpPr txBox="1"/>
          <p:nvPr/>
        </p:nvSpPr>
        <p:spPr>
          <a:xfrm>
            <a:off x="2580640" y="3907155"/>
            <a:ext cx="2753995" cy="345440"/>
          </a:xfrm>
          <a:prstGeom prst="rect">
            <a:avLst/>
          </a:prstGeom>
          <a:noFill/>
        </p:spPr>
        <p:txBody>
          <a:bodyPr wrap="square" rtlCol="0">
            <a:noAutofit/>
          </a:bodyPr>
          <a:lstStyle/>
          <a:p>
            <a:r>
              <a:rPr lang="en-US"/>
              <a:t>Tên tài khoản khách hàng</a:t>
            </a:r>
          </a:p>
          <a:p>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5315" y="3981450"/>
            <a:ext cx="573405" cy="568325"/>
          </a:xfrm>
          <a:prstGeom prst="rect">
            <a:avLst/>
          </a:prstGeom>
        </p:spPr>
      </p:pic>
      <p:sp>
        <p:nvSpPr>
          <p:cNvPr id="13" name="Text Box 12"/>
          <p:cNvSpPr txBox="1"/>
          <p:nvPr/>
        </p:nvSpPr>
        <p:spPr>
          <a:xfrm>
            <a:off x="2580640" y="4246880"/>
            <a:ext cx="4064000" cy="368300"/>
          </a:xfrm>
          <a:prstGeom prst="rect">
            <a:avLst/>
          </a:prstGeom>
          <a:noFill/>
        </p:spPr>
        <p:txBody>
          <a:bodyPr wrap="square" rtlCol="0">
            <a:spAutoFit/>
          </a:bodyPr>
          <a:lstStyle/>
          <a:p>
            <a:r>
              <a:rPr lang="en-US"/>
              <a:t>Mô tả đánh giá</a:t>
            </a:r>
          </a:p>
        </p:txBody>
      </p:sp>
      <p:sp>
        <p:nvSpPr>
          <p:cNvPr id="15" name="Text Box 14"/>
          <p:cNvSpPr txBox="1"/>
          <p:nvPr/>
        </p:nvSpPr>
        <p:spPr>
          <a:xfrm>
            <a:off x="1793240" y="5149215"/>
            <a:ext cx="8963025" cy="1326515"/>
          </a:xfrm>
          <a:prstGeom prst="rect">
            <a:avLst/>
          </a:prstGeom>
          <a:noFill/>
        </p:spPr>
        <p:txBody>
          <a:bodyPr wrap="square" rtlCol="0">
            <a:noAutofit/>
          </a:bodyPr>
          <a:lstStyle/>
          <a:p>
            <a:endParaRPr lang="en-US"/>
          </a:p>
        </p:txBody>
      </p:sp>
      <p:sp>
        <p:nvSpPr>
          <p:cNvPr id="16" name="Text Box 15"/>
          <p:cNvSpPr txBox="1"/>
          <p:nvPr/>
        </p:nvSpPr>
        <p:spPr>
          <a:xfrm>
            <a:off x="1885315" y="4864100"/>
            <a:ext cx="2019300" cy="368300"/>
          </a:xfrm>
          <a:prstGeom prst="rect">
            <a:avLst/>
          </a:prstGeom>
          <a:solidFill>
            <a:schemeClr val="bg1">
              <a:lumMod val="75000"/>
            </a:schemeClr>
          </a:solidFill>
        </p:spPr>
        <p:txBody>
          <a:bodyPr wrap="square" rtlCol="0">
            <a:spAutoFit/>
          </a:bodyPr>
          <a:lstStyle/>
          <a:p>
            <a:pPr algn="ctr"/>
            <a:r>
              <a:rPr lang="en-US"/>
              <a:t>ĐÁNH GIÁ</a:t>
            </a:r>
          </a:p>
        </p:txBody>
      </p:sp>
      <p:sp>
        <p:nvSpPr>
          <p:cNvPr id="17" name="Text Box 16"/>
          <p:cNvSpPr txBox="1"/>
          <p:nvPr/>
        </p:nvSpPr>
        <p:spPr>
          <a:xfrm>
            <a:off x="1885315" y="5373370"/>
            <a:ext cx="8870315" cy="1347470"/>
          </a:xfrm>
          <a:prstGeom prst="rect">
            <a:avLst/>
          </a:prstGeom>
          <a:noFill/>
        </p:spPr>
        <p:txBody>
          <a:bodyPr wrap="square" rtlCol="0">
            <a:noAutofit/>
          </a:bodyPr>
          <a:lstStyle/>
          <a:p>
            <a:pPr algn="l"/>
            <a:r>
              <a:rPr lang="en-US"/>
              <a:t>Nhận Xét Của Bạn (*):</a:t>
            </a:r>
          </a:p>
          <a:p>
            <a:pPr algn="l"/>
            <a:endParaRPr lang="en-US"/>
          </a:p>
        </p:txBody>
      </p:sp>
      <p:sp>
        <p:nvSpPr>
          <p:cNvPr id="18" name="Text Box 17"/>
          <p:cNvSpPr txBox="1"/>
          <p:nvPr/>
        </p:nvSpPr>
        <p:spPr>
          <a:xfrm>
            <a:off x="1885315" y="5784850"/>
            <a:ext cx="8685530" cy="525145"/>
          </a:xfrm>
          <a:prstGeom prst="rect">
            <a:avLst/>
          </a:prstGeom>
          <a:solidFill>
            <a:schemeClr val="bg1"/>
          </a:solidFill>
        </p:spPr>
        <p:txBody>
          <a:bodyPr wrap="square" rtlCol="0">
            <a:noAutofit/>
          </a:bodyPr>
          <a:lstStyle/>
          <a:p>
            <a:endParaRPr lang="en-US"/>
          </a:p>
        </p:txBody>
      </p:sp>
      <p:sp>
        <p:nvSpPr>
          <p:cNvPr id="19" name="Rounded Rectangle 18"/>
          <p:cNvSpPr/>
          <p:nvPr/>
        </p:nvSpPr>
        <p:spPr>
          <a:xfrm>
            <a:off x="2011045" y="6475730"/>
            <a:ext cx="1233170" cy="270510"/>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Text Box 19"/>
          <p:cNvSpPr txBox="1"/>
          <p:nvPr/>
        </p:nvSpPr>
        <p:spPr>
          <a:xfrm>
            <a:off x="1976120" y="6414135"/>
            <a:ext cx="1233170" cy="306705"/>
          </a:xfrm>
          <a:prstGeom prst="rect">
            <a:avLst/>
          </a:prstGeom>
          <a:noFill/>
        </p:spPr>
        <p:txBody>
          <a:bodyPr wrap="square" rtlCol="0">
            <a:spAutoFit/>
          </a:bodyPr>
          <a:lstStyle/>
          <a:p>
            <a:r>
              <a:rPr lang="en-US" sz="1400">
                <a:hlinkClick r:id="rId3" action="ppaction://hlinksldjump"/>
              </a:rPr>
              <a:t>Gửi phản hồi</a:t>
            </a:r>
            <a:endParaRPr lang="en-US" sz="1400"/>
          </a:p>
        </p:txBody>
      </p:sp>
      <p:pic>
        <p:nvPicPr>
          <p:cNvPr id="21" name="Picture 20" descr="vector-home-icon-symbol-sign"/>
          <p:cNvPicPr>
            <a:picLocks noChangeAspect="1"/>
          </p:cNvPicPr>
          <p:nvPr/>
        </p:nvPicPr>
        <p:blipFill>
          <a:blip r:embed="rId4"/>
          <a:stretch>
            <a:fillRect/>
          </a:stretch>
        </p:blipFill>
        <p:spPr>
          <a:xfrm>
            <a:off x="8223250" y="2540"/>
            <a:ext cx="295910" cy="269875"/>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1905" y="0"/>
            <a:ext cx="304165" cy="277495"/>
          </a:xfrm>
          <a:prstGeom prst="rect">
            <a:avLst/>
          </a:prstGeom>
        </p:spPr>
      </p:pic>
      <p:pic>
        <p:nvPicPr>
          <p:cNvPr id="23" name="Picture 22" descr="pngtree-shopping-cart-icon-simple-png-image_2028930"/>
          <p:cNvPicPr>
            <a:picLocks noChangeAspect="1"/>
          </p:cNvPicPr>
          <p:nvPr/>
        </p:nvPicPr>
        <p:blipFill>
          <a:blip r:embed="rId5"/>
          <a:stretch>
            <a:fillRect/>
          </a:stretch>
        </p:blipFill>
        <p:spPr>
          <a:xfrm>
            <a:off x="9500870" y="15875"/>
            <a:ext cx="361315" cy="302895"/>
          </a:xfrm>
          <a:prstGeom prst="rect">
            <a:avLst/>
          </a:prstGeom>
        </p:spPr>
      </p:pic>
      <p:sp>
        <p:nvSpPr>
          <p:cNvPr id="2" name="Text Box 1"/>
          <p:cNvSpPr txBox="1"/>
          <p:nvPr/>
        </p:nvSpPr>
        <p:spPr>
          <a:xfrm>
            <a:off x="2093595" y="5843905"/>
            <a:ext cx="4064000" cy="368300"/>
          </a:xfrm>
          <a:prstGeom prst="rect">
            <a:avLst/>
          </a:prstGeom>
          <a:noFill/>
        </p:spPr>
        <p:txBody>
          <a:bodyPr wrap="square" rtlCol="0">
            <a:spAutoFit/>
          </a:bodyPr>
          <a:lstStyle/>
          <a:p>
            <a:r>
              <a:rPr lang="vi-VN" altLang="en-US"/>
              <a:t>Tour du lịch rất tuyệt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endParaRPr lang="en-US"/>
          </a:p>
        </p:txBody>
      </p:sp>
      <p:sp>
        <p:nvSpPr>
          <p:cNvPr id="5" name="Rectangle 4"/>
          <p:cNvSpPr/>
          <p:nvPr/>
        </p:nvSpPr>
        <p:spPr>
          <a:xfrm>
            <a:off x="0" y="-189230"/>
            <a:ext cx="12192000" cy="64183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5"/>
          <p:cNvSpPr txBox="1"/>
          <p:nvPr/>
        </p:nvSpPr>
        <p:spPr>
          <a:xfrm>
            <a:off x="193431" y="-52977"/>
            <a:ext cx="1084580" cy="368300"/>
          </a:xfrm>
          <a:prstGeom prst="rect">
            <a:avLst/>
          </a:prstGeom>
          <a:noFill/>
        </p:spPr>
        <p:txBody>
          <a:bodyPr wrap="none" rtlCol="0">
            <a:spAutoFit/>
          </a:bodyPr>
          <a:lstStyle/>
          <a:p>
            <a:r>
              <a:rPr lang="vi-VN" dirty="0">
                <a:solidFill>
                  <a:schemeClr val="bg1"/>
                </a:solidFill>
              </a:rPr>
              <a:t>Festivals</a:t>
            </a:r>
            <a:endParaRPr lang="en-US" dirty="0">
              <a:solidFill>
                <a:schemeClr val="bg1"/>
              </a:solidFill>
            </a:endParaRPr>
          </a:p>
        </p:txBody>
      </p:sp>
      <p:sp>
        <p:nvSpPr>
          <p:cNvPr id="131" name="TextBox 6"/>
          <p:cNvSpPr txBox="1"/>
          <p:nvPr/>
        </p:nvSpPr>
        <p:spPr>
          <a:xfrm>
            <a:off x="10755385" y="3598908"/>
            <a:ext cx="309880" cy="306705"/>
          </a:xfrm>
          <a:prstGeom prst="rect">
            <a:avLst/>
          </a:prstGeom>
          <a:noFill/>
        </p:spPr>
        <p:txBody>
          <a:bodyPr wrap="none" rtlCol="0">
            <a:spAutoFit/>
          </a:bodyPr>
          <a:lstStyle/>
          <a:p>
            <a:endParaRPr lang="en-US" sz="1400" dirty="0">
              <a:solidFill>
                <a:schemeClr val="bg1"/>
              </a:solidFill>
            </a:endParaRPr>
          </a:p>
        </p:txBody>
      </p:sp>
      <p:sp>
        <p:nvSpPr>
          <p:cNvPr id="134" name="Rounded Rectangle 133"/>
          <p:cNvSpPr/>
          <p:nvPr/>
        </p:nvSpPr>
        <p:spPr>
          <a:xfrm>
            <a:off x="2307950" y="-35337"/>
            <a:ext cx="3724238" cy="351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p:cNvSpPr/>
          <p:nvPr/>
        </p:nvSpPr>
        <p:spPr>
          <a:xfrm>
            <a:off x="6157768" y="-35337"/>
            <a:ext cx="750868" cy="3516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1"/>
          <p:cNvSpPr txBox="1"/>
          <p:nvPr/>
        </p:nvSpPr>
        <p:spPr>
          <a:xfrm>
            <a:off x="2352602" y="-35337"/>
            <a:ext cx="885190" cy="306705"/>
          </a:xfrm>
          <a:prstGeom prst="rect">
            <a:avLst/>
          </a:prstGeom>
          <a:noFill/>
        </p:spPr>
        <p:txBody>
          <a:bodyPr wrap="none" rtlCol="0">
            <a:spAutoFit/>
          </a:bodyPr>
          <a:lstStyle/>
          <a:p>
            <a:r>
              <a:rPr lang="vi-VN" sz="1400" dirty="0"/>
              <a:t>Đà Nẵng</a:t>
            </a:r>
            <a:endParaRPr lang="en-US" sz="1400" dirty="0"/>
          </a:p>
        </p:txBody>
      </p:sp>
      <p:sp>
        <p:nvSpPr>
          <p:cNvPr id="137" name="Rectangle 12"/>
          <p:cNvSpPr/>
          <p:nvPr/>
        </p:nvSpPr>
        <p:spPr>
          <a:xfrm>
            <a:off x="6157768" y="-13380"/>
            <a:ext cx="746760" cy="306705"/>
          </a:xfrm>
          <a:prstGeom prst="rect">
            <a:avLst/>
          </a:prstGeom>
        </p:spPr>
        <p:txBody>
          <a:bodyPr wrap="none">
            <a:spAutoFit/>
          </a:bodyPr>
          <a:lstStyle/>
          <a:p>
            <a:r>
              <a:rPr lang="vi-VN" sz="1400" dirty="0">
                <a:solidFill>
                  <a:schemeClr val="bg1"/>
                </a:solidFill>
              </a:rPr>
              <a:t>Search</a:t>
            </a:r>
            <a:endParaRPr lang="en-US" sz="1400" dirty="0">
              <a:solidFill>
                <a:schemeClr val="bg1"/>
              </a:solidFill>
            </a:endParaRPr>
          </a:p>
        </p:txBody>
      </p:sp>
      <p:sp>
        <p:nvSpPr>
          <p:cNvPr id="303" name="Text Box 302"/>
          <p:cNvSpPr txBox="1"/>
          <p:nvPr/>
        </p:nvSpPr>
        <p:spPr>
          <a:xfrm>
            <a:off x="1716405" y="452120"/>
            <a:ext cx="8902065" cy="2705735"/>
          </a:xfrm>
          <a:prstGeom prst="rect">
            <a:avLst/>
          </a:prstGeom>
          <a:solidFill>
            <a:schemeClr val="bg1"/>
          </a:solidFill>
        </p:spPr>
        <p:txBody>
          <a:bodyPr wrap="square" rtlCol="0">
            <a:noAutofit/>
          </a:bodyPr>
          <a:lstStyle/>
          <a:p>
            <a:endParaRPr lang="en-US"/>
          </a:p>
        </p:txBody>
      </p:sp>
      <p:sp>
        <p:nvSpPr>
          <p:cNvPr id="304" name="Text Box 303"/>
          <p:cNvSpPr txBox="1"/>
          <p:nvPr/>
        </p:nvSpPr>
        <p:spPr>
          <a:xfrm>
            <a:off x="3904615" y="2414270"/>
            <a:ext cx="4064000" cy="488315"/>
          </a:xfrm>
          <a:prstGeom prst="rect">
            <a:avLst/>
          </a:prstGeom>
          <a:noFill/>
        </p:spPr>
        <p:txBody>
          <a:bodyPr wrap="square" rtlCol="0">
            <a:noAutofit/>
          </a:bodyPr>
          <a:lstStyle/>
          <a:p>
            <a:pPr algn="ctr"/>
            <a:endParaRPr lang="en-US" sz="2800"/>
          </a:p>
        </p:txBody>
      </p:sp>
      <p:sp>
        <p:nvSpPr>
          <p:cNvPr id="6" name="Text Box 5"/>
          <p:cNvSpPr txBox="1"/>
          <p:nvPr/>
        </p:nvSpPr>
        <p:spPr>
          <a:xfrm>
            <a:off x="2522220" y="644525"/>
            <a:ext cx="7595870" cy="1578610"/>
          </a:xfrm>
          <a:prstGeom prst="rect">
            <a:avLst/>
          </a:prstGeom>
          <a:noFill/>
        </p:spPr>
        <p:txBody>
          <a:bodyPr wrap="square" rtlCol="0">
            <a:noAutofit/>
          </a:bodyPr>
          <a:lstStyle/>
          <a:p>
            <a:r>
              <a:rPr lang="en-US" sz="1600"/>
              <a:t>Kể từ khi khánh thành và đưa vào phục vụ khách du lịch, Cầu Vàng Đà Nẵng đã trở thành một hiện tượng nổi bật của du lịch Việt Nam với hình ảnh về một cây cầu đầy ma mị, hấp dẫn đến khó cưỡng lại được. Vậy bạn còn trần trừ gì nữa mà không liên hệ với Ciao Asia Travel để có được những tư vấn chính xác nhất về một chuyến đi đến một nơi được mệnh danh là “ chốn bồng lai tiên cảnh ” này.</a:t>
            </a:r>
          </a:p>
        </p:txBody>
      </p:sp>
      <p:sp>
        <p:nvSpPr>
          <p:cNvPr id="8" name="Text Box 7"/>
          <p:cNvSpPr txBox="1"/>
          <p:nvPr/>
        </p:nvSpPr>
        <p:spPr>
          <a:xfrm>
            <a:off x="2667000" y="2178050"/>
            <a:ext cx="1319530" cy="368300"/>
          </a:xfrm>
          <a:prstGeom prst="rect">
            <a:avLst/>
          </a:prstGeom>
          <a:noFill/>
        </p:spPr>
        <p:txBody>
          <a:bodyPr wrap="square" rtlCol="0">
            <a:spAutoFit/>
          </a:bodyPr>
          <a:lstStyle/>
          <a:p>
            <a:r>
              <a:rPr lang="en-US" b="1">
                <a:solidFill>
                  <a:schemeClr val="tx1"/>
                </a:solidFill>
              </a:rPr>
              <a:t>GIÁ: 1200$</a:t>
            </a:r>
          </a:p>
        </p:txBody>
      </p:sp>
      <p:sp>
        <p:nvSpPr>
          <p:cNvPr id="9" name="Rounded Rectangle 8"/>
          <p:cNvSpPr/>
          <p:nvPr/>
        </p:nvSpPr>
        <p:spPr>
          <a:xfrm>
            <a:off x="5334635" y="2467610"/>
            <a:ext cx="1402080" cy="508635"/>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 name="Text Box 9"/>
          <p:cNvSpPr txBox="1"/>
          <p:nvPr/>
        </p:nvSpPr>
        <p:spPr>
          <a:xfrm>
            <a:off x="5411470" y="2548890"/>
            <a:ext cx="1232535" cy="368300"/>
          </a:xfrm>
          <a:prstGeom prst="rect">
            <a:avLst/>
          </a:prstGeom>
          <a:noFill/>
        </p:spPr>
        <p:txBody>
          <a:bodyPr wrap="square" rtlCol="0">
            <a:spAutoFit/>
          </a:bodyPr>
          <a:lstStyle/>
          <a:p>
            <a:r>
              <a:rPr lang="en-US">
                <a:solidFill>
                  <a:schemeClr val="bg1"/>
                </a:solidFill>
                <a:hlinkClick r:id="" action="ppaction://hlinkshowjump?jump=nextslide"/>
              </a:rPr>
              <a:t>ĐẶT TOUR</a:t>
            </a:r>
            <a:endParaRPr lang="en-US">
              <a:solidFill>
                <a:schemeClr val="bg1"/>
              </a:solidFill>
            </a:endParaRPr>
          </a:p>
        </p:txBody>
      </p:sp>
      <p:sp>
        <p:nvSpPr>
          <p:cNvPr id="11" name="Text Box 10"/>
          <p:cNvSpPr txBox="1"/>
          <p:nvPr/>
        </p:nvSpPr>
        <p:spPr>
          <a:xfrm>
            <a:off x="1716405" y="3538855"/>
            <a:ext cx="3775075" cy="1217930"/>
          </a:xfrm>
          <a:prstGeom prst="rect">
            <a:avLst/>
          </a:prstGeom>
          <a:noFill/>
        </p:spPr>
        <p:txBody>
          <a:bodyPr wrap="square" rtlCol="0">
            <a:noAutofit/>
          </a:bodyPr>
          <a:lstStyle/>
          <a:p>
            <a:r>
              <a:rPr lang="en-US"/>
              <a:t>Đánh giá từ khách hàng</a:t>
            </a:r>
          </a:p>
          <a:p>
            <a:endParaRPr lang="en-US"/>
          </a:p>
        </p:txBody>
      </p:sp>
      <p:sp>
        <p:nvSpPr>
          <p:cNvPr id="12" name="Text Box 11"/>
          <p:cNvSpPr txBox="1"/>
          <p:nvPr/>
        </p:nvSpPr>
        <p:spPr>
          <a:xfrm>
            <a:off x="2580640" y="3907155"/>
            <a:ext cx="2753995" cy="345440"/>
          </a:xfrm>
          <a:prstGeom prst="rect">
            <a:avLst/>
          </a:prstGeom>
          <a:noFill/>
        </p:spPr>
        <p:txBody>
          <a:bodyPr wrap="square" rtlCol="0">
            <a:noAutofit/>
          </a:bodyPr>
          <a:lstStyle/>
          <a:p>
            <a:r>
              <a:rPr lang="en-US"/>
              <a:t>Tên tài khoản khách hàng</a:t>
            </a:r>
          </a:p>
          <a:p>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5315" y="3981450"/>
            <a:ext cx="573405" cy="568325"/>
          </a:xfrm>
          <a:prstGeom prst="rect">
            <a:avLst/>
          </a:prstGeom>
        </p:spPr>
      </p:pic>
      <p:sp>
        <p:nvSpPr>
          <p:cNvPr id="13" name="Text Box 12"/>
          <p:cNvSpPr txBox="1"/>
          <p:nvPr/>
        </p:nvSpPr>
        <p:spPr>
          <a:xfrm>
            <a:off x="2580640" y="4246880"/>
            <a:ext cx="4064000" cy="368300"/>
          </a:xfrm>
          <a:prstGeom prst="rect">
            <a:avLst/>
          </a:prstGeom>
          <a:noFill/>
        </p:spPr>
        <p:txBody>
          <a:bodyPr wrap="square" rtlCol="0">
            <a:spAutoFit/>
          </a:bodyPr>
          <a:lstStyle/>
          <a:p>
            <a:r>
              <a:rPr lang="en-US"/>
              <a:t>Mô tả đánh giá</a:t>
            </a:r>
          </a:p>
        </p:txBody>
      </p:sp>
      <p:sp>
        <p:nvSpPr>
          <p:cNvPr id="15" name="Text Box 14"/>
          <p:cNvSpPr txBox="1"/>
          <p:nvPr/>
        </p:nvSpPr>
        <p:spPr>
          <a:xfrm>
            <a:off x="1793240" y="5149215"/>
            <a:ext cx="8963025" cy="1326515"/>
          </a:xfrm>
          <a:prstGeom prst="rect">
            <a:avLst/>
          </a:prstGeom>
          <a:noFill/>
        </p:spPr>
        <p:txBody>
          <a:bodyPr wrap="square" rtlCol="0">
            <a:noAutofit/>
          </a:bodyPr>
          <a:lstStyle/>
          <a:p>
            <a:endParaRPr lang="en-US"/>
          </a:p>
        </p:txBody>
      </p:sp>
      <p:sp>
        <p:nvSpPr>
          <p:cNvPr id="16" name="Text Box 15"/>
          <p:cNvSpPr txBox="1"/>
          <p:nvPr/>
        </p:nvSpPr>
        <p:spPr>
          <a:xfrm>
            <a:off x="1885315" y="4864100"/>
            <a:ext cx="2019300" cy="368300"/>
          </a:xfrm>
          <a:prstGeom prst="rect">
            <a:avLst/>
          </a:prstGeom>
          <a:solidFill>
            <a:schemeClr val="bg1">
              <a:lumMod val="75000"/>
            </a:schemeClr>
          </a:solidFill>
        </p:spPr>
        <p:txBody>
          <a:bodyPr wrap="square" rtlCol="0">
            <a:spAutoFit/>
          </a:bodyPr>
          <a:lstStyle/>
          <a:p>
            <a:pPr algn="ctr"/>
            <a:r>
              <a:rPr lang="en-US"/>
              <a:t>ĐÁNH GIÁ</a:t>
            </a:r>
          </a:p>
        </p:txBody>
      </p:sp>
      <p:sp>
        <p:nvSpPr>
          <p:cNvPr id="17" name="Text Box 16"/>
          <p:cNvSpPr txBox="1"/>
          <p:nvPr/>
        </p:nvSpPr>
        <p:spPr>
          <a:xfrm>
            <a:off x="1885315" y="5373370"/>
            <a:ext cx="8870315" cy="1347470"/>
          </a:xfrm>
          <a:prstGeom prst="rect">
            <a:avLst/>
          </a:prstGeom>
          <a:noFill/>
        </p:spPr>
        <p:txBody>
          <a:bodyPr wrap="square" rtlCol="0">
            <a:noAutofit/>
          </a:bodyPr>
          <a:lstStyle/>
          <a:p>
            <a:pPr algn="l"/>
            <a:r>
              <a:rPr lang="en-US"/>
              <a:t>Nhận Xét Của Bạn (*):</a:t>
            </a:r>
          </a:p>
          <a:p>
            <a:pPr algn="l"/>
            <a:endParaRPr lang="en-US"/>
          </a:p>
        </p:txBody>
      </p:sp>
      <p:sp>
        <p:nvSpPr>
          <p:cNvPr id="18" name="Text Box 17"/>
          <p:cNvSpPr txBox="1"/>
          <p:nvPr/>
        </p:nvSpPr>
        <p:spPr>
          <a:xfrm>
            <a:off x="1885315" y="5784850"/>
            <a:ext cx="8685530" cy="525145"/>
          </a:xfrm>
          <a:prstGeom prst="rect">
            <a:avLst/>
          </a:prstGeom>
          <a:solidFill>
            <a:schemeClr val="bg1"/>
          </a:solidFill>
        </p:spPr>
        <p:txBody>
          <a:bodyPr wrap="square" rtlCol="0">
            <a:noAutofit/>
          </a:bodyPr>
          <a:lstStyle/>
          <a:p>
            <a:endParaRPr lang="en-US"/>
          </a:p>
        </p:txBody>
      </p:sp>
      <p:sp>
        <p:nvSpPr>
          <p:cNvPr id="19" name="Rounded Rectangle 18"/>
          <p:cNvSpPr/>
          <p:nvPr/>
        </p:nvSpPr>
        <p:spPr>
          <a:xfrm>
            <a:off x="2011045" y="6475730"/>
            <a:ext cx="1233170" cy="270510"/>
          </a:xfrm>
          <a:prstGeom prst="roundRect">
            <a:avLst/>
          </a:prstGeom>
          <a:solidFill>
            <a:srgbClr val="00B05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Text Box 19"/>
          <p:cNvSpPr txBox="1"/>
          <p:nvPr/>
        </p:nvSpPr>
        <p:spPr>
          <a:xfrm>
            <a:off x="1976120" y="6414135"/>
            <a:ext cx="1233170" cy="306705"/>
          </a:xfrm>
          <a:prstGeom prst="rect">
            <a:avLst/>
          </a:prstGeom>
          <a:noFill/>
        </p:spPr>
        <p:txBody>
          <a:bodyPr wrap="square" rtlCol="0">
            <a:spAutoFit/>
          </a:bodyPr>
          <a:lstStyle/>
          <a:p>
            <a:r>
              <a:rPr lang="en-US" sz="1400"/>
              <a:t>Gửi phản hồi</a:t>
            </a:r>
          </a:p>
        </p:txBody>
      </p:sp>
      <p:pic>
        <p:nvPicPr>
          <p:cNvPr id="21" name="Picture 20" descr="vector-home-icon-symbol-sign"/>
          <p:cNvPicPr>
            <a:picLocks noChangeAspect="1"/>
          </p:cNvPicPr>
          <p:nvPr/>
        </p:nvPicPr>
        <p:blipFill>
          <a:blip r:embed="rId3"/>
          <a:stretch>
            <a:fillRect/>
          </a:stretch>
        </p:blipFill>
        <p:spPr>
          <a:xfrm>
            <a:off x="8223250" y="2540"/>
            <a:ext cx="295910" cy="269875"/>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1905" y="0"/>
            <a:ext cx="304165" cy="277495"/>
          </a:xfrm>
          <a:prstGeom prst="rect">
            <a:avLst/>
          </a:prstGeom>
        </p:spPr>
      </p:pic>
      <p:pic>
        <p:nvPicPr>
          <p:cNvPr id="23" name="Picture 22" descr="pngtree-shopping-cart-icon-simple-png-image_2028930"/>
          <p:cNvPicPr>
            <a:picLocks noChangeAspect="1"/>
          </p:cNvPicPr>
          <p:nvPr/>
        </p:nvPicPr>
        <p:blipFill>
          <a:blip r:embed="rId4"/>
          <a:stretch>
            <a:fillRect/>
          </a:stretch>
        </p:blipFill>
        <p:spPr>
          <a:xfrm>
            <a:off x="9500870" y="15875"/>
            <a:ext cx="361315" cy="302895"/>
          </a:xfrm>
          <a:prstGeom prst="rect">
            <a:avLst/>
          </a:prstGeom>
        </p:spPr>
      </p:pic>
      <p:sp>
        <p:nvSpPr>
          <p:cNvPr id="2" name="Text Box 1"/>
          <p:cNvSpPr txBox="1"/>
          <p:nvPr/>
        </p:nvSpPr>
        <p:spPr>
          <a:xfrm>
            <a:off x="2093595" y="5843905"/>
            <a:ext cx="4064000" cy="368300"/>
          </a:xfrm>
          <a:prstGeom prst="rect">
            <a:avLst/>
          </a:prstGeom>
          <a:noFill/>
        </p:spPr>
        <p:txBody>
          <a:bodyPr wrap="square" rtlCol="0">
            <a:spAutoFit/>
          </a:bodyPr>
          <a:lstStyle/>
          <a:p>
            <a:r>
              <a:rPr lang="vi-VN" altLang="en-US"/>
              <a:t>Tour du lịch rất tuyệt</a:t>
            </a:r>
          </a:p>
        </p:txBody>
      </p:sp>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Text Box 2"/>
          <p:cNvSpPr txBox="1"/>
          <p:nvPr/>
        </p:nvSpPr>
        <p:spPr>
          <a:xfrm>
            <a:off x="8661400" y="5843905"/>
            <a:ext cx="6096000" cy="337185"/>
          </a:xfrm>
          <a:prstGeom prst="rect">
            <a:avLst/>
          </a:prstGeom>
          <a:noFill/>
        </p:spPr>
        <p:txBody>
          <a:bodyPr wrap="square" rtlCol="0" anchor="t">
            <a:spAutoFit/>
          </a:bodyPr>
          <a:lstStyle/>
          <a:p>
            <a:r>
              <a:rPr lang="vi-VN" altLang="en-US" sz="1600">
                <a:sym typeface="+mn-ea"/>
              </a:rPr>
              <a:t>Phản hồi thanh công</a:t>
            </a:r>
          </a:p>
        </p:txBody>
      </p:sp>
      <p:pic>
        <p:nvPicPr>
          <p:cNvPr id="48" name="Picture 47" descr="Screenshot 2023-12-30 131038"/>
          <p:cNvPicPr>
            <a:picLocks noChangeAspect="1"/>
          </p:cNvPicPr>
          <p:nvPr/>
        </p:nvPicPr>
        <p:blipFill>
          <a:blip r:embed="rId5"/>
          <a:stretch>
            <a:fillRect/>
          </a:stretch>
        </p:blipFill>
        <p:spPr>
          <a:xfrm>
            <a:off x="10755630" y="5852160"/>
            <a:ext cx="274955" cy="2622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useBgFill="1">
        <p:nvSpPr>
          <p:cNvPr id="22" name="Rectangles 21"/>
          <p:cNvSpPr/>
          <p:nvPr/>
        </p:nvSpPr>
        <p:spPr>
          <a:xfrm>
            <a:off x="-955040" y="-902335"/>
            <a:ext cx="15181580" cy="81349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4" name="Hexagon 3"/>
          <p:cNvSpPr/>
          <p:nvPr/>
        </p:nvSpPr>
        <p:spPr>
          <a:xfrm rot="10800000">
            <a:off x="16075660" y="-2070735"/>
            <a:ext cx="2016125" cy="161290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5" name="Hexagon 4"/>
          <p:cNvSpPr/>
          <p:nvPr/>
        </p:nvSpPr>
        <p:spPr>
          <a:xfrm rot="10800000">
            <a:off x="15942945" y="-310515"/>
            <a:ext cx="2017395" cy="170624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6" name="Hexagon 5"/>
          <p:cNvSpPr/>
          <p:nvPr/>
        </p:nvSpPr>
        <p:spPr>
          <a:xfrm rot="10800000">
            <a:off x="15942945" y="1449705"/>
            <a:ext cx="2148840" cy="175641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7" name="Hexagon 6"/>
          <p:cNvSpPr/>
          <p:nvPr/>
        </p:nvSpPr>
        <p:spPr>
          <a:xfrm rot="10800000">
            <a:off x="15943580" y="3260090"/>
            <a:ext cx="2148840" cy="165227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8" name="Hexagon 7"/>
          <p:cNvSpPr/>
          <p:nvPr/>
        </p:nvSpPr>
        <p:spPr>
          <a:xfrm rot="10800000">
            <a:off x="17758410" y="-1127125"/>
            <a:ext cx="2101850" cy="170561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9" name="Hexagon 8"/>
          <p:cNvSpPr/>
          <p:nvPr/>
        </p:nvSpPr>
        <p:spPr>
          <a:xfrm rot="10800000">
            <a:off x="17588230" y="462915"/>
            <a:ext cx="2164080" cy="187579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0" name="Hexagon 9"/>
          <p:cNvSpPr/>
          <p:nvPr/>
        </p:nvSpPr>
        <p:spPr>
          <a:xfrm rot="10800000">
            <a:off x="17758410" y="2393315"/>
            <a:ext cx="1993900" cy="165163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1" name="Hexagon 10"/>
          <p:cNvSpPr/>
          <p:nvPr/>
        </p:nvSpPr>
        <p:spPr>
          <a:xfrm rot="10800000">
            <a:off x="17697450" y="4168775"/>
            <a:ext cx="2054860" cy="175323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2" name="Hexagon 11"/>
          <p:cNvSpPr/>
          <p:nvPr/>
        </p:nvSpPr>
        <p:spPr>
          <a:xfrm rot="10800000">
            <a:off x="17758410" y="-2887345"/>
            <a:ext cx="1884680" cy="162877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7" name="Hexagon 16"/>
          <p:cNvSpPr/>
          <p:nvPr/>
        </p:nvSpPr>
        <p:spPr>
          <a:xfrm rot="10800000">
            <a:off x="14417040" y="-1179830"/>
            <a:ext cx="2023745" cy="174498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8" name="Hexagon 17"/>
          <p:cNvSpPr/>
          <p:nvPr/>
        </p:nvSpPr>
        <p:spPr>
          <a:xfrm rot="10800000">
            <a:off x="14246860" y="696595"/>
            <a:ext cx="2054860" cy="165227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9" name="Hexagon 18"/>
          <p:cNvSpPr/>
          <p:nvPr/>
        </p:nvSpPr>
        <p:spPr>
          <a:xfrm rot="10800000">
            <a:off x="14336395" y="2406015"/>
            <a:ext cx="2023745" cy="161925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0" name="Hexagon 19"/>
          <p:cNvSpPr/>
          <p:nvPr/>
        </p:nvSpPr>
        <p:spPr>
          <a:xfrm rot="10440000">
            <a:off x="14246860" y="4090670"/>
            <a:ext cx="2054860" cy="175323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1" name="Hexagon 20"/>
          <p:cNvSpPr/>
          <p:nvPr/>
        </p:nvSpPr>
        <p:spPr>
          <a:xfrm rot="10800000">
            <a:off x="14417040" y="-2823845"/>
            <a:ext cx="1884680" cy="162877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3" name="Hexagon 22"/>
          <p:cNvSpPr/>
          <p:nvPr/>
        </p:nvSpPr>
        <p:spPr>
          <a:xfrm rot="10800000">
            <a:off x="19366230" y="-2203450"/>
            <a:ext cx="2023745" cy="174498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4" name="Hexagon 23"/>
          <p:cNvSpPr/>
          <p:nvPr/>
        </p:nvSpPr>
        <p:spPr>
          <a:xfrm rot="10800000">
            <a:off x="19429095" y="-167640"/>
            <a:ext cx="2054860" cy="165227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5" name="Hexagon 24"/>
          <p:cNvSpPr/>
          <p:nvPr/>
        </p:nvSpPr>
        <p:spPr>
          <a:xfrm rot="10800000">
            <a:off x="19366230" y="1457960"/>
            <a:ext cx="2023745" cy="175831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6" name="Hexagon 25"/>
          <p:cNvSpPr/>
          <p:nvPr/>
        </p:nvSpPr>
        <p:spPr>
          <a:xfrm rot="10800000">
            <a:off x="19366230" y="3260090"/>
            <a:ext cx="2023745" cy="175831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7" name="Text Box 26"/>
          <p:cNvSpPr txBox="1"/>
          <p:nvPr/>
        </p:nvSpPr>
        <p:spPr>
          <a:xfrm>
            <a:off x="-7665085" y="-1660525"/>
            <a:ext cx="5708015" cy="1660525"/>
          </a:xfrm>
          <a:prstGeom prst="rect">
            <a:avLst/>
          </a:prstGeom>
          <a:noFill/>
        </p:spPr>
        <p:txBody>
          <a:bodyPr wrap="square" rtlCol="0">
            <a:noAutofit/>
          </a:bodyPr>
          <a:lstStyle/>
          <a:p>
            <a:r>
              <a:rPr lang="en-US"/>
              <a:t>Chức Năng Của Admin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000">
        <p159:morph option="byObject"/>
      </p:transition>
    </mc:Choice>
    <mc:Fallback xmlns="">
      <p:transition spd="slow" advTm="13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2" name="Rectangles 21"/>
          <p:cNvSpPr/>
          <p:nvPr/>
        </p:nvSpPr>
        <p:spPr>
          <a:xfrm>
            <a:off x="-955040" y="-902335"/>
            <a:ext cx="15181580" cy="813498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4" name="Hexagon 3"/>
          <p:cNvSpPr/>
          <p:nvPr/>
        </p:nvSpPr>
        <p:spPr>
          <a:xfrm>
            <a:off x="8624570" y="-126365"/>
            <a:ext cx="2016125" cy="161290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5" name="Hexagon 4"/>
          <p:cNvSpPr/>
          <p:nvPr/>
        </p:nvSpPr>
        <p:spPr>
          <a:xfrm>
            <a:off x="8491855" y="1633855"/>
            <a:ext cx="2017395" cy="170624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6" name="Hexagon 5"/>
          <p:cNvSpPr/>
          <p:nvPr/>
        </p:nvSpPr>
        <p:spPr>
          <a:xfrm>
            <a:off x="8491855" y="3394075"/>
            <a:ext cx="2148840" cy="175641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7" name="Hexagon 6"/>
          <p:cNvSpPr/>
          <p:nvPr/>
        </p:nvSpPr>
        <p:spPr>
          <a:xfrm>
            <a:off x="8492490" y="5204460"/>
            <a:ext cx="2148840" cy="165227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8" name="Hexagon 7"/>
          <p:cNvSpPr/>
          <p:nvPr/>
        </p:nvSpPr>
        <p:spPr>
          <a:xfrm>
            <a:off x="10307320" y="817245"/>
            <a:ext cx="2101850" cy="170561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9" name="Hexagon 8"/>
          <p:cNvSpPr/>
          <p:nvPr/>
        </p:nvSpPr>
        <p:spPr>
          <a:xfrm>
            <a:off x="10137140" y="2407285"/>
            <a:ext cx="2164080" cy="187579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0" name="Hexagon 9"/>
          <p:cNvSpPr/>
          <p:nvPr/>
        </p:nvSpPr>
        <p:spPr>
          <a:xfrm>
            <a:off x="10307320" y="4337685"/>
            <a:ext cx="1993900" cy="165163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1" name="Hexagon 10"/>
          <p:cNvSpPr/>
          <p:nvPr/>
        </p:nvSpPr>
        <p:spPr>
          <a:xfrm>
            <a:off x="10246360" y="6113145"/>
            <a:ext cx="2054860" cy="175323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2" name="Hexagon 11"/>
          <p:cNvSpPr/>
          <p:nvPr/>
        </p:nvSpPr>
        <p:spPr>
          <a:xfrm>
            <a:off x="10307320" y="-942975"/>
            <a:ext cx="1884680" cy="162877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7" name="Hexagon 16"/>
          <p:cNvSpPr/>
          <p:nvPr/>
        </p:nvSpPr>
        <p:spPr>
          <a:xfrm>
            <a:off x="6965950" y="764540"/>
            <a:ext cx="2023745" cy="174498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8" name="Hexagon 17"/>
          <p:cNvSpPr/>
          <p:nvPr/>
        </p:nvSpPr>
        <p:spPr>
          <a:xfrm>
            <a:off x="6795770" y="2640965"/>
            <a:ext cx="2054860" cy="165227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9" name="Hexagon 18"/>
          <p:cNvSpPr/>
          <p:nvPr/>
        </p:nvSpPr>
        <p:spPr>
          <a:xfrm>
            <a:off x="6885305" y="4350385"/>
            <a:ext cx="2023745" cy="161925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0" name="Hexagon 19"/>
          <p:cNvSpPr/>
          <p:nvPr/>
        </p:nvSpPr>
        <p:spPr>
          <a:xfrm rot="21360000">
            <a:off x="6795770" y="6035040"/>
            <a:ext cx="2054860" cy="175323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1" name="Hexagon 20"/>
          <p:cNvSpPr/>
          <p:nvPr/>
        </p:nvSpPr>
        <p:spPr>
          <a:xfrm>
            <a:off x="6965950" y="-879475"/>
            <a:ext cx="1884680" cy="162877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3" name="Hexagon 22"/>
          <p:cNvSpPr/>
          <p:nvPr/>
        </p:nvSpPr>
        <p:spPr>
          <a:xfrm>
            <a:off x="11915140" y="-259080"/>
            <a:ext cx="2023745" cy="174498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4" name="Hexagon 23"/>
          <p:cNvSpPr/>
          <p:nvPr/>
        </p:nvSpPr>
        <p:spPr>
          <a:xfrm>
            <a:off x="11978005" y="1776730"/>
            <a:ext cx="2054860" cy="1652270"/>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5" name="Hexagon 24"/>
          <p:cNvSpPr/>
          <p:nvPr/>
        </p:nvSpPr>
        <p:spPr>
          <a:xfrm>
            <a:off x="11915140" y="3402330"/>
            <a:ext cx="2023745" cy="175831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6" name="Hexagon 25"/>
          <p:cNvSpPr/>
          <p:nvPr/>
        </p:nvSpPr>
        <p:spPr>
          <a:xfrm>
            <a:off x="11915140" y="5204460"/>
            <a:ext cx="2023745" cy="1758315"/>
          </a:xfrm>
          <a:prstGeom prst="hexagon">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7" name="Text Box 26"/>
          <p:cNvSpPr txBox="1"/>
          <p:nvPr/>
        </p:nvSpPr>
        <p:spPr>
          <a:xfrm>
            <a:off x="0" y="2523490"/>
            <a:ext cx="6096635" cy="1826895"/>
          </a:xfrm>
          <a:prstGeom prst="rect">
            <a:avLst/>
          </a:prstGeom>
          <a:noFill/>
        </p:spPr>
        <p:txBody>
          <a:bodyPr wrap="square" rtlCol="0">
            <a:noAutofit/>
          </a:bodyPr>
          <a:lstStyle/>
          <a:p>
            <a:pPr algn="ctr"/>
            <a:r>
              <a:rPr lang="en-US" sz="4000">
                <a:latin typeface="+mn-ea"/>
                <a:cs typeface="+mn-ea"/>
              </a:rPr>
              <a:t>Chức Năng Của Admin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chưa có 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a:t>Hãy gia nhập cùng chúng tôi để có thể có những chuyến đi thú vị. Gia nhập bằng cách ấn nút phía dưới</a:t>
            </a:r>
            <a:endParaRPr lang="en-US" dirty="0"/>
          </a:p>
        </p:txBody>
      </p:sp>
      <p:sp>
        <p:nvSpPr>
          <p:cNvPr id="8" name="Flowchart: Alternate Process 7">
            <a:hlinkClick r:id="rId4" action="ppaction://hlinksldjump"/>
          </p:cNvPr>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3133" y="4023146"/>
            <a:ext cx="1018227" cy="369332"/>
          </a:xfrm>
          <a:prstGeom prst="rect">
            <a:avLst/>
          </a:prstGeom>
          <a:noFill/>
        </p:spPr>
        <p:txBody>
          <a:bodyPr wrap="none" rtlCol="0">
            <a:spAutoFit/>
          </a:bodyPr>
          <a:lstStyle/>
          <a:p>
            <a:r>
              <a:rPr lang="vi-VN" dirty="0">
                <a:solidFill>
                  <a:schemeClr val="bg1"/>
                </a:solidFill>
                <a:hlinkClick r:id="rId4" action="ppaction://hlinksldjump"/>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a:t>Đăng nhập</a:t>
            </a:r>
            <a:endParaRPr lang="en-US" sz="3600" dirty="0"/>
          </a:p>
        </p:txBody>
      </p:sp>
      <p:sp>
        <p:nvSpPr>
          <p:cNvPr id="11" name="Rounded Rectangle 10">
            <a:hlinkClick r:id="" action="ppaction://hlinkshowjump?jump=nextslide"/>
          </p:cNvPr>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1215397" cy="276999"/>
          </a:xfrm>
          <a:prstGeom prst="rect">
            <a:avLst/>
          </a:prstGeom>
        </p:spPr>
        <p:txBody>
          <a:bodyPr wrap="none">
            <a:spAutoFit/>
          </a:bodyPr>
          <a:lstStyle/>
          <a:p>
            <a:r>
              <a:rPr lang="vi-VN" sz="1200" dirty="0">
                <a:solidFill>
                  <a:schemeClr val="bg1">
                    <a:lumMod val="75000"/>
                  </a:schemeClr>
                </a:solidFill>
              </a:rPr>
              <a:t>Nhập tài khoản</a:t>
            </a:r>
            <a:endParaRPr lang="en-US" sz="1200" dirty="0">
              <a:solidFill>
                <a:schemeClr val="bg1">
                  <a:lumMod val="75000"/>
                </a:schemeClr>
              </a:solidFill>
            </a:endParaRPr>
          </a:p>
        </p:txBody>
      </p:sp>
      <p:sp>
        <p:nvSpPr>
          <p:cNvPr id="17" name="Rectangle 16"/>
          <p:cNvSpPr/>
          <p:nvPr/>
        </p:nvSpPr>
        <p:spPr>
          <a:xfrm>
            <a:off x="8751517" y="3870710"/>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rPr>
              <a:t>Đăng Nhập</a:t>
            </a:r>
            <a:endParaRPr lang="en-US" sz="1200"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chưa có 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a:t>Hãy gia nhập cùng chúng tôi để có thể có những chuyến đi thú vị. Gia nhập bằng cách ấn nút phía dưới</a:t>
            </a:r>
            <a:endParaRPr lang="en-US" dirty="0"/>
          </a:p>
        </p:txBody>
      </p:sp>
      <p:sp>
        <p:nvSpPr>
          <p:cNvPr id="8" name="Flowchart: Alternate Process 7">
            <a:hlinkClick r:id="rId4" action="ppaction://hlinksldjump"/>
          </p:cNvPr>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3133" y="4023146"/>
            <a:ext cx="1018227" cy="369332"/>
          </a:xfrm>
          <a:prstGeom prst="rect">
            <a:avLst/>
          </a:prstGeom>
          <a:noFill/>
        </p:spPr>
        <p:txBody>
          <a:bodyPr wrap="none" rtlCol="0">
            <a:spAutoFit/>
          </a:bodyPr>
          <a:lstStyle/>
          <a:p>
            <a:r>
              <a:rPr lang="vi-VN" dirty="0">
                <a:solidFill>
                  <a:schemeClr val="bg1"/>
                </a:solidFill>
                <a:hlinkClick r:id="rId4" action="ppaction://hlinksldjump"/>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a:t>Đăng nhập</a:t>
            </a:r>
            <a:endParaRPr lang="en-US" sz="3600" dirty="0"/>
          </a:p>
        </p:txBody>
      </p:sp>
      <p:sp>
        <p:nvSpPr>
          <p:cNvPr id="11" name="Rounded Rectangle 10">
            <a:hlinkClick r:id="" action="ppaction://hlinkshowjump?jump=nextslide"/>
          </p:cNvPr>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hlinkClick r:id="" action="ppaction://hlinkshowjump?jump=nextslide"/>
          </p:cNvPr>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619080" cy="276999"/>
          </a:xfrm>
          <a:prstGeom prst="rect">
            <a:avLst/>
          </a:prstGeom>
        </p:spPr>
        <p:txBody>
          <a:bodyPr wrap="none">
            <a:spAutoFit/>
          </a:bodyPr>
          <a:lstStyle/>
          <a:p>
            <a:r>
              <a:rPr lang="vi-VN" sz="1200" dirty="0"/>
              <a:t>Admin</a:t>
            </a:r>
            <a:endParaRPr lang="en-US" sz="1200" dirty="0"/>
          </a:p>
        </p:txBody>
      </p:sp>
      <p:sp>
        <p:nvSpPr>
          <p:cNvPr id="17" name="Rectangle 16"/>
          <p:cNvSpPr/>
          <p:nvPr/>
        </p:nvSpPr>
        <p:spPr>
          <a:xfrm>
            <a:off x="8751517" y="3870710"/>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rPr>
              <a:t>Đăng Nhập</a:t>
            </a:r>
            <a:endParaRPr lang="en-US" sz="12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 y="-252"/>
            <a:ext cx="12192000" cy="6862697"/>
          </a:xfrm>
          <a:prstGeom prst="rect">
            <a:avLst/>
          </a:prstGeom>
        </p:spPr>
      </p:pic>
      <p:sp>
        <p:nvSpPr>
          <p:cNvPr id="11" name="Oval 10"/>
          <p:cNvSpPr/>
          <p:nvPr/>
        </p:nvSpPr>
        <p:spPr>
          <a:xfrm>
            <a:off x="6324599" y="-228599"/>
            <a:ext cx="8543925" cy="7648574"/>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8056243" y="1783460"/>
            <a:ext cx="3563796" cy="523220"/>
          </a:xfrm>
          <a:prstGeom prst="rect">
            <a:avLst/>
          </a:prstGeom>
          <a:noFill/>
        </p:spPr>
        <p:txBody>
          <a:bodyPr wrap="none" rtlCol="0">
            <a:spAutoFit/>
          </a:bodyPr>
          <a:lstStyle/>
          <a:p>
            <a:r>
              <a:rPr lang="vi-VN" sz="2800" dirty="0"/>
              <a:t>Bạn đã có tài khoản?</a:t>
            </a:r>
            <a:endParaRPr lang="en-US" sz="2800" dirty="0"/>
          </a:p>
        </p:txBody>
      </p:sp>
      <p:sp>
        <p:nvSpPr>
          <p:cNvPr id="17" name="TextBox 16"/>
          <p:cNvSpPr txBox="1"/>
          <p:nvPr/>
        </p:nvSpPr>
        <p:spPr>
          <a:xfrm>
            <a:off x="7124700" y="2664204"/>
            <a:ext cx="5229225" cy="646331"/>
          </a:xfrm>
          <a:prstGeom prst="rect">
            <a:avLst/>
          </a:prstGeom>
          <a:noFill/>
        </p:spPr>
        <p:txBody>
          <a:bodyPr wrap="square" rtlCol="0">
            <a:spAutoFit/>
          </a:bodyPr>
          <a:lstStyle/>
          <a:p>
            <a:pPr algn="ctr"/>
            <a:r>
              <a:rPr lang="vi-VN" dirty="0"/>
              <a:t>Đăng nhập vào trang web để nhận thông trin những chuyến đi thú vị</a:t>
            </a:r>
            <a:endParaRPr lang="en-US" dirty="0"/>
          </a:p>
        </p:txBody>
      </p:sp>
      <p:sp>
        <p:nvSpPr>
          <p:cNvPr id="20" name="Flowchart: Alternate Process 19">
            <a:hlinkClick r:id="rId4" action="ppaction://hlinksldjump"/>
          </p:cNvPr>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283381" y="4093924"/>
            <a:ext cx="1313180" cy="369332"/>
          </a:xfrm>
          <a:prstGeom prst="rect">
            <a:avLst/>
          </a:prstGeom>
          <a:noFill/>
        </p:spPr>
        <p:txBody>
          <a:bodyPr wrap="none" rtlCol="0">
            <a:spAutoFit/>
          </a:bodyPr>
          <a:lstStyle/>
          <a:p>
            <a:r>
              <a:rPr lang="vi-VN" dirty="0">
                <a:solidFill>
                  <a:schemeClr val="bg1"/>
                </a:solidFill>
                <a:hlinkClick r:id="rId5" action="ppaction://hlinksldjump"/>
              </a:rPr>
              <a:t>Đăng nhập</a:t>
            </a:r>
            <a:endParaRPr lang="en-US" dirty="0">
              <a:solidFill>
                <a:schemeClr val="bg1"/>
              </a:solidFill>
            </a:endParaRPr>
          </a:p>
        </p:txBody>
      </p:sp>
      <p:sp>
        <p:nvSpPr>
          <p:cNvPr id="23" name="TextBox 22"/>
          <p:cNvSpPr txBox="1"/>
          <p:nvPr/>
        </p:nvSpPr>
        <p:spPr>
          <a:xfrm>
            <a:off x="2052540" y="659738"/>
            <a:ext cx="1366080" cy="461665"/>
          </a:xfrm>
          <a:prstGeom prst="rect">
            <a:avLst/>
          </a:prstGeom>
          <a:noFill/>
        </p:spPr>
        <p:txBody>
          <a:bodyPr wrap="none" rtlCol="0">
            <a:spAutoFit/>
          </a:bodyPr>
          <a:lstStyle/>
          <a:p>
            <a:r>
              <a:rPr lang="vi-VN" sz="2400" dirty="0">
                <a:solidFill>
                  <a:schemeClr val="bg1"/>
                </a:solidFill>
              </a:rPr>
              <a:t>Đăng Ký</a:t>
            </a:r>
            <a:endParaRPr lang="en-US" sz="2400" dirty="0">
              <a:solidFill>
                <a:schemeClr val="bg1"/>
              </a:solidFill>
            </a:endParaRPr>
          </a:p>
        </p:txBody>
      </p:sp>
      <p:sp>
        <p:nvSpPr>
          <p:cNvPr id="24" name="Rounded Rectangle 23">
            <a:hlinkClick r:id="" action="ppaction://hlinkshowjump?jump=nextslide"/>
          </p:cNvPr>
          <p:cNvSpPr/>
          <p:nvPr/>
        </p:nvSpPr>
        <p:spPr>
          <a:xfrm>
            <a:off x="998220" y="137096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hlinkClick r:id="" action="ppaction://hlinkshowjump?jump=nextslide"/>
          </p:cNvPr>
          <p:cNvSpPr/>
          <p:nvPr/>
        </p:nvSpPr>
        <p:spPr>
          <a:xfrm>
            <a:off x="998220" y="190878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417320" y="1458259"/>
            <a:ext cx="1487170" cy="275590"/>
          </a:xfrm>
          <a:prstGeom prst="rect">
            <a:avLst/>
          </a:prstGeom>
          <a:noFill/>
        </p:spPr>
        <p:txBody>
          <a:bodyPr wrap="none" rtlCol="0">
            <a:spAutoFit/>
          </a:bodyPr>
          <a:lstStyle/>
          <a:p>
            <a:r>
              <a:rPr lang="en-US" altLang="vi-VN" sz="1200" dirty="0">
                <a:solidFill>
                  <a:schemeClr val="tx1"/>
                </a:solidFill>
              </a:rPr>
              <a:t>NguyenThiThuHuong</a:t>
            </a:r>
          </a:p>
        </p:txBody>
      </p:sp>
      <p:sp>
        <p:nvSpPr>
          <p:cNvPr id="35" name="Rectangle 34"/>
          <p:cNvSpPr/>
          <p:nvPr/>
        </p:nvSpPr>
        <p:spPr>
          <a:xfrm>
            <a:off x="1417320" y="1940560"/>
            <a:ext cx="1712595" cy="276225"/>
          </a:xfrm>
          <a:prstGeom prst="rect">
            <a:avLst/>
          </a:prstGeom>
        </p:spPr>
        <p:txBody>
          <a:bodyPr wrap="none">
            <a:noAutofit/>
          </a:bodyPr>
          <a:lstStyle/>
          <a:p>
            <a:r>
              <a:rPr lang="vi-VN" sz="1200" dirty="0">
                <a:solidFill>
                  <a:schemeClr val="bg1">
                    <a:lumMod val="75000"/>
                  </a:schemeClr>
                </a:solidFill>
              </a:rPr>
              <a:t>Nhập họ tên c</a:t>
            </a:r>
            <a:r>
              <a:rPr lang="en-US" altLang="vi-VN" sz="1200" dirty="0">
                <a:solidFill>
                  <a:schemeClr val="bg1">
                    <a:lumMod val="75000"/>
                  </a:schemeClr>
                </a:solidFill>
              </a:rPr>
              <a:t>ủa</a:t>
            </a:r>
            <a:r>
              <a:rPr lang="vi-VN" sz="1200" dirty="0">
                <a:solidFill>
                  <a:schemeClr val="bg1">
                    <a:lumMod val="75000"/>
                  </a:schemeClr>
                </a:solidFill>
              </a:rPr>
              <a:t> bạn</a:t>
            </a:r>
            <a:endParaRPr lang="en-US" sz="1200" dirty="0">
              <a:solidFill>
                <a:schemeClr val="bg1">
                  <a:lumMod val="75000"/>
                </a:schemeClr>
              </a:solidFill>
            </a:endParaRPr>
          </a:p>
        </p:txBody>
      </p:sp>
      <p:sp>
        <p:nvSpPr>
          <p:cNvPr id="36" name="Rectangle 35"/>
          <p:cNvSpPr/>
          <p:nvPr/>
        </p:nvSpPr>
        <p:spPr>
          <a:xfrm>
            <a:off x="1407432" y="2979819"/>
            <a:ext cx="1462260" cy="276999"/>
          </a:xfrm>
          <a:prstGeom prst="rect">
            <a:avLst/>
          </a:prstGeom>
        </p:spPr>
        <p:txBody>
          <a:bodyPr wrap="none">
            <a:spAutoFit/>
          </a:bodyPr>
          <a:lstStyle/>
          <a:p>
            <a:r>
              <a:rPr lang="vi-VN" sz="1200" dirty="0">
                <a:solidFill>
                  <a:schemeClr val="bg1">
                    <a:lumMod val="75000"/>
                  </a:schemeClr>
                </a:solidFill>
              </a:rPr>
              <a:t>Nhập số điện thoại</a:t>
            </a:r>
            <a:endParaRPr lang="en-US" sz="1200" dirty="0">
              <a:solidFill>
                <a:schemeClr val="bg1">
                  <a:lumMod val="75000"/>
                </a:schemeClr>
              </a:solidFill>
            </a:endParaRPr>
          </a:p>
        </p:txBody>
      </p:sp>
      <p:sp>
        <p:nvSpPr>
          <p:cNvPr id="37" name="Rectangle 36"/>
          <p:cNvSpPr/>
          <p:nvPr/>
        </p:nvSpPr>
        <p:spPr>
          <a:xfrm>
            <a:off x="1407433" y="2477224"/>
            <a:ext cx="958917" cy="276999"/>
          </a:xfrm>
          <a:prstGeom prst="rect">
            <a:avLst/>
          </a:prstGeom>
        </p:spPr>
        <p:txBody>
          <a:bodyPr wrap="none">
            <a:spAutoFit/>
          </a:bodyPr>
          <a:lstStyle/>
          <a:p>
            <a:r>
              <a:rPr lang="vi-VN" sz="1200" dirty="0">
                <a:solidFill>
                  <a:schemeClr val="bg1">
                    <a:lumMod val="75000"/>
                  </a:schemeClr>
                </a:solidFill>
              </a:rPr>
              <a:t>Nhập email</a:t>
            </a:r>
            <a:endParaRPr lang="en-US" sz="1200" dirty="0">
              <a:solidFill>
                <a:schemeClr val="bg1">
                  <a:lumMod val="75000"/>
                </a:schemeClr>
              </a:solidFill>
            </a:endParaRPr>
          </a:p>
        </p:txBody>
      </p:sp>
      <p:sp>
        <p:nvSpPr>
          <p:cNvPr id="38" name="Rectangle 37"/>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lại mật khẩu</a:t>
            </a:r>
            <a:endParaRPr lang="en-US" sz="1200" dirty="0">
              <a:solidFill>
                <a:schemeClr val="bg1">
                  <a:lumMod val="75000"/>
                </a:schemeClr>
              </a:solidFill>
            </a:endParaRPr>
          </a:p>
        </p:txBody>
      </p:sp>
      <p:sp>
        <p:nvSpPr>
          <p:cNvPr id="39" name="Rectangle 38"/>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40" name="Rectangle 39"/>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địa chỉ</a:t>
            </a:r>
            <a:endParaRPr lang="en-US" sz="1200" dirty="0">
              <a:solidFill>
                <a:schemeClr val="bg1">
                  <a:lumMod val="75000"/>
                </a:schemeClr>
              </a:solidFill>
            </a:endParaRPr>
          </a:p>
        </p:txBody>
      </p:sp>
      <p:sp>
        <p:nvSpPr>
          <p:cNvPr id="41" name="TextBox 40"/>
          <p:cNvSpPr txBox="1"/>
          <p:nvPr/>
        </p:nvSpPr>
        <p:spPr>
          <a:xfrm>
            <a:off x="2299402" y="5163784"/>
            <a:ext cx="872355" cy="307777"/>
          </a:xfrm>
          <a:prstGeom prst="rect">
            <a:avLst/>
          </a:prstGeom>
          <a:noFill/>
        </p:spPr>
        <p:txBody>
          <a:bodyPr wrap="none" rtlCol="0">
            <a:spAutoFit/>
          </a:bodyPr>
          <a:lstStyle/>
          <a:p>
            <a:r>
              <a:rPr lang="vi-VN" sz="1400" dirty="0">
                <a:solidFill>
                  <a:schemeClr val="bg1"/>
                </a:solidFill>
              </a:rPr>
              <a:t>Đăng Ký</a:t>
            </a:r>
            <a:endParaRPr lang="en-US" sz="1400" dirty="0">
              <a:solidFill>
                <a:schemeClr val="bg1"/>
              </a:solidFill>
            </a:endParaRP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 y="0"/>
            <a:ext cx="12187828" cy="6858000"/>
          </a:xfrm>
          <a:prstGeom prst="rect">
            <a:avLst/>
          </a:prstGeom>
        </p:spPr>
      </p:pic>
      <p:sp>
        <p:nvSpPr>
          <p:cNvPr id="5" name="Oval 4"/>
          <p:cNvSpPr/>
          <p:nvPr/>
        </p:nvSpPr>
        <p:spPr>
          <a:xfrm>
            <a:off x="-2714625" y="-304800"/>
            <a:ext cx="9394825" cy="7448550"/>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242374" y="1721132"/>
            <a:ext cx="3983783" cy="523220"/>
          </a:xfrm>
          <a:prstGeom prst="rect">
            <a:avLst/>
          </a:prstGeom>
        </p:spPr>
        <p:txBody>
          <a:bodyPr wrap="none">
            <a:spAutoFit/>
          </a:bodyPr>
          <a:lstStyle/>
          <a:p>
            <a:r>
              <a:rPr lang="vi-VN" sz="2800" dirty="0"/>
              <a:t>Bạn chưa có tài khoản?</a:t>
            </a:r>
            <a:endParaRPr lang="en-US" sz="2800" dirty="0"/>
          </a:p>
        </p:txBody>
      </p:sp>
      <p:sp>
        <p:nvSpPr>
          <p:cNvPr id="7" name="Rectangle 6"/>
          <p:cNvSpPr/>
          <p:nvPr/>
        </p:nvSpPr>
        <p:spPr>
          <a:xfrm>
            <a:off x="186266" y="2530102"/>
            <a:ext cx="6096000" cy="646331"/>
          </a:xfrm>
          <a:prstGeom prst="rect">
            <a:avLst/>
          </a:prstGeom>
        </p:spPr>
        <p:txBody>
          <a:bodyPr>
            <a:spAutoFit/>
          </a:bodyPr>
          <a:lstStyle/>
          <a:p>
            <a:pPr algn="ctr"/>
            <a:r>
              <a:rPr lang="vi-VN" dirty="0"/>
              <a:t>Hãy gia nhập cùng chúng tôi để có thể có những chuyến đi thú vị. Gia nhập bằng cách ấn nút phía dưới</a:t>
            </a:r>
            <a:endParaRPr lang="en-US" dirty="0"/>
          </a:p>
        </p:txBody>
      </p:sp>
      <p:sp>
        <p:nvSpPr>
          <p:cNvPr id="8" name="Flowchart: Alternate Process 7">
            <a:hlinkClick r:id="rId4" action="ppaction://hlinksldjump"/>
          </p:cNvPr>
          <p:cNvSpPr/>
          <p:nvPr/>
        </p:nvSpPr>
        <p:spPr>
          <a:xfrm>
            <a:off x="1887835" y="3965484"/>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3133" y="4023146"/>
            <a:ext cx="1018227" cy="369332"/>
          </a:xfrm>
          <a:prstGeom prst="rect">
            <a:avLst/>
          </a:prstGeom>
          <a:noFill/>
        </p:spPr>
        <p:txBody>
          <a:bodyPr wrap="none" rtlCol="0">
            <a:spAutoFit/>
          </a:bodyPr>
          <a:lstStyle/>
          <a:p>
            <a:r>
              <a:rPr lang="vi-VN" dirty="0">
                <a:solidFill>
                  <a:schemeClr val="bg1"/>
                </a:solidFill>
                <a:hlinkClick r:id="rId4" action="ppaction://hlinksldjump"/>
              </a:rPr>
              <a:t>Đăng Kí</a:t>
            </a:r>
            <a:endParaRPr lang="en-US" dirty="0">
              <a:solidFill>
                <a:schemeClr val="bg1"/>
              </a:solidFill>
            </a:endParaRPr>
          </a:p>
        </p:txBody>
      </p:sp>
      <p:sp>
        <p:nvSpPr>
          <p:cNvPr id="10" name="TextBox 9"/>
          <p:cNvSpPr txBox="1"/>
          <p:nvPr/>
        </p:nvSpPr>
        <p:spPr>
          <a:xfrm>
            <a:off x="8805334" y="1790637"/>
            <a:ext cx="2441694" cy="646331"/>
          </a:xfrm>
          <a:prstGeom prst="rect">
            <a:avLst/>
          </a:prstGeom>
          <a:noFill/>
        </p:spPr>
        <p:txBody>
          <a:bodyPr wrap="none" rtlCol="0">
            <a:spAutoFit/>
          </a:bodyPr>
          <a:lstStyle/>
          <a:p>
            <a:r>
              <a:rPr lang="vi-VN" sz="3600" dirty="0"/>
              <a:t>Đăng nhập</a:t>
            </a:r>
            <a:endParaRPr lang="en-US" sz="3600" dirty="0"/>
          </a:p>
        </p:txBody>
      </p:sp>
      <p:sp>
        <p:nvSpPr>
          <p:cNvPr id="11" name="Rounded Rectangle 10">
            <a:hlinkClick r:id="" action="ppaction://hlinkshowjump?jump=nextslide"/>
          </p:cNvPr>
          <p:cNvSpPr/>
          <p:nvPr/>
        </p:nvSpPr>
        <p:spPr>
          <a:xfrm>
            <a:off x="8229554" y="331149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239172" y="381852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hlinkClick r:id="" action="ppaction://hlinkshowjump?jump=nextslide"/>
          </p:cNvPr>
          <p:cNvSpPr/>
          <p:nvPr/>
        </p:nvSpPr>
        <p:spPr>
          <a:xfrm>
            <a:off x="8288821" y="4532405"/>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7570" y="3357034"/>
            <a:ext cx="251475" cy="290291"/>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7570" y="3887391"/>
            <a:ext cx="251475" cy="290291"/>
          </a:xfrm>
          <a:prstGeom prst="rect">
            <a:avLst/>
          </a:prstGeom>
        </p:spPr>
      </p:pic>
      <p:sp>
        <p:nvSpPr>
          <p:cNvPr id="16" name="Rectangle 15"/>
          <p:cNvSpPr/>
          <p:nvPr/>
        </p:nvSpPr>
        <p:spPr>
          <a:xfrm>
            <a:off x="8751517" y="3370326"/>
            <a:ext cx="619080" cy="276999"/>
          </a:xfrm>
          <a:prstGeom prst="rect">
            <a:avLst/>
          </a:prstGeom>
        </p:spPr>
        <p:txBody>
          <a:bodyPr wrap="none">
            <a:spAutoFit/>
          </a:bodyPr>
          <a:lstStyle/>
          <a:p>
            <a:r>
              <a:rPr lang="vi-VN" sz="1200" dirty="0"/>
              <a:t>Admin</a:t>
            </a:r>
            <a:endParaRPr lang="en-US" sz="1200" dirty="0"/>
          </a:p>
        </p:txBody>
      </p:sp>
      <p:sp>
        <p:nvSpPr>
          <p:cNvPr id="18" name="Rectangle 17"/>
          <p:cNvSpPr/>
          <p:nvPr/>
        </p:nvSpPr>
        <p:spPr>
          <a:xfrm>
            <a:off x="9580429" y="4584595"/>
            <a:ext cx="958917" cy="276999"/>
          </a:xfrm>
          <a:prstGeom prst="rect">
            <a:avLst/>
          </a:prstGeom>
        </p:spPr>
        <p:txBody>
          <a:bodyPr wrap="none">
            <a:spAutoFit/>
          </a:bodyPr>
          <a:lstStyle/>
          <a:p>
            <a:r>
              <a:rPr lang="vi-VN" sz="1200" dirty="0">
                <a:solidFill>
                  <a:schemeClr val="bg1"/>
                </a:solidFill>
                <a:hlinkClick r:id="" action="ppaction://hlinkshowjump?jump=nextslide"/>
              </a:rPr>
              <a:t>Đăng Nhập</a:t>
            </a:r>
            <a:endParaRPr lang="en-US" sz="1200" dirty="0">
              <a:solidFill>
                <a:schemeClr val="bg1"/>
              </a:solidFill>
            </a:endParaRPr>
          </a:p>
        </p:txBody>
      </p:sp>
      <p:sp>
        <p:nvSpPr>
          <p:cNvPr id="2" name="TextBox 1"/>
          <p:cNvSpPr txBox="1"/>
          <p:nvPr/>
        </p:nvSpPr>
        <p:spPr>
          <a:xfrm>
            <a:off x="8677600" y="3886073"/>
            <a:ext cx="1079142" cy="677108"/>
          </a:xfrm>
          <a:prstGeom prst="rect">
            <a:avLst/>
          </a:prstGeom>
          <a:noFill/>
        </p:spPr>
        <p:txBody>
          <a:bodyPr wrap="none" rtlCol="0">
            <a:spAutoFit/>
          </a:bodyPr>
          <a:lstStyle/>
          <a:p>
            <a:r>
              <a:rPr lang="vi-VN" sz="2000" dirty="0"/>
              <a:t>*********</a:t>
            </a:r>
            <a:endParaRPr lang="en-US" sz="2000"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68900" y="251768"/>
            <a:ext cx="3149600" cy="461665"/>
          </a:xfrm>
          <a:prstGeom prst="rect">
            <a:avLst/>
          </a:prstGeom>
          <a:noFill/>
        </p:spPr>
        <p:txBody>
          <a:bodyPr wrap="square" rtlCol="0">
            <a:spAutoFit/>
          </a:bodyPr>
          <a:lstStyle/>
          <a:p>
            <a:r>
              <a:rPr lang="vi-VN" sz="2400"/>
              <a:t>Danh sách sản phẩm</a:t>
            </a:r>
            <a:endParaRPr lang="en-US" sz="2400" dirty="0"/>
          </a:p>
        </p:txBody>
      </p:sp>
      <p:sp>
        <p:nvSpPr>
          <p:cNvPr id="13" name="TextBox 12"/>
          <p:cNvSpPr txBox="1"/>
          <p:nvPr/>
        </p:nvSpPr>
        <p:spPr>
          <a:xfrm>
            <a:off x="662590" y="1878689"/>
            <a:ext cx="1214820" cy="369332"/>
          </a:xfrm>
          <a:prstGeom prst="rect">
            <a:avLst/>
          </a:prstGeom>
          <a:noFill/>
        </p:spPr>
        <p:txBody>
          <a:bodyPr wrap="none" rtlCol="0">
            <a:spAutoFit/>
          </a:bodyPr>
          <a:lstStyle/>
          <a:p>
            <a:r>
              <a:rPr lang="vi-VN" dirty="0">
                <a:solidFill>
                  <a:schemeClr val="bg1"/>
                </a:solidFill>
              </a:rPr>
              <a:t>Trang chủ</a:t>
            </a:r>
            <a:endParaRPr lang="en-US" dirty="0">
              <a:solidFill>
                <a:schemeClr val="bg1"/>
              </a:solidFill>
            </a:endParaRPr>
          </a:p>
        </p:txBody>
      </p:sp>
      <p:sp>
        <p:nvSpPr>
          <p:cNvPr id="14" name="Rounded Rectangle 13"/>
          <p:cNvSpPr/>
          <p:nvPr/>
        </p:nvSpPr>
        <p:spPr>
          <a:xfrm>
            <a:off x="2540000" y="969331"/>
            <a:ext cx="9652000" cy="4445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540000" y="1400496"/>
            <a:ext cx="9652000" cy="61816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81727" y="1002784"/>
            <a:ext cx="415498" cy="369332"/>
          </a:xfrm>
          <a:prstGeom prst="rect">
            <a:avLst/>
          </a:prstGeom>
          <a:noFill/>
        </p:spPr>
        <p:txBody>
          <a:bodyPr wrap="none" rtlCol="0">
            <a:spAutoFit/>
          </a:bodyPr>
          <a:lstStyle/>
          <a:p>
            <a:r>
              <a:rPr lang="vi-VN" dirty="0"/>
              <a:t>ID</a:t>
            </a:r>
            <a:endParaRPr lang="en-US" dirty="0"/>
          </a:p>
        </p:txBody>
      </p:sp>
      <p:sp>
        <p:nvSpPr>
          <p:cNvPr id="17" name="TextBox 16"/>
          <p:cNvSpPr txBox="1"/>
          <p:nvPr/>
        </p:nvSpPr>
        <p:spPr>
          <a:xfrm>
            <a:off x="4038600" y="1002784"/>
            <a:ext cx="582211" cy="369332"/>
          </a:xfrm>
          <a:prstGeom prst="rect">
            <a:avLst/>
          </a:prstGeom>
          <a:noFill/>
        </p:spPr>
        <p:txBody>
          <a:bodyPr wrap="none" rtlCol="0">
            <a:spAutoFit/>
          </a:bodyPr>
          <a:lstStyle/>
          <a:p>
            <a:r>
              <a:rPr lang="vi-VN" dirty="0"/>
              <a:t>Tên</a:t>
            </a:r>
            <a:endParaRPr lang="en-US" dirty="0"/>
          </a:p>
        </p:txBody>
      </p:sp>
      <p:sp>
        <p:nvSpPr>
          <p:cNvPr id="18" name="TextBox 17"/>
          <p:cNvSpPr txBox="1"/>
          <p:nvPr/>
        </p:nvSpPr>
        <p:spPr>
          <a:xfrm>
            <a:off x="5737225" y="1002784"/>
            <a:ext cx="543739" cy="369332"/>
          </a:xfrm>
          <a:prstGeom prst="rect">
            <a:avLst/>
          </a:prstGeom>
          <a:noFill/>
        </p:spPr>
        <p:txBody>
          <a:bodyPr wrap="none" rtlCol="0">
            <a:spAutoFit/>
          </a:bodyPr>
          <a:lstStyle/>
          <a:p>
            <a:r>
              <a:rPr lang="vi-VN" dirty="0"/>
              <a:t>Giá</a:t>
            </a:r>
            <a:endParaRPr lang="en-US" dirty="0"/>
          </a:p>
        </p:txBody>
      </p:sp>
      <p:sp>
        <p:nvSpPr>
          <p:cNvPr id="20" name="TextBox 19"/>
          <p:cNvSpPr txBox="1"/>
          <p:nvPr/>
        </p:nvSpPr>
        <p:spPr>
          <a:xfrm>
            <a:off x="7327746" y="1031427"/>
            <a:ext cx="595035" cy="369332"/>
          </a:xfrm>
          <a:prstGeom prst="rect">
            <a:avLst/>
          </a:prstGeom>
          <a:noFill/>
        </p:spPr>
        <p:txBody>
          <a:bodyPr wrap="none" rtlCol="0">
            <a:spAutoFit/>
          </a:bodyPr>
          <a:lstStyle/>
          <a:p>
            <a:r>
              <a:rPr lang="vi-VN" dirty="0"/>
              <a:t>Ảnh</a:t>
            </a:r>
            <a:endParaRPr lang="en-US" dirty="0"/>
          </a:p>
        </p:txBody>
      </p:sp>
      <p:sp>
        <p:nvSpPr>
          <p:cNvPr id="22" name="TextBox 21"/>
          <p:cNvSpPr txBox="1"/>
          <p:nvPr/>
        </p:nvSpPr>
        <p:spPr>
          <a:xfrm>
            <a:off x="9369921" y="1002784"/>
            <a:ext cx="1326004" cy="369332"/>
          </a:xfrm>
          <a:prstGeom prst="rect">
            <a:avLst/>
          </a:prstGeom>
          <a:noFill/>
        </p:spPr>
        <p:txBody>
          <a:bodyPr wrap="none" rtlCol="0">
            <a:spAutoFit/>
          </a:bodyPr>
          <a:lstStyle/>
          <a:p>
            <a:r>
              <a:rPr lang="vi-VN"/>
              <a:t>Chức năng</a:t>
            </a:r>
            <a:endParaRPr lang="en-US" dirty="0"/>
          </a:p>
        </p:txBody>
      </p:sp>
      <p:sp>
        <p:nvSpPr>
          <p:cNvPr id="23" name="TextBox 22"/>
          <p:cNvSpPr txBox="1"/>
          <p:nvPr/>
        </p:nvSpPr>
        <p:spPr>
          <a:xfrm>
            <a:off x="2806700" y="1538249"/>
            <a:ext cx="312906" cy="369332"/>
          </a:xfrm>
          <a:prstGeom prst="rect">
            <a:avLst/>
          </a:prstGeom>
          <a:noFill/>
        </p:spPr>
        <p:txBody>
          <a:bodyPr wrap="none" rtlCol="0">
            <a:spAutoFit/>
          </a:bodyPr>
          <a:lstStyle/>
          <a:p>
            <a:r>
              <a:rPr lang="vi-VN"/>
              <a:t>1</a:t>
            </a:r>
            <a:endParaRPr lang="en-US" dirty="0"/>
          </a:p>
        </p:txBody>
      </p:sp>
      <p:sp>
        <p:nvSpPr>
          <p:cNvPr id="24" name="TextBox 23"/>
          <p:cNvSpPr txBox="1"/>
          <p:nvPr/>
        </p:nvSpPr>
        <p:spPr>
          <a:xfrm>
            <a:off x="3854450" y="1538249"/>
            <a:ext cx="1095172" cy="369332"/>
          </a:xfrm>
          <a:prstGeom prst="rect">
            <a:avLst/>
          </a:prstGeom>
          <a:noFill/>
        </p:spPr>
        <p:txBody>
          <a:bodyPr wrap="none" rtlCol="0">
            <a:spAutoFit/>
          </a:bodyPr>
          <a:lstStyle/>
          <a:p>
            <a:r>
              <a:rPr lang="vi-VN"/>
              <a:t>Đà Nẵng</a:t>
            </a:r>
            <a:endParaRPr lang="en-US" dirty="0"/>
          </a:p>
        </p:txBody>
      </p:sp>
      <p:sp>
        <p:nvSpPr>
          <p:cNvPr id="25" name="TextBox 24"/>
          <p:cNvSpPr txBox="1"/>
          <p:nvPr/>
        </p:nvSpPr>
        <p:spPr>
          <a:xfrm>
            <a:off x="5596160" y="1538249"/>
            <a:ext cx="825867" cy="369332"/>
          </a:xfrm>
          <a:prstGeom prst="rect">
            <a:avLst/>
          </a:prstGeom>
          <a:noFill/>
        </p:spPr>
        <p:txBody>
          <a:bodyPr wrap="none" rtlCol="0">
            <a:spAutoFit/>
          </a:bodyPr>
          <a:lstStyle/>
          <a:p>
            <a:r>
              <a:rPr lang="vi-VN" dirty="0"/>
              <a:t>1200$</a:t>
            </a:r>
            <a:endParaRPr lang="en-US" dirty="0"/>
          </a:p>
        </p:txBody>
      </p:sp>
      <p:sp>
        <p:nvSpPr>
          <p:cNvPr id="28" name="Rounded Rectangle 27"/>
          <p:cNvSpPr/>
          <p:nvPr/>
        </p:nvSpPr>
        <p:spPr>
          <a:xfrm>
            <a:off x="9575723" y="1538249"/>
            <a:ext cx="914400" cy="406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735405" y="1556783"/>
            <a:ext cx="595035" cy="369332"/>
          </a:xfrm>
          <a:prstGeom prst="rect">
            <a:avLst/>
          </a:prstGeom>
          <a:noFill/>
        </p:spPr>
        <p:txBody>
          <a:bodyPr wrap="none" rtlCol="0">
            <a:spAutoFit/>
          </a:bodyPr>
          <a:lstStyle/>
          <a:p>
            <a:r>
              <a:rPr lang="vi-VN" dirty="0">
                <a:solidFill>
                  <a:schemeClr val="bg1"/>
                </a:solidFill>
              </a:rPr>
              <a:t>Xóa</a:t>
            </a:r>
            <a:endParaRPr lang="en-US" dirty="0">
              <a:solidFill>
                <a:schemeClr val="bg1"/>
              </a:solidFill>
            </a:endParaRPr>
          </a:p>
        </p:txBody>
      </p:sp>
      <p:sp>
        <p:nvSpPr>
          <p:cNvPr id="19" name="Flowchart: Process 18"/>
          <p:cNvSpPr/>
          <p:nvPr/>
        </p:nvSpPr>
        <p:spPr>
          <a:xfrm>
            <a:off x="0" y="0"/>
            <a:ext cx="2508250" cy="6858000"/>
          </a:xfrm>
          <a:prstGeom prst="flowChartProcess">
            <a:avLst/>
          </a:prstGeom>
        </p:spPr>
        <p:style>
          <a:lnRef idx="2">
            <a:schemeClr val="accent3"/>
          </a:lnRef>
          <a:fillRef idx="0">
            <a:srgbClr val="FFFFFF"/>
          </a:fillRef>
          <a:effectRef idx="0">
            <a:srgbClr val="FFFFFF"/>
          </a:effectRef>
          <a:fontRef idx="minor">
            <a:schemeClr val="dk1"/>
          </a:fontRef>
        </p:style>
        <p:txBody>
          <a:bodyPr rtlCol="0" anchor="ctr"/>
          <a:lstStyle/>
          <a:p>
            <a:pPr algn="ctr"/>
            <a:endParaRPr lang="en-US"/>
          </a:p>
        </p:txBody>
      </p:sp>
      <p:grpSp>
        <p:nvGrpSpPr>
          <p:cNvPr id="33" name="Group 32"/>
          <p:cNvGrpSpPr/>
          <p:nvPr/>
        </p:nvGrpSpPr>
        <p:grpSpPr>
          <a:xfrm>
            <a:off x="200660" y="497840"/>
            <a:ext cx="2011680" cy="2306320"/>
            <a:chOff x="316" y="784"/>
            <a:chExt cx="3168" cy="3632"/>
          </a:xfrm>
        </p:grpSpPr>
        <p:sp>
          <p:nvSpPr>
            <p:cNvPr id="8" name="TextBox 7"/>
            <p:cNvSpPr txBox="1"/>
            <p:nvPr/>
          </p:nvSpPr>
          <p:spPr>
            <a:xfrm>
              <a:off x="556" y="2006"/>
              <a:ext cx="1763" cy="619"/>
            </a:xfrm>
            <a:prstGeom prst="rect">
              <a:avLst/>
            </a:prstGeom>
            <a:noFill/>
          </p:spPr>
          <p:txBody>
            <a:bodyPr wrap="square" rtlCol="0">
              <a:noAutofit/>
            </a:bodyPr>
            <a:lstStyle/>
            <a:p>
              <a:r>
                <a:rPr lang="vi-VN" sz="2000" dirty="0">
                  <a:solidFill>
                    <a:schemeClr val="tx1">
                      <a:lumMod val="65000"/>
                      <a:lumOff val="35000"/>
                    </a:schemeClr>
                  </a:solidFill>
                </a:rPr>
                <a:t>ADMIN</a:t>
              </a:r>
            </a:p>
          </p:txBody>
        </p:sp>
        <p:sp>
          <p:nvSpPr>
            <p:cNvPr id="2" name="Smiley Face 1"/>
            <p:cNvSpPr/>
            <p:nvPr/>
          </p:nvSpPr>
          <p:spPr>
            <a:xfrm>
              <a:off x="710" y="784"/>
              <a:ext cx="1107" cy="885"/>
            </a:xfrm>
            <a:prstGeom prst="smileyFace">
              <a:avLst/>
            </a:prstGeom>
          </p:spPr>
          <p:style>
            <a:lnRef idx="0">
              <a:srgbClr val="FFFFFF"/>
            </a:lnRef>
            <a:fillRef idx="3">
              <a:schemeClr val="accent1"/>
            </a:fillRef>
            <a:effectRef idx="0">
              <a:srgbClr val="FFFFFF"/>
            </a:effectRef>
            <a:fontRef idx="minor">
              <a:schemeClr val="lt1"/>
            </a:fontRef>
          </p:style>
          <p:txBody>
            <a:bodyPr rtlCol="0" anchor="ctr"/>
            <a:lstStyle/>
            <a:p>
              <a:pPr algn="ctr"/>
              <a:endParaRPr lang="en-US"/>
            </a:p>
          </p:txBody>
        </p:sp>
        <p:sp>
          <p:nvSpPr>
            <p:cNvPr id="3" name="Text Box 2"/>
            <p:cNvSpPr txBox="1"/>
            <p:nvPr/>
          </p:nvSpPr>
          <p:spPr>
            <a:xfrm>
              <a:off x="316" y="3004"/>
              <a:ext cx="3109" cy="793"/>
            </a:xfrm>
            <a:prstGeom prst="rect">
              <a:avLst/>
            </a:prstGeom>
            <a:noFill/>
          </p:spPr>
          <p:txBody>
            <a:bodyPr wrap="square" rtlCol="0">
              <a:noAutofit/>
            </a:bodyPr>
            <a:lstStyle/>
            <a:p>
              <a:r>
                <a:rPr lang="en-US" sz="2000" b="1"/>
                <a:t>Trang chủ Admin</a:t>
              </a:r>
            </a:p>
          </p:txBody>
        </p:sp>
        <p:sp>
          <p:nvSpPr>
            <p:cNvPr id="21" name="Text Box 20"/>
            <p:cNvSpPr txBox="1"/>
            <p:nvPr/>
          </p:nvSpPr>
          <p:spPr>
            <a:xfrm>
              <a:off x="316" y="3797"/>
              <a:ext cx="3168" cy="619"/>
            </a:xfrm>
            <a:prstGeom prst="rect">
              <a:avLst/>
            </a:prstGeom>
            <a:noFill/>
          </p:spPr>
          <p:txBody>
            <a:bodyPr wrap="square" rtlCol="0">
              <a:noAutofit/>
            </a:bodyPr>
            <a:lstStyle/>
            <a:p>
              <a:r>
                <a:rPr lang="en-US" sz="2000" b="1">
                  <a:hlinkClick r:id="" action="ppaction://hlinkshowjump?jump=nextslide"/>
                </a:rPr>
                <a:t>Thêm tour</a:t>
              </a:r>
              <a:endParaRPr lang="en-US" sz="2000" b="1"/>
            </a:p>
          </p:txBody>
        </p:sp>
      </p:grpSp>
      <p:sp>
        <p:nvSpPr>
          <p:cNvPr id="34" name="Text Box 33"/>
          <p:cNvSpPr txBox="1"/>
          <p:nvPr/>
        </p:nvSpPr>
        <p:spPr>
          <a:xfrm>
            <a:off x="200660" y="2873375"/>
            <a:ext cx="2252345" cy="614680"/>
          </a:xfrm>
          <a:prstGeom prst="rect">
            <a:avLst/>
          </a:prstGeom>
          <a:noFill/>
        </p:spPr>
        <p:txBody>
          <a:bodyPr wrap="square" rtlCol="0">
            <a:noAutofit/>
          </a:bodyPr>
          <a:lstStyle/>
          <a:p>
            <a:r>
              <a:rPr lang="en-US" b="1">
                <a:hlinkClick r:id="" action="ppaction://hlinkshowjump?jump=nextslide"/>
              </a:rPr>
              <a:t>Thống kê doanh thu</a:t>
            </a:r>
            <a:endParaRPr lang="en-US" b="1"/>
          </a:p>
        </p:txBody>
      </p:sp>
      <p:sp>
        <p:nvSpPr>
          <p:cNvPr id="46" name="Rectangles 45"/>
          <p:cNvSpPr/>
          <p:nvPr/>
        </p:nvSpPr>
        <p:spPr>
          <a:xfrm>
            <a:off x="8366760" y="5248910"/>
            <a:ext cx="3825240" cy="1609090"/>
          </a:xfrm>
          <a:prstGeom prst="rect">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 name="Text Box 3"/>
          <p:cNvSpPr txBox="1"/>
          <p:nvPr/>
        </p:nvSpPr>
        <p:spPr>
          <a:xfrm>
            <a:off x="8583295" y="5869305"/>
            <a:ext cx="6096000" cy="368300"/>
          </a:xfrm>
          <a:prstGeom prst="rect">
            <a:avLst/>
          </a:prstGeom>
          <a:noFill/>
        </p:spPr>
        <p:txBody>
          <a:bodyPr wrap="square" rtlCol="0" anchor="t">
            <a:spAutoFit/>
          </a:bodyPr>
          <a:lstStyle/>
          <a:p>
            <a:r>
              <a:rPr lang="en-US">
                <a:sym typeface="+mn-ea"/>
              </a:rPr>
              <a:t>Đăng nhập thành công</a:t>
            </a:r>
          </a:p>
        </p:txBody>
      </p:sp>
      <p:pic>
        <p:nvPicPr>
          <p:cNvPr id="48" name="Picture 47" descr="Screenshot 2023-12-30 131038"/>
          <p:cNvPicPr>
            <a:picLocks noChangeAspect="1"/>
          </p:cNvPicPr>
          <p:nvPr/>
        </p:nvPicPr>
        <p:blipFill>
          <a:blip r:embed="rId2"/>
          <a:stretch>
            <a:fillRect/>
          </a:stretch>
        </p:blipFill>
        <p:spPr>
          <a:xfrm>
            <a:off x="10943590" y="5852160"/>
            <a:ext cx="274955" cy="262255"/>
          </a:xfrm>
          <a:prstGeom prst="rect">
            <a:avLst/>
          </a:prstGeom>
        </p:spPr>
      </p:pic>
      <p:sp>
        <p:nvSpPr>
          <p:cNvPr id="7" name="Rectangle 14"/>
          <p:cNvSpPr/>
          <p:nvPr/>
        </p:nvSpPr>
        <p:spPr>
          <a:xfrm>
            <a:off x="2540000" y="1997396"/>
            <a:ext cx="9652000" cy="61816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4"/>
          <p:cNvSpPr/>
          <p:nvPr/>
        </p:nvSpPr>
        <p:spPr>
          <a:xfrm>
            <a:off x="2540000" y="2619061"/>
            <a:ext cx="9652000" cy="61816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p:cNvSpPr/>
          <p:nvPr/>
        </p:nvSpPr>
        <p:spPr>
          <a:xfrm>
            <a:off x="2540000" y="3236916"/>
            <a:ext cx="9652000" cy="61816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0"/>
          <p:cNvSpPr txBox="1"/>
          <p:nvPr/>
        </p:nvSpPr>
        <p:spPr>
          <a:xfrm>
            <a:off x="2801620" y="2176780"/>
            <a:ext cx="736600" cy="368300"/>
          </a:xfrm>
          <a:prstGeom prst="rect">
            <a:avLst/>
          </a:prstGeom>
          <a:noFill/>
        </p:spPr>
        <p:txBody>
          <a:bodyPr wrap="square" rtlCol="0">
            <a:spAutoFit/>
          </a:bodyPr>
          <a:lstStyle/>
          <a:p>
            <a:r>
              <a:rPr lang="en-US"/>
              <a:t>2</a:t>
            </a:r>
          </a:p>
        </p:txBody>
      </p:sp>
      <p:sp>
        <p:nvSpPr>
          <p:cNvPr id="12" name="Text Box 11"/>
          <p:cNvSpPr txBox="1"/>
          <p:nvPr/>
        </p:nvSpPr>
        <p:spPr>
          <a:xfrm>
            <a:off x="2784475" y="2804795"/>
            <a:ext cx="530860" cy="368300"/>
          </a:xfrm>
          <a:prstGeom prst="rect">
            <a:avLst/>
          </a:prstGeom>
          <a:noFill/>
        </p:spPr>
        <p:txBody>
          <a:bodyPr wrap="square" rtlCol="0">
            <a:spAutoFit/>
          </a:bodyPr>
          <a:lstStyle/>
          <a:p>
            <a:r>
              <a:rPr lang="en-US"/>
              <a:t>3</a:t>
            </a:r>
          </a:p>
        </p:txBody>
      </p:sp>
      <p:sp>
        <p:nvSpPr>
          <p:cNvPr id="26" name="Text Box 25"/>
          <p:cNvSpPr txBox="1"/>
          <p:nvPr/>
        </p:nvSpPr>
        <p:spPr>
          <a:xfrm>
            <a:off x="2715895" y="3415665"/>
            <a:ext cx="559435" cy="368300"/>
          </a:xfrm>
          <a:prstGeom prst="rect">
            <a:avLst/>
          </a:prstGeom>
          <a:noFill/>
        </p:spPr>
        <p:txBody>
          <a:bodyPr wrap="square" rtlCol="0">
            <a:spAutoFit/>
          </a:bodyPr>
          <a:lstStyle/>
          <a:p>
            <a:r>
              <a:rPr lang="en-US"/>
              <a:t>4</a:t>
            </a:r>
          </a:p>
        </p:txBody>
      </p:sp>
      <p:sp>
        <p:nvSpPr>
          <p:cNvPr id="27" name="Text Box 26"/>
          <p:cNvSpPr txBox="1"/>
          <p:nvPr/>
        </p:nvSpPr>
        <p:spPr>
          <a:xfrm>
            <a:off x="3853815" y="2129155"/>
            <a:ext cx="1182370" cy="520700"/>
          </a:xfrm>
          <a:prstGeom prst="rect">
            <a:avLst/>
          </a:prstGeom>
          <a:noFill/>
        </p:spPr>
        <p:txBody>
          <a:bodyPr wrap="square" rtlCol="0">
            <a:noAutofit/>
          </a:bodyPr>
          <a:lstStyle/>
          <a:p>
            <a:r>
              <a:rPr lang="en-US" sz="2000"/>
              <a:t>Sa Pa</a:t>
            </a:r>
          </a:p>
        </p:txBody>
      </p:sp>
      <p:sp>
        <p:nvSpPr>
          <p:cNvPr id="29" name="Text Box 28"/>
          <p:cNvSpPr txBox="1"/>
          <p:nvPr/>
        </p:nvSpPr>
        <p:spPr>
          <a:xfrm>
            <a:off x="5467985" y="2092325"/>
            <a:ext cx="1170940" cy="500380"/>
          </a:xfrm>
          <a:prstGeom prst="rect">
            <a:avLst/>
          </a:prstGeom>
          <a:noFill/>
        </p:spPr>
        <p:txBody>
          <a:bodyPr wrap="square" rtlCol="0">
            <a:noAutofit/>
          </a:bodyPr>
          <a:lstStyle/>
          <a:p>
            <a:pPr algn="ctr"/>
            <a:r>
              <a:rPr lang="en-US" sz="2000"/>
              <a:t>1300$</a:t>
            </a:r>
          </a:p>
        </p:txBody>
      </p:sp>
      <p:sp>
        <p:nvSpPr>
          <p:cNvPr id="32" name="Text Box 31"/>
          <p:cNvSpPr txBox="1"/>
          <p:nvPr/>
        </p:nvSpPr>
        <p:spPr>
          <a:xfrm>
            <a:off x="3809365" y="2705735"/>
            <a:ext cx="1499870" cy="473075"/>
          </a:xfrm>
          <a:prstGeom prst="rect">
            <a:avLst/>
          </a:prstGeom>
          <a:noFill/>
        </p:spPr>
        <p:txBody>
          <a:bodyPr wrap="square" rtlCol="0">
            <a:noAutofit/>
          </a:bodyPr>
          <a:lstStyle/>
          <a:p>
            <a:pPr algn="l"/>
            <a:r>
              <a:rPr lang="en-US" sz="2000"/>
              <a:t>Nha Trang</a:t>
            </a:r>
          </a:p>
        </p:txBody>
      </p:sp>
      <p:sp>
        <p:nvSpPr>
          <p:cNvPr id="35" name="Text Box 34"/>
          <p:cNvSpPr txBox="1"/>
          <p:nvPr/>
        </p:nvSpPr>
        <p:spPr>
          <a:xfrm>
            <a:off x="5652770" y="2713355"/>
            <a:ext cx="1254760" cy="398780"/>
          </a:xfrm>
          <a:prstGeom prst="rect">
            <a:avLst/>
          </a:prstGeom>
          <a:noFill/>
        </p:spPr>
        <p:txBody>
          <a:bodyPr wrap="square" rtlCol="0">
            <a:spAutoFit/>
          </a:bodyPr>
          <a:lstStyle/>
          <a:p>
            <a:r>
              <a:rPr lang="en-US" sz="2000"/>
              <a:t>1600</a:t>
            </a:r>
            <a:r>
              <a:rPr lang="en-US"/>
              <a:t>$</a:t>
            </a:r>
          </a:p>
        </p:txBody>
      </p:sp>
      <p:sp>
        <p:nvSpPr>
          <p:cNvPr id="36" name="Text Box 35"/>
          <p:cNvSpPr txBox="1"/>
          <p:nvPr/>
        </p:nvSpPr>
        <p:spPr>
          <a:xfrm>
            <a:off x="3916045" y="3415665"/>
            <a:ext cx="1552575" cy="398780"/>
          </a:xfrm>
          <a:prstGeom prst="rect">
            <a:avLst/>
          </a:prstGeom>
          <a:noFill/>
        </p:spPr>
        <p:txBody>
          <a:bodyPr wrap="square" rtlCol="0">
            <a:spAutoFit/>
          </a:bodyPr>
          <a:lstStyle/>
          <a:p>
            <a:r>
              <a:rPr lang="en-US" sz="2000"/>
              <a:t>Huế</a:t>
            </a:r>
          </a:p>
        </p:txBody>
      </p:sp>
      <p:sp>
        <p:nvSpPr>
          <p:cNvPr id="37" name="Text Box 36"/>
          <p:cNvSpPr txBox="1"/>
          <p:nvPr/>
        </p:nvSpPr>
        <p:spPr>
          <a:xfrm>
            <a:off x="5595620" y="3342640"/>
            <a:ext cx="951865" cy="415925"/>
          </a:xfrm>
          <a:prstGeom prst="rect">
            <a:avLst/>
          </a:prstGeom>
          <a:noFill/>
        </p:spPr>
        <p:txBody>
          <a:bodyPr wrap="square" rtlCol="0">
            <a:noAutofit/>
          </a:bodyPr>
          <a:lstStyle/>
          <a:p>
            <a:r>
              <a:rPr lang="en-US" sz="2000"/>
              <a:t>1200</a:t>
            </a:r>
            <a:r>
              <a:rPr lang="en-US"/>
              <a:t>$</a:t>
            </a:r>
          </a:p>
        </p:txBody>
      </p:sp>
      <p:sp>
        <p:nvSpPr>
          <p:cNvPr id="38" name="Rounded Rectangle 37"/>
          <p:cNvSpPr/>
          <p:nvPr/>
        </p:nvSpPr>
        <p:spPr>
          <a:xfrm>
            <a:off x="9562465" y="2131695"/>
            <a:ext cx="891540" cy="413385"/>
          </a:xfrm>
          <a:prstGeom prst="roundRect">
            <a:avLst/>
          </a:prstGeom>
          <a:solidFill>
            <a:srgbClr val="FF000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9" name="Rounded Rectangle 38"/>
          <p:cNvSpPr/>
          <p:nvPr/>
        </p:nvSpPr>
        <p:spPr>
          <a:xfrm>
            <a:off x="9539605" y="2713355"/>
            <a:ext cx="951230" cy="422275"/>
          </a:xfrm>
          <a:prstGeom prst="round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0" name="Rounded Rectangle 39"/>
          <p:cNvSpPr/>
          <p:nvPr/>
        </p:nvSpPr>
        <p:spPr>
          <a:xfrm>
            <a:off x="9540240" y="3342640"/>
            <a:ext cx="949325" cy="408940"/>
          </a:xfrm>
          <a:prstGeom prst="round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1" name="Text Box 40"/>
          <p:cNvSpPr txBox="1"/>
          <p:nvPr/>
        </p:nvSpPr>
        <p:spPr>
          <a:xfrm>
            <a:off x="9562465" y="2092960"/>
            <a:ext cx="904875" cy="382905"/>
          </a:xfrm>
          <a:prstGeom prst="rect">
            <a:avLst/>
          </a:prstGeom>
          <a:ln>
            <a:noFill/>
          </a:ln>
        </p:spPr>
        <p:style>
          <a:lnRef idx="2">
            <a:schemeClr val="accent1"/>
          </a:lnRef>
          <a:fillRef idx="0">
            <a:srgbClr val="FFFFFF"/>
          </a:fillRef>
          <a:effectRef idx="0">
            <a:srgbClr val="FFFFFF"/>
          </a:effectRef>
          <a:fontRef idx="minor">
            <a:schemeClr val="dk1"/>
          </a:fontRef>
        </p:style>
        <p:txBody>
          <a:bodyPr wrap="square" rtlCol="0">
            <a:noAutofit/>
          </a:bodyPr>
          <a:lstStyle/>
          <a:p>
            <a:pPr algn="ctr"/>
            <a:r>
              <a:rPr lang="en-US" sz="2000">
                <a:solidFill>
                  <a:schemeClr val="bg1"/>
                </a:solidFill>
              </a:rPr>
              <a:t>Xóa</a:t>
            </a:r>
          </a:p>
        </p:txBody>
      </p:sp>
      <p:sp>
        <p:nvSpPr>
          <p:cNvPr id="44" name="Text Box 43"/>
          <p:cNvSpPr txBox="1"/>
          <p:nvPr/>
        </p:nvSpPr>
        <p:spPr>
          <a:xfrm>
            <a:off x="9540240" y="2742565"/>
            <a:ext cx="950595" cy="363220"/>
          </a:xfrm>
          <a:prstGeom prst="rect">
            <a:avLst/>
          </a:prstGeom>
          <a:ln>
            <a:noFill/>
          </a:ln>
        </p:spPr>
        <p:style>
          <a:lnRef idx="2">
            <a:schemeClr val="accent1"/>
          </a:lnRef>
          <a:fillRef idx="0">
            <a:srgbClr val="FFFFFF"/>
          </a:fillRef>
          <a:effectRef idx="0">
            <a:srgbClr val="FFFFFF"/>
          </a:effectRef>
          <a:fontRef idx="minor">
            <a:schemeClr val="dk1"/>
          </a:fontRef>
        </p:style>
        <p:txBody>
          <a:bodyPr wrap="square" rtlCol="0">
            <a:noAutofit/>
          </a:bodyPr>
          <a:lstStyle/>
          <a:p>
            <a:pPr algn="ctr"/>
            <a:r>
              <a:rPr lang="en-US" sz="2000">
                <a:solidFill>
                  <a:schemeClr val="bg1"/>
                </a:solidFill>
              </a:rPr>
              <a:t>Xóa</a:t>
            </a:r>
          </a:p>
        </p:txBody>
      </p:sp>
      <p:sp>
        <p:nvSpPr>
          <p:cNvPr id="45" name="Text Box 44"/>
          <p:cNvSpPr txBox="1"/>
          <p:nvPr/>
        </p:nvSpPr>
        <p:spPr>
          <a:xfrm>
            <a:off x="9284970" y="3934460"/>
            <a:ext cx="688340" cy="367665"/>
          </a:xfrm>
          <a:prstGeom prst="rect">
            <a:avLst/>
          </a:prstGeom>
          <a:ln>
            <a:noFill/>
          </a:ln>
        </p:spPr>
        <p:style>
          <a:lnRef idx="2">
            <a:schemeClr val="accent1"/>
          </a:lnRef>
          <a:fillRef idx="0">
            <a:srgbClr val="FFFFFF"/>
          </a:fillRef>
          <a:effectRef idx="0">
            <a:srgbClr val="FFFFFF"/>
          </a:effectRef>
          <a:fontRef idx="minor">
            <a:schemeClr val="dk1"/>
          </a:fontRef>
        </p:style>
        <p:txBody>
          <a:bodyPr wrap="square" rtlCol="0">
            <a:noAutofit/>
          </a:bodyPr>
          <a:lstStyle/>
          <a:p>
            <a:pPr algn="ctr"/>
            <a:r>
              <a:rPr lang="en-US" sz="2000">
                <a:solidFill>
                  <a:schemeClr val="bg1"/>
                </a:solidFill>
              </a:rPr>
              <a:t>Xóa</a:t>
            </a:r>
          </a:p>
        </p:txBody>
      </p:sp>
      <p:sp>
        <p:nvSpPr>
          <p:cNvPr id="47" name="Text Box 46"/>
          <p:cNvSpPr txBox="1"/>
          <p:nvPr/>
        </p:nvSpPr>
        <p:spPr>
          <a:xfrm>
            <a:off x="9576435" y="3342640"/>
            <a:ext cx="877570" cy="408940"/>
          </a:xfrm>
          <a:prstGeom prst="rect">
            <a:avLst/>
          </a:prstGeom>
          <a:noFill/>
        </p:spPr>
        <p:txBody>
          <a:bodyPr wrap="square" rtlCol="0">
            <a:noAutofit/>
          </a:bodyPr>
          <a:lstStyle/>
          <a:p>
            <a:pPr algn="ctr"/>
            <a:r>
              <a:rPr lang="en-US">
                <a:solidFill>
                  <a:schemeClr val="bg1"/>
                </a:solidFill>
                <a:latin typeface="Calibri" panose="020F0502020204030204" charset="0"/>
                <a:cs typeface="Calibri" panose="020F0502020204030204" charset="0"/>
              </a:rPr>
              <a:t>Xóa</a:t>
            </a:r>
          </a:p>
        </p:txBody>
      </p:sp>
      <p:pic>
        <p:nvPicPr>
          <p:cNvPr id="50" name="Picture 49" descr="hinh-nen-may-tinh (1)"/>
          <p:cNvPicPr>
            <a:picLocks noChangeAspect="1"/>
          </p:cNvPicPr>
          <p:nvPr/>
        </p:nvPicPr>
        <p:blipFill>
          <a:blip r:embed="rId3"/>
          <a:stretch>
            <a:fillRect/>
          </a:stretch>
        </p:blipFill>
        <p:spPr>
          <a:xfrm>
            <a:off x="7327900" y="1478915"/>
            <a:ext cx="828040" cy="466090"/>
          </a:xfrm>
          <a:prstGeom prst="rect">
            <a:avLst/>
          </a:prstGeom>
        </p:spPr>
      </p:pic>
      <p:pic>
        <p:nvPicPr>
          <p:cNvPr id="52" name="Picture 51" descr="z4998520342420_8b8d07921bf25f5a5e68da8849cd6976"/>
          <p:cNvPicPr>
            <a:picLocks noChangeAspect="1"/>
          </p:cNvPicPr>
          <p:nvPr/>
        </p:nvPicPr>
        <p:blipFill>
          <a:blip r:embed="rId4"/>
          <a:stretch>
            <a:fillRect/>
          </a:stretch>
        </p:blipFill>
        <p:spPr>
          <a:xfrm>
            <a:off x="7328535" y="2092960"/>
            <a:ext cx="827405" cy="457200"/>
          </a:xfrm>
          <a:prstGeom prst="rect">
            <a:avLst/>
          </a:prstGeom>
        </p:spPr>
      </p:pic>
      <p:pic>
        <p:nvPicPr>
          <p:cNvPr id="53" name="Picture 52" descr="hinh-anh-nen-may-tinh-dep_102457270"/>
          <p:cNvPicPr>
            <a:picLocks noChangeAspect="1"/>
          </p:cNvPicPr>
          <p:nvPr/>
        </p:nvPicPr>
        <p:blipFill>
          <a:blip r:embed="rId5"/>
          <a:stretch>
            <a:fillRect/>
          </a:stretch>
        </p:blipFill>
        <p:spPr>
          <a:xfrm>
            <a:off x="7327900" y="2704465"/>
            <a:ext cx="827405" cy="431800"/>
          </a:xfrm>
          <a:prstGeom prst="rect">
            <a:avLst/>
          </a:prstGeom>
        </p:spPr>
      </p:pic>
      <p:pic>
        <p:nvPicPr>
          <p:cNvPr id="54" name="Picture 53" descr="4-16028385845612107031236"/>
          <p:cNvPicPr>
            <a:picLocks noChangeAspect="1"/>
          </p:cNvPicPr>
          <p:nvPr/>
        </p:nvPicPr>
        <p:blipFill>
          <a:blip r:embed="rId6"/>
          <a:stretch>
            <a:fillRect/>
          </a:stretch>
        </p:blipFill>
        <p:spPr>
          <a:xfrm>
            <a:off x="7331075" y="3335020"/>
            <a:ext cx="824865" cy="4489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62590" y="1878689"/>
            <a:ext cx="1214820" cy="369332"/>
          </a:xfrm>
          <a:prstGeom prst="rect">
            <a:avLst/>
          </a:prstGeom>
          <a:noFill/>
        </p:spPr>
        <p:txBody>
          <a:bodyPr wrap="none" rtlCol="0">
            <a:spAutoFit/>
          </a:bodyPr>
          <a:lstStyle/>
          <a:p>
            <a:r>
              <a:rPr lang="vi-VN" dirty="0">
                <a:solidFill>
                  <a:schemeClr val="bg1"/>
                </a:solidFill>
              </a:rPr>
              <a:t>Trang chủ</a:t>
            </a:r>
            <a:endParaRPr lang="en-US" dirty="0">
              <a:solidFill>
                <a:schemeClr val="bg1"/>
              </a:solidFill>
            </a:endParaRPr>
          </a:p>
        </p:txBody>
      </p:sp>
      <p:grpSp>
        <p:nvGrpSpPr>
          <p:cNvPr id="33" name="Group 32"/>
          <p:cNvGrpSpPr/>
          <p:nvPr/>
        </p:nvGrpSpPr>
        <p:grpSpPr>
          <a:xfrm>
            <a:off x="200660" y="544195"/>
            <a:ext cx="2011680" cy="2306320"/>
            <a:chOff x="316" y="784"/>
            <a:chExt cx="3168" cy="3632"/>
          </a:xfrm>
        </p:grpSpPr>
        <p:sp>
          <p:nvSpPr>
            <p:cNvPr id="8" name="TextBox 7"/>
            <p:cNvSpPr txBox="1"/>
            <p:nvPr/>
          </p:nvSpPr>
          <p:spPr>
            <a:xfrm>
              <a:off x="556" y="2006"/>
              <a:ext cx="1763" cy="619"/>
            </a:xfrm>
            <a:prstGeom prst="rect">
              <a:avLst/>
            </a:prstGeom>
            <a:noFill/>
          </p:spPr>
          <p:txBody>
            <a:bodyPr wrap="square" rtlCol="0">
              <a:noAutofit/>
            </a:bodyPr>
            <a:lstStyle/>
            <a:p>
              <a:r>
                <a:rPr lang="vi-VN" sz="2000" dirty="0">
                  <a:solidFill>
                    <a:schemeClr val="tx1">
                      <a:lumMod val="65000"/>
                      <a:lumOff val="35000"/>
                    </a:schemeClr>
                  </a:solidFill>
                </a:rPr>
                <a:t>ADMIN</a:t>
              </a:r>
            </a:p>
          </p:txBody>
        </p:sp>
        <p:sp>
          <p:nvSpPr>
            <p:cNvPr id="2" name="Smiley Face 1"/>
            <p:cNvSpPr/>
            <p:nvPr/>
          </p:nvSpPr>
          <p:spPr>
            <a:xfrm>
              <a:off x="710" y="784"/>
              <a:ext cx="1107" cy="885"/>
            </a:xfrm>
            <a:prstGeom prst="smileyFace">
              <a:avLst/>
            </a:prstGeom>
          </p:spPr>
          <p:style>
            <a:lnRef idx="0">
              <a:srgbClr val="FFFFFF"/>
            </a:lnRef>
            <a:fillRef idx="3">
              <a:schemeClr val="accent1"/>
            </a:fillRef>
            <a:effectRef idx="0">
              <a:srgbClr val="FFFFFF"/>
            </a:effectRef>
            <a:fontRef idx="minor">
              <a:schemeClr val="lt1"/>
            </a:fontRef>
          </p:style>
          <p:txBody>
            <a:bodyPr rtlCol="0" anchor="ctr"/>
            <a:lstStyle/>
            <a:p>
              <a:pPr algn="ctr"/>
              <a:endParaRPr lang="en-US"/>
            </a:p>
          </p:txBody>
        </p:sp>
        <p:sp>
          <p:nvSpPr>
            <p:cNvPr id="3" name="Text Box 2"/>
            <p:cNvSpPr txBox="1"/>
            <p:nvPr/>
          </p:nvSpPr>
          <p:spPr>
            <a:xfrm>
              <a:off x="316" y="3004"/>
              <a:ext cx="3109" cy="793"/>
            </a:xfrm>
            <a:prstGeom prst="rect">
              <a:avLst/>
            </a:prstGeom>
            <a:noFill/>
          </p:spPr>
          <p:txBody>
            <a:bodyPr wrap="square" rtlCol="0">
              <a:noAutofit/>
            </a:bodyPr>
            <a:lstStyle/>
            <a:p>
              <a:r>
                <a:rPr lang="en-US" sz="2000" b="1"/>
                <a:t>Trang chủ Admin</a:t>
              </a:r>
            </a:p>
          </p:txBody>
        </p:sp>
        <p:sp>
          <p:nvSpPr>
            <p:cNvPr id="21" name="Text Box 20"/>
            <p:cNvSpPr txBox="1"/>
            <p:nvPr/>
          </p:nvSpPr>
          <p:spPr>
            <a:xfrm>
              <a:off x="316" y="3797"/>
              <a:ext cx="3168" cy="619"/>
            </a:xfrm>
            <a:prstGeom prst="rect">
              <a:avLst/>
            </a:prstGeom>
            <a:noFill/>
          </p:spPr>
          <p:txBody>
            <a:bodyPr wrap="square" rtlCol="0">
              <a:noAutofit/>
            </a:bodyPr>
            <a:lstStyle/>
            <a:p>
              <a:r>
                <a:rPr lang="en-US" sz="2000" b="1">
                  <a:hlinkClick r:id="" action="ppaction://hlinkshowjump?jump=nextslide"/>
                </a:rPr>
                <a:t>Thêm tour</a:t>
              </a:r>
              <a:endParaRPr lang="en-US" sz="2000" b="1"/>
            </a:p>
          </p:txBody>
        </p:sp>
      </p:grpSp>
      <p:sp>
        <p:nvSpPr>
          <p:cNvPr id="34" name="Text Box 33"/>
          <p:cNvSpPr txBox="1"/>
          <p:nvPr/>
        </p:nvSpPr>
        <p:spPr>
          <a:xfrm>
            <a:off x="200660" y="2873375"/>
            <a:ext cx="2252345" cy="614680"/>
          </a:xfrm>
          <a:prstGeom prst="rect">
            <a:avLst/>
          </a:prstGeom>
          <a:noFill/>
        </p:spPr>
        <p:txBody>
          <a:bodyPr wrap="square" rtlCol="0">
            <a:noAutofit/>
          </a:bodyPr>
          <a:lstStyle/>
          <a:p>
            <a:r>
              <a:rPr lang="en-US" b="1"/>
              <a:t>Thống kê doanh thu</a:t>
            </a:r>
          </a:p>
        </p:txBody>
      </p:sp>
      <p:sp>
        <p:nvSpPr>
          <p:cNvPr id="4" name="Text Box 3"/>
          <p:cNvSpPr txBox="1"/>
          <p:nvPr/>
        </p:nvSpPr>
        <p:spPr>
          <a:xfrm>
            <a:off x="5530215" y="135890"/>
            <a:ext cx="4064000" cy="398780"/>
          </a:xfrm>
          <a:prstGeom prst="rect">
            <a:avLst/>
          </a:prstGeom>
          <a:noFill/>
        </p:spPr>
        <p:txBody>
          <a:bodyPr wrap="square" rtlCol="0">
            <a:spAutoFit/>
          </a:bodyPr>
          <a:lstStyle/>
          <a:p>
            <a:r>
              <a:rPr lang="en-US" sz="2000" b="1"/>
              <a:t>Thống kê doanh thu</a:t>
            </a:r>
          </a:p>
        </p:txBody>
      </p:sp>
      <p:sp>
        <p:nvSpPr>
          <p:cNvPr id="7" name="Text Box 6"/>
          <p:cNvSpPr txBox="1"/>
          <p:nvPr/>
        </p:nvSpPr>
        <p:spPr>
          <a:xfrm>
            <a:off x="2801620" y="625475"/>
            <a:ext cx="3147060" cy="399415"/>
          </a:xfrm>
          <a:prstGeom prst="rect">
            <a:avLst/>
          </a:prstGeom>
          <a:noFill/>
        </p:spPr>
        <p:txBody>
          <a:bodyPr wrap="square" rtlCol="0">
            <a:noAutofit/>
          </a:bodyPr>
          <a:lstStyle/>
          <a:p>
            <a:r>
              <a:rPr lang="en-US" sz="2000"/>
              <a:t>Tổng thu nhập</a:t>
            </a:r>
            <a:r>
              <a:rPr lang="en-US"/>
              <a:t> </a:t>
            </a:r>
          </a:p>
        </p:txBody>
      </p:sp>
      <p:sp>
        <p:nvSpPr>
          <p:cNvPr id="9" name="Text Box 8"/>
          <p:cNvSpPr txBox="1"/>
          <p:nvPr/>
        </p:nvSpPr>
        <p:spPr>
          <a:xfrm>
            <a:off x="2905125" y="1059815"/>
            <a:ext cx="4264025" cy="368300"/>
          </a:xfrm>
          <a:prstGeom prst="rect">
            <a:avLst/>
          </a:prstGeom>
          <a:noFill/>
        </p:spPr>
        <p:txBody>
          <a:bodyPr wrap="square" rtlCol="0">
            <a:spAutoFit/>
          </a:bodyPr>
          <a:lstStyle/>
          <a:p>
            <a:r>
              <a:rPr lang="en-US"/>
              <a:t>- </a:t>
            </a:r>
            <a:r>
              <a:rPr lang="en-US">
                <a:latin typeface="Calibri Light" panose="020F0302020204030204" charset="0"/>
                <a:cs typeface="Calibri Light" panose="020F0302020204030204" charset="0"/>
              </a:rPr>
              <a:t>Tổng doanh thu:         3.000.000$</a:t>
            </a:r>
          </a:p>
        </p:txBody>
      </p:sp>
      <p:sp>
        <p:nvSpPr>
          <p:cNvPr id="11" name="Text Box 10"/>
          <p:cNvSpPr txBox="1"/>
          <p:nvPr/>
        </p:nvSpPr>
        <p:spPr>
          <a:xfrm>
            <a:off x="2905125" y="1463040"/>
            <a:ext cx="3940810" cy="318135"/>
          </a:xfrm>
          <a:prstGeom prst="rect">
            <a:avLst/>
          </a:prstGeom>
          <a:noFill/>
        </p:spPr>
        <p:txBody>
          <a:bodyPr wrap="square" rtlCol="0">
            <a:noAutofit/>
          </a:bodyPr>
          <a:lstStyle/>
          <a:p>
            <a:r>
              <a:rPr lang="en-US"/>
              <a:t>- </a:t>
            </a:r>
            <a:r>
              <a:rPr lang="en-US">
                <a:latin typeface="Calibri Light" panose="020F0302020204030204" charset="0"/>
                <a:cs typeface="Calibri Light" panose="020F0302020204030204" charset="0"/>
              </a:rPr>
              <a:t>Tổng đơn hàng:      500 đơn hàng</a:t>
            </a:r>
          </a:p>
        </p:txBody>
      </p:sp>
      <p:sp>
        <p:nvSpPr>
          <p:cNvPr id="12" name="Text Box 11"/>
          <p:cNvSpPr txBox="1"/>
          <p:nvPr/>
        </p:nvSpPr>
        <p:spPr>
          <a:xfrm>
            <a:off x="2944495" y="1789430"/>
            <a:ext cx="3725545" cy="417195"/>
          </a:xfrm>
          <a:prstGeom prst="rect">
            <a:avLst/>
          </a:prstGeom>
          <a:noFill/>
        </p:spPr>
        <p:txBody>
          <a:bodyPr wrap="square" rtlCol="0">
            <a:noAutofit/>
          </a:bodyPr>
          <a:lstStyle/>
          <a:p>
            <a:r>
              <a:rPr lang="en-US"/>
              <a:t>Tour thịnh hành</a:t>
            </a:r>
          </a:p>
        </p:txBody>
      </p:sp>
      <p:pic>
        <p:nvPicPr>
          <p:cNvPr id="27" name="Picture 26" descr="Sapa-Biking-Trekking-2-days-Homestay"/>
          <p:cNvPicPr>
            <a:picLocks noChangeAspect="1"/>
          </p:cNvPicPr>
          <p:nvPr/>
        </p:nvPicPr>
        <p:blipFill>
          <a:blip r:embed="rId2"/>
          <a:stretch>
            <a:fillRect/>
          </a:stretch>
        </p:blipFill>
        <p:spPr>
          <a:xfrm>
            <a:off x="3083560" y="2320925"/>
            <a:ext cx="2250440" cy="1192530"/>
          </a:xfrm>
          <a:prstGeom prst="rect">
            <a:avLst/>
          </a:prstGeom>
        </p:spPr>
      </p:pic>
      <p:pic>
        <p:nvPicPr>
          <p:cNvPr id="29" name="Picture 28" descr="VNO-Thai Nguyen - The Cradle of Vietnamese Tea "/>
          <p:cNvPicPr>
            <a:picLocks noChangeAspect="1"/>
          </p:cNvPicPr>
          <p:nvPr/>
        </p:nvPicPr>
        <p:blipFill>
          <a:blip r:embed="rId3"/>
          <a:stretch>
            <a:fillRect/>
          </a:stretch>
        </p:blipFill>
        <p:spPr>
          <a:xfrm rot="10800000" flipV="1">
            <a:off x="3083560" y="4110355"/>
            <a:ext cx="2378710" cy="1266190"/>
          </a:xfrm>
          <a:prstGeom prst="rect">
            <a:avLst/>
          </a:prstGeom>
        </p:spPr>
      </p:pic>
      <p:sp>
        <p:nvSpPr>
          <p:cNvPr id="31" name="Text Box 30"/>
          <p:cNvSpPr txBox="1"/>
          <p:nvPr/>
        </p:nvSpPr>
        <p:spPr>
          <a:xfrm>
            <a:off x="3138805" y="3604895"/>
            <a:ext cx="4064000" cy="368300"/>
          </a:xfrm>
          <a:prstGeom prst="rect">
            <a:avLst/>
          </a:prstGeom>
          <a:noFill/>
        </p:spPr>
        <p:txBody>
          <a:bodyPr wrap="square" rtlCol="0">
            <a:spAutoFit/>
          </a:bodyPr>
          <a:lstStyle/>
          <a:p>
            <a:r>
              <a:rPr lang="en-US"/>
              <a:t>Sa Pa</a:t>
            </a:r>
          </a:p>
        </p:txBody>
      </p:sp>
      <p:sp>
        <p:nvSpPr>
          <p:cNvPr id="36" name="Text Box 35"/>
          <p:cNvSpPr txBox="1"/>
          <p:nvPr/>
        </p:nvSpPr>
        <p:spPr>
          <a:xfrm>
            <a:off x="3105150" y="5376545"/>
            <a:ext cx="2357755" cy="368300"/>
          </a:xfrm>
          <a:prstGeom prst="rect">
            <a:avLst/>
          </a:prstGeom>
          <a:noFill/>
        </p:spPr>
        <p:txBody>
          <a:bodyPr wrap="square" rtlCol="0">
            <a:spAutoFit/>
          </a:bodyPr>
          <a:lstStyle/>
          <a:p>
            <a:r>
              <a:rPr lang="en-US"/>
              <a:t>Thái nguyên</a:t>
            </a:r>
          </a:p>
        </p:txBody>
      </p:sp>
      <p:pic>
        <p:nvPicPr>
          <p:cNvPr id="37" name="Picture 36" descr="3-2"/>
          <p:cNvPicPr>
            <a:picLocks noChangeAspect="1"/>
          </p:cNvPicPr>
          <p:nvPr/>
        </p:nvPicPr>
        <p:blipFill>
          <a:blip r:embed="rId4"/>
          <a:stretch>
            <a:fillRect/>
          </a:stretch>
        </p:blipFill>
        <p:spPr>
          <a:xfrm>
            <a:off x="7425055" y="2320925"/>
            <a:ext cx="2357120" cy="1219835"/>
          </a:xfrm>
          <a:prstGeom prst="rect">
            <a:avLst/>
          </a:prstGeom>
        </p:spPr>
      </p:pic>
      <p:sp>
        <p:nvSpPr>
          <p:cNvPr id="38" name="Text Box 37"/>
          <p:cNvSpPr txBox="1"/>
          <p:nvPr/>
        </p:nvSpPr>
        <p:spPr>
          <a:xfrm>
            <a:off x="7425055" y="3540760"/>
            <a:ext cx="1369695" cy="368300"/>
          </a:xfrm>
          <a:prstGeom prst="rect">
            <a:avLst/>
          </a:prstGeom>
          <a:noFill/>
        </p:spPr>
        <p:txBody>
          <a:bodyPr wrap="square" rtlCol="0">
            <a:spAutoFit/>
          </a:bodyPr>
          <a:lstStyle/>
          <a:p>
            <a:r>
              <a:rPr lang="en-US"/>
              <a:t>Tà Xuồng</a:t>
            </a:r>
          </a:p>
        </p:txBody>
      </p:sp>
      <p:sp>
        <p:nvSpPr>
          <p:cNvPr id="39" name="Text Box 38"/>
          <p:cNvSpPr txBox="1"/>
          <p:nvPr/>
        </p:nvSpPr>
        <p:spPr>
          <a:xfrm>
            <a:off x="3105150" y="5816600"/>
            <a:ext cx="4064000" cy="368300"/>
          </a:xfrm>
          <a:prstGeom prst="rect">
            <a:avLst/>
          </a:prstGeom>
          <a:noFill/>
        </p:spPr>
        <p:txBody>
          <a:bodyPr wrap="square" rtlCol="0">
            <a:spAutoFit/>
          </a:bodyPr>
          <a:lstStyle/>
          <a:p>
            <a:r>
              <a:rPr lang="en-US"/>
              <a:t>Báo cáo chi tiết</a:t>
            </a:r>
          </a:p>
        </p:txBody>
      </p:sp>
      <p:sp>
        <p:nvSpPr>
          <p:cNvPr id="40" name="Rectangles 39"/>
          <p:cNvSpPr/>
          <p:nvPr/>
        </p:nvSpPr>
        <p:spPr>
          <a:xfrm>
            <a:off x="3133090" y="6184900"/>
            <a:ext cx="8350250" cy="690245"/>
          </a:xfrm>
          <a:prstGeom prst="rect">
            <a:avLst/>
          </a:prstGeom>
          <a:solidFill>
            <a:schemeClr val="bg1">
              <a:lumMod val="8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1" name="Rectangles 40"/>
          <p:cNvSpPr/>
          <p:nvPr/>
        </p:nvSpPr>
        <p:spPr>
          <a:xfrm>
            <a:off x="3138805" y="6193155"/>
            <a:ext cx="8345170" cy="372745"/>
          </a:xfrm>
          <a:prstGeom prst="rect">
            <a:avLst/>
          </a:prstGeom>
          <a:solidFill>
            <a:schemeClr val="bg1">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2" name="Text Box 41"/>
          <p:cNvSpPr txBox="1"/>
          <p:nvPr/>
        </p:nvSpPr>
        <p:spPr>
          <a:xfrm>
            <a:off x="3479800" y="6184900"/>
            <a:ext cx="1122045" cy="368300"/>
          </a:xfrm>
          <a:prstGeom prst="rect">
            <a:avLst/>
          </a:prstGeom>
          <a:noFill/>
        </p:spPr>
        <p:txBody>
          <a:bodyPr wrap="square" rtlCol="0">
            <a:spAutoFit/>
          </a:bodyPr>
          <a:lstStyle/>
          <a:p>
            <a:r>
              <a:rPr lang="en-US"/>
              <a:t>ID Tour</a:t>
            </a:r>
          </a:p>
        </p:txBody>
      </p:sp>
      <p:sp>
        <p:nvSpPr>
          <p:cNvPr id="43" name="Text Box 42"/>
          <p:cNvSpPr txBox="1"/>
          <p:nvPr/>
        </p:nvSpPr>
        <p:spPr>
          <a:xfrm>
            <a:off x="5573395" y="6193155"/>
            <a:ext cx="1234440" cy="368300"/>
          </a:xfrm>
          <a:prstGeom prst="rect">
            <a:avLst/>
          </a:prstGeom>
          <a:noFill/>
        </p:spPr>
        <p:txBody>
          <a:bodyPr wrap="square" rtlCol="0">
            <a:spAutoFit/>
          </a:bodyPr>
          <a:lstStyle/>
          <a:p>
            <a:r>
              <a:rPr lang="en-US"/>
              <a:t>Tên Tour</a:t>
            </a:r>
          </a:p>
        </p:txBody>
      </p:sp>
      <p:sp>
        <p:nvSpPr>
          <p:cNvPr id="45" name="Text Box 44"/>
          <p:cNvSpPr txBox="1"/>
          <p:nvPr/>
        </p:nvSpPr>
        <p:spPr>
          <a:xfrm>
            <a:off x="8034020" y="6197600"/>
            <a:ext cx="944245" cy="368300"/>
          </a:xfrm>
          <a:prstGeom prst="rect">
            <a:avLst/>
          </a:prstGeom>
          <a:noFill/>
        </p:spPr>
        <p:txBody>
          <a:bodyPr wrap="square" rtlCol="0">
            <a:spAutoFit/>
          </a:bodyPr>
          <a:lstStyle/>
          <a:p>
            <a:r>
              <a:rPr lang="en-US"/>
              <a:t>Giá</a:t>
            </a:r>
          </a:p>
        </p:txBody>
      </p:sp>
      <p:sp>
        <p:nvSpPr>
          <p:cNvPr id="47" name="Text Box 46"/>
          <p:cNvSpPr txBox="1"/>
          <p:nvPr/>
        </p:nvSpPr>
        <p:spPr>
          <a:xfrm>
            <a:off x="9728835" y="6193155"/>
            <a:ext cx="1205230" cy="368300"/>
          </a:xfrm>
          <a:prstGeom prst="rect">
            <a:avLst/>
          </a:prstGeom>
          <a:noFill/>
        </p:spPr>
        <p:txBody>
          <a:bodyPr wrap="square" rtlCol="0">
            <a:spAutoFit/>
          </a:bodyPr>
          <a:lstStyle/>
          <a:p>
            <a:r>
              <a:rPr lang="en-US"/>
              <a:t>Ngày đặt</a:t>
            </a:r>
          </a:p>
        </p:txBody>
      </p:sp>
      <p:sp>
        <p:nvSpPr>
          <p:cNvPr id="48" name="Text Box 47"/>
          <p:cNvSpPr txBox="1"/>
          <p:nvPr/>
        </p:nvSpPr>
        <p:spPr>
          <a:xfrm>
            <a:off x="3479800" y="6553200"/>
            <a:ext cx="1065530" cy="368300"/>
          </a:xfrm>
          <a:prstGeom prst="rect">
            <a:avLst/>
          </a:prstGeom>
          <a:noFill/>
        </p:spPr>
        <p:txBody>
          <a:bodyPr wrap="square" rtlCol="0" anchor="t">
            <a:spAutoFit/>
          </a:bodyPr>
          <a:lstStyle/>
          <a:p>
            <a:pPr algn="ctr"/>
            <a:r>
              <a:rPr lang="en-US">
                <a:sym typeface="+mn-ea"/>
              </a:rPr>
              <a:t>1</a:t>
            </a:r>
          </a:p>
        </p:txBody>
      </p:sp>
      <p:sp>
        <p:nvSpPr>
          <p:cNvPr id="49" name="Text Box 48"/>
          <p:cNvSpPr txBox="1"/>
          <p:nvPr/>
        </p:nvSpPr>
        <p:spPr>
          <a:xfrm>
            <a:off x="5573395" y="6539865"/>
            <a:ext cx="1141730" cy="334645"/>
          </a:xfrm>
          <a:prstGeom prst="rect">
            <a:avLst/>
          </a:prstGeom>
          <a:noFill/>
        </p:spPr>
        <p:txBody>
          <a:bodyPr wrap="square" rtlCol="0" anchor="t">
            <a:noAutofit/>
          </a:bodyPr>
          <a:lstStyle/>
          <a:p>
            <a:r>
              <a:rPr lang="en-US">
                <a:sym typeface="+mn-ea"/>
              </a:rPr>
              <a:t>Sa Pa</a:t>
            </a:r>
          </a:p>
        </p:txBody>
      </p:sp>
      <p:sp>
        <p:nvSpPr>
          <p:cNvPr id="50" name="Text Box 49"/>
          <p:cNvSpPr txBox="1"/>
          <p:nvPr/>
        </p:nvSpPr>
        <p:spPr>
          <a:xfrm>
            <a:off x="7814945" y="6539865"/>
            <a:ext cx="1070610" cy="368300"/>
          </a:xfrm>
          <a:prstGeom prst="rect">
            <a:avLst/>
          </a:prstGeom>
          <a:noFill/>
        </p:spPr>
        <p:txBody>
          <a:bodyPr wrap="square" rtlCol="0" anchor="t">
            <a:spAutoFit/>
          </a:bodyPr>
          <a:lstStyle/>
          <a:p>
            <a:pPr algn="ctr"/>
            <a:r>
              <a:rPr lang="en-US">
                <a:sym typeface="+mn-ea"/>
              </a:rPr>
              <a:t>1200$</a:t>
            </a:r>
          </a:p>
        </p:txBody>
      </p:sp>
      <p:sp>
        <p:nvSpPr>
          <p:cNvPr id="51" name="Text Box 50"/>
          <p:cNvSpPr txBox="1"/>
          <p:nvPr/>
        </p:nvSpPr>
        <p:spPr>
          <a:xfrm>
            <a:off x="9657080" y="6539865"/>
            <a:ext cx="1456055" cy="368300"/>
          </a:xfrm>
          <a:prstGeom prst="rect">
            <a:avLst/>
          </a:prstGeom>
          <a:noFill/>
        </p:spPr>
        <p:txBody>
          <a:bodyPr wrap="square" rtlCol="0" anchor="t">
            <a:spAutoFit/>
          </a:bodyPr>
          <a:lstStyle/>
          <a:p>
            <a:r>
              <a:rPr lang="en-US">
                <a:sym typeface="+mn-ea"/>
              </a:rPr>
              <a:t>29-12-2023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5" name="Rectangles 24"/>
          <p:cNvSpPr/>
          <p:nvPr/>
        </p:nvSpPr>
        <p:spPr>
          <a:xfrm>
            <a:off x="-39370" y="635"/>
            <a:ext cx="12231370" cy="68573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6" name="Round Same Side Corner Rectangle 5"/>
          <p:cNvSpPr/>
          <p:nvPr/>
        </p:nvSpPr>
        <p:spPr>
          <a:xfrm rot="10800000">
            <a:off x="-291465" y="-665480"/>
            <a:ext cx="984885" cy="2098040"/>
          </a:xfrm>
          <a:prstGeom prst="round2SameRect">
            <a:avLst>
              <a:gd name="adj1" fmla="val 4995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8" name="Round Same Side Corner Rectangle 7"/>
          <p:cNvSpPr/>
          <p:nvPr/>
        </p:nvSpPr>
        <p:spPr>
          <a:xfrm rot="10800000">
            <a:off x="751205" y="-787400"/>
            <a:ext cx="684530" cy="2726690"/>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9" name="Round Same Side Corner Rectangle 8"/>
          <p:cNvSpPr/>
          <p:nvPr/>
        </p:nvSpPr>
        <p:spPr>
          <a:xfrm rot="10800000">
            <a:off x="2253615" y="-787400"/>
            <a:ext cx="693420" cy="2589530"/>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0" name="Round Same Side Corner Rectangle 9"/>
          <p:cNvSpPr/>
          <p:nvPr/>
        </p:nvSpPr>
        <p:spPr>
          <a:xfrm rot="10800000">
            <a:off x="1502410" y="-787400"/>
            <a:ext cx="694055" cy="4126230"/>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1" name="Round Same Side Corner Rectangle 10"/>
          <p:cNvSpPr/>
          <p:nvPr/>
        </p:nvSpPr>
        <p:spPr>
          <a:xfrm rot="10800000">
            <a:off x="3014980" y="-600710"/>
            <a:ext cx="679450" cy="2726690"/>
          </a:xfrm>
          <a:prstGeom prst="round2SameRect">
            <a:avLst>
              <a:gd name="adj1" fmla="val 47943"/>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2" name="Round Same Side Corner Rectangle 11"/>
          <p:cNvSpPr/>
          <p:nvPr/>
        </p:nvSpPr>
        <p:spPr>
          <a:xfrm rot="10800000">
            <a:off x="3745865" y="-787400"/>
            <a:ext cx="704215" cy="3200400"/>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3" name="Round Same Side Corner Rectangle 12"/>
          <p:cNvSpPr/>
          <p:nvPr/>
        </p:nvSpPr>
        <p:spPr>
          <a:xfrm rot="10800000">
            <a:off x="5258435" y="-787400"/>
            <a:ext cx="643890" cy="3243580"/>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4" name="Round Same Side Corner Rectangle 13"/>
          <p:cNvSpPr/>
          <p:nvPr/>
        </p:nvSpPr>
        <p:spPr>
          <a:xfrm rot="10800000">
            <a:off x="4507230" y="-787400"/>
            <a:ext cx="702310" cy="4216400"/>
          </a:xfrm>
          <a:prstGeom prst="round2SameRect">
            <a:avLst>
              <a:gd name="adj1" fmla="val 48010"/>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5" name="Round Same Side Corner Rectangle 14"/>
          <p:cNvSpPr/>
          <p:nvPr/>
        </p:nvSpPr>
        <p:spPr>
          <a:xfrm rot="10800000">
            <a:off x="5952490" y="-787400"/>
            <a:ext cx="729615" cy="4370070"/>
          </a:xfrm>
          <a:prstGeom prst="round2SameRect">
            <a:avLst>
              <a:gd name="adj1" fmla="val 46910"/>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6" name="Round Same Side Corner Rectangle 15"/>
          <p:cNvSpPr/>
          <p:nvPr/>
        </p:nvSpPr>
        <p:spPr>
          <a:xfrm rot="10800000">
            <a:off x="6760845" y="-787400"/>
            <a:ext cx="757555" cy="3380105"/>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7" name="Round Same Side Corner Rectangle 16"/>
          <p:cNvSpPr/>
          <p:nvPr/>
        </p:nvSpPr>
        <p:spPr>
          <a:xfrm rot="10800000">
            <a:off x="8362950" y="-786765"/>
            <a:ext cx="672465" cy="3243580"/>
          </a:xfrm>
          <a:prstGeom prst="round2SameRect">
            <a:avLst>
              <a:gd name="adj1" fmla="val 50000"/>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8" name="Round Same Side Corner Rectangle 17"/>
          <p:cNvSpPr/>
          <p:nvPr/>
        </p:nvSpPr>
        <p:spPr>
          <a:xfrm rot="10800000">
            <a:off x="7583805" y="-787400"/>
            <a:ext cx="701040" cy="3875405"/>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19" name="Round Same Side Corner Rectangle 18"/>
          <p:cNvSpPr/>
          <p:nvPr/>
        </p:nvSpPr>
        <p:spPr>
          <a:xfrm rot="10800000">
            <a:off x="9113520" y="-786765"/>
            <a:ext cx="712470" cy="2489200"/>
          </a:xfrm>
          <a:prstGeom prst="round2SameRect">
            <a:avLst>
              <a:gd name="adj1" fmla="val 37878"/>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0" name="Round Same Side Corner Rectangle 19"/>
          <p:cNvSpPr/>
          <p:nvPr/>
        </p:nvSpPr>
        <p:spPr>
          <a:xfrm rot="10800000">
            <a:off x="9879965" y="-831215"/>
            <a:ext cx="694055" cy="4126230"/>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1" name="Round Same Side Corner Rectangle 20"/>
          <p:cNvSpPr/>
          <p:nvPr/>
        </p:nvSpPr>
        <p:spPr>
          <a:xfrm rot="10800000">
            <a:off x="11496040" y="-1767205"/>
            <a:ext cx="744855" cy="3127375"/>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2" name="Round Same Side Corner Rectangle 21"/>
          <p:cNvSpPr/>
          <p:nvPr/>
        </p:nvSpPr>
        <p:spPr>
          <a:xfrm rot="10800000">
            <a:off x="10659110" y="-831215"/>
            <a:ext cx="795020" cy="2957195"/>
          </a:xfrm>
          <a:prstGeom prst="round2SameRect">
            <a:avLst>
              <a:gd name="adj1" fmla="val 47966"/>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7" name="Text Box 26"/>
          <p:cNvSpPr txBox="1"/>
          <p:nvPr/>
        </p:nvSpPr>
        <p:spPr>
          <a:xfrm>
            <a:off x="3268345" y="4269740"/>
            <a:ext cx="6557645" cy="1116330"/>
          </a:xfrm>
          <a:prstGeom prst="rect">
            <a:avLst/>
          </a:prstGeom>
          <a:noFill/>
        </p:spPr>
        <p:txBody>
          <a:bodyPr wrap="square" rtlCol="0">
            <a:noAutofit/>
          </a:bodyPr>
          <a:lstStyle/>
          <a:p>
            <a:pPr algn="ctr"/>
            <a:r>
              <a:rPr lang="en-US" sz="3200">
                <a:latin typeface="Arial" panose="020B0604020202020204" pitchFamily="34" charset="0"/>
                <a:cs typeface="Arial" panose="020B0604020202020204" pitchFamily="34" charset="0"/>
              </a:rPr>
              <a:t>Cảm ơn  Cô HƯƠNG </a:t>
            </a:r>
          </a:p>
        </p:txBody>
      </p:sp>
      <p:sp>
        <p:nvSpPr>
          <p:cNvPr id="28" name="Text Box 27"/>
          <p:cNvSpPr txBox="1"/>
          <p:nvPr/>
        </p:nvSpPr>
        <p:spPr>
          <a:xfrm>
            <a:off x="2072005" y="4996180"/>
            <a:ext cx="9597390" cy="962660"/>
          </a:xfrm>
          <a:prstGeom prst="rect">
            <a:avLst/>
          </a:prstGeom>
          <a:noFill/>
        </p:spPr>
        <p:txBody>
          <a:bodyPr wrap="square" rtlCol="0">
            <a:noAutofit/>
          </a:bodyPr>
          <a:lstStyle/>
          <a:p>
            <a:r>
              <a:rPr lang="en-US" sz="2000"/>
              <a:t>Chúc Cô năm mới vui vẻ tràn đầy năng lượng, thành công trong công cuộc trồng người.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2000"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2000"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ppt_x</p:attrName>
                                        </p:attrNameLst>
                                      </p:cBhvr>
                                      <p:tavLst>
                                        <p:tav tm="0">
                                          <p:val>
                                            <p:strVal val="#ppt_x"/>
                                          </p:val>
                                        </p:tav>
                                        <p:tav tm="100000">
                                          <p:val>
                                            <p:strVal val="#ppt_x"/>
                                          </p:val>
                                        </p:tav>
                                      </p:tavLst>
                                    </p:anim>
                                    <p:anim calcmode="lin" valueType="num">
                                      <p:cBhvr>
                                        <p:cTn id="14" dur="2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2000"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anim calcmode="lin" valueType="num">
                                      <p:cBhvr>
                                        <p:cTn id="18" dur="2000" fill="hold"/>
                                        <p:tgtEl>
                                          <p:spTgt spid="14"/>
                                        </p:tgtEl>
                                        <p:attrNameLst>
                                          <p:attrName>ppt_x</p:attrName>
                                        </p:attrNameLst>
                                      </p:cBhvr>
                                      <p:tavLst>
                                        <p:tav tm="0">
                                          <p:val>
                                            <p:strVal val="#ppt_x"/>
                                          </p:val>
                                        </p:tav>
                                        <p:tav tm="100000">
                                          <p:val>
                                            <p:strVal val="#ppt_x"/>
                                          </p:val>
                                        </p:tav>
                                      </p:tavLst>
                                    </p:anim>
                                    <p:anim calcmode="lin" valueType="num">
                                      <p:cBhvr>
                                        <p:cTn id="19" dur="2000" fill="hold"/>
                                        <p:tgtEl>
                                          <p:spTgt spid="1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2000"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anim calcmode="lin" valueType="num">
                                      <p:cBhvr>
                                        <p:cTn id="23" dur="2000" fill="hold"/>
                                        <p:tgtEl>
                                          <p:spTgt spid="16"/>
                                        </p:tgtEl>
                                        <p:attrNameLst>
                                          <p:attrName>ppt_x</p:attrName>
                                        </p:attrNameLst>
                                      </p:cBhvr>
                                      <p:tavLst>
                                        <p:tav tm="0">
                                          <p:val>
                                            <p:strVal val="#ppt_x"/>
                                          </p:val>
                                        </p:tav>
                                        <p:tav tm="100000">
                                          <p:val>
                                            <p:strVal val="#ppt_x"/>
                                          </p:val>
                                        </p:tav>
                                      </p:tavLst>
                                    </p:anim>
                                    <p:anim calcmode="lin" valueType="num">
                                      <p:cBhvr>
                                        <p:cTn id="24" dur="2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2000" fill="hold">
                                          <p:stCondLst>
                                            <p:cond delay="0"/>
                                          </p:stCondLst>
                                        </p:cTn>
                                        <p:tgtEl>
                                          <p:spTgt spid="17"/>
                                        </p:tgtEl>
                                        <p:attrNameLst>
                                          <p:attrName>style.visibility</p:attrName>
                                        </p:attrNameLst>
                                      </p:cBhvr>
                                      <p:to>
                                        <p:strVal val="visible"/>
                                      </p:to>
                                    </p:set>
                                    <p:animEffect transition="in" filter="fade">
                                      <p:cBhvr>
                                        <p:cTn id="27" dur="2000"/>
                                        <p:tgtEl>
                                          <p:spTgt spid="17"/>
                                        </p:tgtEl>
                                      </p:cBhvr>
                                    </p:animEffect>
                                    <p:anim calcmode="lin" valueType="num">
                                      <p:cBhvr>
                                        <p:cTn id="28" dur="2000" fill="hold"/>
                                        <p:tgtEl>
                                          <p:spTgt spid="17"/>
                                        </p:tgtEl>
                                        <p:attrNameLst>
                                          <p:attrName>ppt_x</p:attrName>
                                        </p:attrNameLst>
                                      </p:cBhvr>
                                      <p:tavLst>
                                        <p:tav tm="0">
                                          <p:val>
                                            <p:strVal val="#ppt_x"/>
                                          </p:val>
                                        </p:tav>
                                        <p:tav tm="100000">
                                          <p:val>
                                            <p:strVal val="#ppt_x"/>
                                          </p:val>
                                        </p:tav>
                                      </p:tavLst>
                                    </p:anim>
                                    <p:anim calcmode="lin" valueType="num">
                                      <p:cBhvr>
                                        <p:cTn id="29" dur="2000" fill="hold"/>
                                        <p:tgtEl>
                                          <p:spTgt spid="1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2000" fill="hold">
                                          <p:stCondLst>
                                            <p:cond delay="0"/>
                                          </p:stCondLst>
                                        </p:cTn>
                                        <p:tgtEl>
                                          <p:spTgt spid="9"/>
                                        </p:tgtEl>
                                        <p:attrNameLst>
                                          <p:attrName>style.visibility</p:attrName>
                                        </p:attrNameLst>
                                      </p:cBhvr>
                                      <p:to>
                                        <p:strVal val="visible"/>
                                      </p:to>
                                    </p:set>
                                    <p:animEffect transition="in" filter="fade">
                                      <p:cBhvr>
                                        <p:cTn id="32" dur="2000"/>
                                        <p:tgtEl>
                                          <p:spTgt spid="9"/>
                                        </p:tgtEl>
                                      </p:cBhvr>
                                    </p:animEffect>
                                    <p:anim calcmode="lin" valueType="num">
                                      <p:cBhvr>
                                        <p:cTn id="33" dur="2000" fill="hold"/>
                                        <p:tgtEl>
                                          <p:spTgt spid="9"/>
                                        </p:tgtEl>
                                        <p:attrNameLst>
                                          <p:attrName>ppt_x</p:attrName>
                                        </p:attrNameLst>
                                      </p:cBhvr>
                                      <p:tavLst>
                                        <p:tav tm="0">
                                          <p:val>
                                            <p:strVal val="#ppt_x"/>
                                          </p:val>
                                        </p:tav>
                                        <p:tav tm="100000">
                                          <p:val>
                                            <p:strVal val="#ppt_x"/>
                                          </p:val>
                                        </p:tav>
                                      </p:tavLst>
                                    </p:anim>
                                    <p:anim calcmode="lin" valueType="num">
                                      <p:cBhvr>
                                        <p:cTn id="34" dur="2000" fill="hold"/>
                                        <p:tgtEl>
                                          <p:spTgt spid="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2000" fill="hold">
                                          <p:stCondLst>
                                            <p:cond delay="0"/>
                                          </p:stCondLst>
                                        </p:cTn>
                                        <p:tgtEl>
                                          <p:spTgt spid="21"/>
                                        </p:tgtEl>
                                        <p:attrNameLst>
                                          <p:attrName>style.visibility</p:attrName>
                                        </p:attrNameLst>
                                      </p:cBhvr>
                                      <p:to>
                                        <p:strVal val="visible"/>
                                      </p:to>
                                    </p:set>
                                    <p:animEffect transition="in" filter="fade">
                                      <p:cBhvr>
                                        <p:cTn id="37" dur="2000"/>
                                        <p:tgtEl>
                                          <p:spTgt spid="21"/>
                                        </p:tgtEl>
                                      </p:cBhvr>
                                    </p:animEffect>
                                    <p:anim calcmode="lin" valueType="num">
                                      <p:cBhvr>
                                        <p:cTn id="38" dur="2000" fill="hold"/>
                                        <p:tgtEl>
                                          <p:spTgt spid="21"/>
                                        </p:tgtEl>
                                        <p:attrNameLst>
                                          <p:attrName>ppt_x</p:attrName>
                                        </p:attrNameLst>
                                      </p:cBhvr>
                                      <p:tavLst>
                                        <p:tav tm="0">
                                          <p:val>
                                            <p:strVal val="#ppt_x"/>
                                          </p:val>
                                        </p:tav>
                                        <p:tav tm="100000">
                                          <p:val>
                                            <p:strVal val="#ppt_x"/>
                                          </p:val>
                                        </p:tav>
                                      </p:tavLst>
                                    </p:anim>
                                    <p:anim calcmode="lin" valueType="num">
                                      <p:cBhvr>
                                        <p:cTn id="39" dur="2000" fill="hold"/>
                                        <p:tgtEl>
                                          <p:spTgt spid="2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2000" fill="hold">
                                          <p:stCondLst>
                                            <p:cond delay="0"/>
                                          </p:stCondLst>
                                        </p:cTn>
                                        <p:tgtEl>
                                          <p:spTgt spid="22"/>
                                        </p:tgtEl>
                                        <p:attrNameLst>
                                          <p:attrName>style.visibility</p:attrName>
                                        </p:attrNameLst>
                                      </p:cBhvr>
                                      <p:to>
                                        <p:strVal val="visible"/>
                                      </p:to>
                                    </p:set>
                                    <p:animEffect transition="in" filter="fade">
                                      <p:cBhvr>
                                        <p:cTn id="42" dur="2000"/>
                                        <p:tgtEl>
                                          <p:spTgt spid="22"/>
                                        </p:tgtEl>
                                      </p:cBhvr>
                                    </p:animEffect>
                                    <p:anim calcmode="lin" valueType="num">
                                      <p:cBhvr>
                                        <p:cTn id="43" dur="2000" fill="hold"/>
                                        <p:tgtEl>
                                          <p:spTgt spid="22"/>
                                        </p:tgtEl>
                                        <p:attrNameLst>
                                          <p:attrName>ppt_x</p:attrName>
                                        </p:attrNameLst>
                                      </p:cBhvr>
                                      <p:tavLst>
                                        <p:tav tm="0">
                                          <p:val>
                                            <p:strVal val="#ppt_x"/>
                                          </p:val>
                                        </p:tav>
                                        <p:tav tm="100000">
                                          <p:val>
                                            <p:strVal val="#ppt_x"/>
                                          </p:val>
                                        </p:tav>
                                      </p:tavLst>
                                    </p:anim>
                                    <p:anim calcmode="lin" valueType="num">
                                      <p:cBhvr>
                                        <p:cTn id="44" dur="2000" fill="hold"/>
                                        <p:tgtEl>
                                          <p:spTgt spid="22"/>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2000" fill="hold">
                                          <p:stCondLst>
                                            <p:cond delay="0"/>
                                          </p:stCondLst>
                                        </p:cTn>
                                        <p:tgtEl>
                                          <p:spTgt spid="10"/>
                                        </p:tgtEl>
                                        <p:attrNameLst>
                                          <p:attrName>style.visibility</p:attrName>
                                        </p:attrNameLst>
                                      </p:cBhvr>
                                      <p:to>
                                        <p:strVal val="visible"/>
                                      </p:to>
                                    </p:set>
                                    <p:animEffect transition="in" filter="fade">
                                      <p:cBhvr>
                                        <p:cTn id="47" dur="2000"/>
                                        <p:tgtEl>
                                          <p:spTgt spid="10"/>
                                        </p:tgtEl>
                                      </p:cBhvr>
                                    </p:animEffect>
                                    <p:anim calcmode="lin" valueType="num">
                                      <p:cBhvr>
                                        <p:cTn id="48" dur="2000" fill="hold"/>
                                        <p:tgtEl>
                                          <p:spTgt spid="10"/>
                                        </p:tgtEl>
                                        <p:attrNameLst>
                                          <p:attrName>ppt_x</p:attrName>
                                        </p:attrNameLst>
                                      </p:cBhvr>
                                      <p:tavLst>
                                        <p:tav tm="0">
                                          <p:val>
                                            <p:strVal val="#ppt_x"/>
                                          </p:val>
                                        </p:tav>
                                        <p:tav tm="100000">
                                          <p:val>
                                            <p:strVal val="#ppt_x"/>
                                          </p:val>
                                        </p:tav>
                                      </p:tavLst>
                                    </p:anim>
                                    <p:anim calcmode="lin" valueType="num">
                                      <p:cBhvr>
                                        <p:cTn id="49" dur="2000" fill="hold"/>
                                        <p:tgtEl>
                                          <p:spTgt spid="10"/>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2000" fill="hold">
                                          <p:stCondLst>
                                            <p:cond delay="0"/>
                                          </p:stCondLst>
                                        </p:cTn>
                                        <p:tgtEl>
                                          <p:spTgt spid="12"/>
                                        </p:tgtEl>
                                        <p:attrNameLst>
                                          <p:attrName>style.visibility</p:attrName>
                                        </p:attrNameLst>
                                      </p:cBhvr>
                                      <p:to>
                                        <p:strVal val="visible"/>
                                      </p:to>
                                    </p:set>
                                    <p:animEffect transition="in" filter="fade">
                                      <p:cBhvr>
                                        <p:cTn id="52" dur="2000"/>
                                        <p:tgtEl>
                                          <p:spTgt spid="12"/>
                                        </p:tgtEl>
                                      </p:cBhvr>
                                    </p:animEffect>
                                    <p:anim calcmode="lin" valueType="num">
                                      <p:cBhvr>
                                        <p:cTn id="53" dur="2000" fill="hold"/>
                                        <p:tgtEl>
                                          <p:spTgt spid="12"/>
                                        </p:tgtEl>
                                        <p:attrNameLst>
                                          <p:attrName>ppt_x</p:attrName>
                                        </p:attrNameLst>
                                      </p:cBhvr>
                                      <p:tavLst>
                                        <p:tav tm="0">
                                          <p:val>
                                            <p:strVal val="#ppt_x"/>
                                          </p:val>
                                        </p:tav>
                                        <p:tav tm="100000">
                                          <p:val>
                                            <p:strVal val="#ppt_x"/>
                                          </p:val>
                                        </p:tav>
                                      </p:tavLst>
                                    </p:anim>
                                    <p:anim calcmode="lin" valueType="num">
                                      <p:cBhvr>
                                        <p:cTn id="54" dur="2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9" grpId="0" bldLvl="0" animBg="1"/>
      <p:bldP spid="9" grpId="1" bldLvl="0" animBg="1"/>
      <p:bldP spid="10" grpId="0" bldLvl="0" animBg="1"/>
      <p:bldP spid="10" grpId="1" bldLvl="0" animBg="1"/>
      <p:bldP spid="12" grpId="0" animBg="1"/>
      <p:bldP spid="14" grpId="0" bldLvl="0" animBg="1"/>
      <p:bldP spid="14" grpId="1" bldLvl="0" animBg="1"/>
      <p:bldP spid="16" grpId="0" bldLvl="0" animBg="1"/>
      <p:bldP spid="16" grpId="1" bldLvl="0" animBg="1"/>
      <p:bldP spid="17" grpId="0" bldLvl="0" animBg="1"/>
      <p:bldP spid="17" grpId="1" bldLvl="0" animBg="1"/>
      <p:bldP spid="21" grpId="0" bldLvl="0" animBg="1"/>
      <p:bldP spid="21" grpId="1" bldLvl="0" animBg="1"/>
      <p:bldP spid="22" grpId="0" bldLvl="0" animBg="1"/>
      <p:bldP spid="22"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5" name="Oval 4"/>
          <p:cNvSpPr/>
          <p:nvPr/>
        </p:nvSpPr>
        <p:spPr>
          <a:xfrm>
            <a:off x="6324599" y="-228599"/>
            <a:ext cx="8543925" cy="7648574"/>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056243" y="1783460"/>
            <a:ext cx="3563796" cy="523220"/>
          </a:xfrm>
          <a:prstGeom prst="rect">
            <a:avLst/>
          </a:prstGeom>
          <a:noFill/>
        </p:spPr>
        <p:txBody>
          <a:bodyPr wrap="none" rtlCol="0">
            <a:spAutoFit/>
          </a:bodyPr>
          <a:lstStyle/>
          <a:p>
            <a:r>
              <a:rPr lang="vi-VN" sz="2800" dirty="0"/>
              <a:t>Bạn đã có tài khoản?</a:t>
            </a:r>
            <a:endParaRPr lang="en-US" sz="2800" dirty="0"/>
          </a:p>
        </p:txBody>
      </p:sp>
      <p:sp>
        <p:nvSpPr>
          <p:cNvPr id="7" name="TextBox 6"/>
          <p:cNvSpPr txBox="1"/>
          <p:nvPr/>
        </p:nvSpPr>
        <p:spPr>
          <a:xfrm>
            <a:off x="7124700" y="2664204"/>
            <a:ext cx="5229225" cy="646331"/>
          </a:xfrm>
          <a:prstGeom prst="rect">
            <a:avLst/>
          </a:prstGeom>
          <a:noFill/>
        </p:spPr>
        <p:txBody>
          <a:bodyPr wrap="square" rtlCol="0">
            <a:spAutoFit/>
          </a:bodyPr>
          <a:lstStyle/>
          <a:p>
            <a:pPr algn="ctr"/>
            <a:r>
              <a:rPr lang="vi-VN" dirty="0"/>
              <a:t>Đăng nhập vào trang web để nhận thông trin những chuyến đi thú vị</a:t>
            </a:r>
            <a:endParaRPr lang="en-US" dirty="0"/>
          </a:p>
        </p:txBody>
      </p:sp>
      <p:sp>
        <p:nvSpPr>
          <p:cNvPr id="8" name="Flowchart: Alternate Process 7"/>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283381" y="4093924"/>
            <a:ext cx="1313180" cy="369332"/>
          </a:xfrm>
          <a:prstGeom prst="rect">
            <a:avLst/>
          </a:prstGeom>
          <a:noFill/>
        </p:spPr>
        <p:txBody>
          <a:bodyPr wrap="none" rtlCol="0">
            <a:spAutoFit/>
          </a:bodyPr>
          <a:lstStyle/>
          <a:p>
            <a:r>
              <a:rPr lang="vi-VN" dirty="0">
                <a:solidFill>
                  <a:schemeClr val="bg1"/>
                </a:solidFill>
              </a:rPr>
              <a:t>Đăng nhập</a:t>
            </a:r>
            <a:endParaRPr lang="en-US" dirty="0">
              <a:solidFill>
                <a:schemeClr val="bg1"/>
              </a:solidFill>
            </a:endParaRPr>
          </a:p>
        </p:txBody>
      </p:sp>
      <p:sp>
        <p:nvSpPr>
          <p:cNvPr id="10" name="TextBox 9"/>
          <p:cNvSpPr txBox="1"/>
          <p:nvPr/>
        </p:nvSpPr>
        <p:spPr>
          <a:xfrm>
            <a:off x="2052540" y="659738"/>
            <a:ext cx="1366080" cy="461665"/>
          </a:xfrm>
          <a:prstGeom prst="rect">
            <a:avLst/>
          </a:prstGeom>
          <a:noFill/>
        </p:spPr>
        <p:txBody>
          <a:bodyPr wrap="none" rtlCol="0">
            <a:spAutoFit/>
          </a:bodyPr>
          <a:lstStyle/>
          <a:p>
            <a:r>
              <a:rPr lang="vi-VN" sz="2400" dirty="0">
                <a:solidFill>
                  <a:schemeClr val="bg1"/>
                </a:solidFill>
              </a:rPr>
              <a:t>Đăng Ký</a:t>
            </a:r>
            <a:endParaRPr lang="en-US" sz="2400" dirty="0">
              <a:solidFill>
                <a:schemeClr val="bg1"/>
              </a:solidFill>
            </a:endParaRPr>
          </a:p>
        </p:txBody>
      </p:sp>
      <p:sp>
        <p:nvSpPr>
          <p:cNvPr id="11" name="Rounded Rectangle 10"/>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hlinkClick r:id="" action="ppaction://hlinkshowjump?jump=nextslide"/>
          </p:cNvPr>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17320" y="1458259"/>
            <a:ext cx="1640193" cy="276999"/>
          </a:xfrm>
          <a:prstGeom prst="rect">
            <a:avLst/>
          </a:prstGeom>
          <a:noFill/>
        </p:spPr>
        <p:txBody>
          <a:bodyPr wrap="none" rtlCol="0">
            <a:spAutoFit/>
          </a:bodyPr>
          <a:lstStyle/>
          <a:p>
            <a:r>
              <a:rPr lang="vi-VN" sz="1200" dirty="0"/>
              <a:t>NguyenThiThuHuong</a:t>
            </a:r>
            <a:endParaRPr lang="en-US" sz="1200" dirty="0"/>
          </a:p>
        </p:txBody>
      </p:sp>
      <p:sp>
        <p:nvSpPr>
          <p:cNvPr id="20" name="Rectangle 19"/>
          <p:cNvSpPr/>
          <p:nvPr/>
        </p:nvSpPr>
        <p:spPr>
          <a:xfrm>
            <a:off x="1407433" y="1941850"/>
            <a:ext cx="1798185" cy="276999"/>
          </a:xfrm>
          <a:prstGeom prst="rect">
            <a:avLst/>
          </a:prstGeom>
        </p:spPr>
        <p:txBody>
          <a:bodyPr wrap="none">
            <a:spAutoFit/>
          </a:bodyPr>
          <a:lstStyle/>
          <a:p>
            <a:r>
              <a:rPr lang="vi-VN" sz="1200" dirty="0"/>
              <a:t>Nguyễn Thị Thu Hương</a:t>
            </a:r>
            <a:endParaRPr lang="en-US" sz="1200" dirty="0"/>
          </a:p>
        </p:txBody>
      </p:sp>
      <p:sp>
        <p:nvSpPr>
          <p:cNvPr id="21" name="Rectangle 20"/>
          <p:cNvSpPr/>
          <p:nvPr/>
        </p:nvSpPr>
        <p:spPr>
          <a:xfrm>
            <a:off x="1407432" y="2979819"/>
            <a:ext cx="1462260" cy="276999"/>
          </a:xfrm>
          <a:prstGeom prst="rect">
            <a:avLst/>
          </a:prstGeom>
        </p:spPr>
        <p:txBody>
          <a:bodyPr wrap="none">
            <a:spAutoFit/>
          </a:bodyPr>
          <a:lstStyle/>
          <a:p>
            <a:r>
              <a:rPr lang="vi-VN" sz="1200" dirty="0">
                <a:solidFill>
                  <a:schemeClr val="bg1">
                    <a:lumMod val="75000"/>
                  </a:schemeClr>
                </a:solidFill>
              </a:rPr>
              <a:t>Nhập số điện thoại</a:t>
            </a:r>
            <a:endParaRPr lang="en-US" sz="1200" dirty="0">
              <a:solidFill>
                <a:schemeClr val="bg1">
                  <a:lumMod val="75000"/>
                </a:schemeClr>
              </a:solidFill>
            </a:endParaRPr>
          </a:p>
        </p:txBody>
      </p:sp>
      <p:sp>
        <p:nvSpPr>
          <p:cNvPr id="22" name="Rectangle 21"/>
          <p:cNvSpPr/>
          <p:nvPr/>
        </p:nvSpPr>
        <p:spPr>
          <a:xfrm>
            <a:off x="1407433" y="2477224"/>
            <a:ext cx="958917" cy="276999"/>
          </a:xfrm>
          <a:prstGeom prst="rect">
            <a:avLst/>
          </a:prstGeom>
        </p:spPr>
        <p:txBody>
          <a:bodyPr wrap="none">
            <a:spAutoFit/>
          </a:bodyPr>
          <a:lstStyle/>
          <a:p>
            <a:r>
              <a:rPr lang="vi-VN" sz="1200" dirty="0">
                <a:solidFill>
                  <a:schemeClr val="bg1">
                    <a:lumMod val="75000"/>
                  </a:schemeClr>
                </a:solidFill>
              </a:rPr>
              <a:t>Nhập email</a:t>
            </a:r>
            <a:endParaRPr lang="en-US" sz="1200" dirty="0">
              <a:solidFill>
                <a:schemeClr val="bg1">
                  <a:lumMod val="75000"/>
                </a:schemeClr>
              </a:solidFill>
            </a:endParaRPr>
          </a:p>
        </p:txBody>
      </p:sp>
      <p:sp>
        <p:nvSpPr>
          <p:cNvPr id="23" name="Rectangle 22"/>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lại mật khẩu</a:t>
            </a:r>
            <a:endParaRPr lang="en-US" sz="1200" dirty="0">
              <a:solidFill>
                <a:schemeClr val="bg1">
                  <a:lumMod val="75000"/>
                </a:schemeClr>
              </a:solidFill>
            </a:endParaRPr>
          </a:p>
        </p:txBody>
      </p:sp>
      <p:sp>
        <p:nvSpPr>
          <p:cNvPr id="24" name="Rectangle 23"/>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25" name="Rectangle 24"/>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địa chỉ</a:t>
            </a:r>
            <a:endParaRPr lang="en-US" sz="1200" dirty="0">
              <a:solidFill>
                <a:schemeClr val="bg1">
                  <a:lumMod val="75000"/>
                </a:schemeClr>
              </a:solidFill>
            </a:endParaRPr>
          </a:p>
        </p:txBody>
      </p:sp>
      <p:sp>
        <p:nvSpPr>
          <p:cNvPr id="26" name="TextBox 25"/>
          <p:cNvSpPr txBox="1"/>
          <p:nvPr/>
        </p:nvSpPr>
        <p:spPr>
          <a:xfrm>
            <a:off x="2299402" y="5163784"/>
            <a:ext cx="872355" cy="307777"/>
          </a:xfrm>
          <a:prstGeom prst="rect">
            <a:avLst/>
          </a:prstGeom>
          <a:noFill/>
        </p:spPr>
        <p:txBody>
          <a:bodyPr wrap="none" rtlCol="0">
            <a:spAutoFit/>
          </a:bodyPr>
          <a:lstStyle/>
          <a:p>
            <a:r>
              <a:rPr lang="vi-VN" sz="1400" dirty="0">
                <a:solidFill>
                  <a:schemeClr val="bg1"/>
                </a:solidFill>
              </a:rPr>
              <a:t>Đăng Ký</a:t>
            </a:r>
            <a:endParaRPr lang="en-US" sz="1400" dirty="0">
              <a:solidFill>
                <a:schemeClr val="bg1"/>
              </a:solidFill>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5" name="Oval 4"/>
          <p:cNvSpPr/>
          <p:nvPr/>
        </p:nvSpPr>
        <p:spPr>
          <a:xfrm>
            <a:off x="6324599" y="-228599"/>
            <a:ext cx="8543925" cy="7648574"/>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056243" y="1783460"/>
            <a:ext cx="3563796" cy="523220"/>
          </a:xfrm>
          <a:prstGeom prst="rect">
            <a:avLst/>
          </a:prstGeom>
          <a:noFill/>
        </p:spPr>
        <p:txBody>
          <a:bodyPr wrap="none" rtlCol="0">
            <a:spAutoFit/>
          </a:bodyPr>
          <a:lstStyle/>
          <a:p>
            <a:r>
              <a:rPr lang="vi-VN" sz="2800" dirty="0"/>
              <a:t>Bạn đã có tài khoản?</a:t>
            </a:r>
            <a:endParaRPr lang="en-US" sz="2800" dirty="0"/>
          </a:p>
        </p:txBody>
      </p:sp>
      <p:sp>
        <p:nvSpPr>
          <p:cNvPr id="7" name="TextBox 6"/>
          <p:cNvSpPr txBox="1"/>
          <p:nvPr/>
        </p:nvSpPr>
        <p:spPr>
          <a:xfrm>
            <a:off x="7124700" y="2664204"/>
            <a:ext cx="5229225" cy="646331"/>
          </a:xfrm>
          <a:prstGeom prst="rect">
            <a:avLst/>
          </a:prstGeom>
          <a:noFill/>
        </p:spPr>
        <p:txBody>
          <a:bodyPr wrap="square" rtlCol="0">
            <a:spAutoFit/>
          </a:bodyPr>
          <a:lstStyle/>
          <a:p>
            <a:pPr algn="ctr"/>
            <a:r>
              <a:rPr lang="vi-VN" dirty="0"/>
              <a:t>Đăng nhập vào trang web để nhận thông trin những chuyến đi thú vị</a:t>
            </a:r>
            <a:endParaRPr lang="en-US" dirty="0"/>
          </a:p>
        </p:txBody>
      </p:sp>
      <p:sp>
        <p:nvSpPr>
          <p:cNvPr id="8" name="Flowchart: Alternate Process 7"/>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283381" y="4093924"/>
            <a:ext cx="1313180" cy="369332"/>
          </a:xfrm>
          <a:prstGeom prst="rect">
            <a:avLst/>
          </a:prstGeom>
          <a:noFill/>
        </p:spPr>
        <p:txBody>
          <a:bodyPr wrap="none" rtlCol="0">
            <a:spAutoFit/>
          </a:bodyPr>
          <a:lstStyle/>
          <a:p>
            <a:r>
              <a:rPr lang="vi-VN" dirty="0">
                <a:solidFill>
                  <a:schemeClr val="bg1"/>
                </a:solidFill>
              </a:rPr>
              <a:t>Đăng nhập</a:t>
            </a:r>
            <a:endParaRPr lang="en-US" dirty="0">
              <a:solidFill>
                <a:schemeClr val="bg1"/>
              </a:solidFill>
            </a:endParaRPr>
          </a:p>
        </p:txBody>
      </p:sp>
      <p:sp>
        <p:nvSpPr>
          <p:cNvPr id="10" name="TextBox 9"/>
          <p:cNvSpPr txBox="1"/>
          <p:nvPr/>
        </p:nvSpPr>
        <p:spPr>
          <a:xfrm>
            <a:off x="2052540" y="659738"/>
            <a:ext cx="1366080" cy="461665"/>
          </a:xfrm>
          <a:prstGeom prst="rect">
            <a:avLst/>
          </a:prstGeom>
          <a:noFill/>
        </p:spPr>
        <p:txBody>
          <a:bodyPr wrap="none" rtlCol="0">
            <a:spAutoFit/>
          </a:bodyPr>
          <a:lstStyle/>
          <a:p>
            <a:r>
              <a:rPr lang="vi-VN" sz="2400" dirty="0">
                <a:solidFill>
                  <a:schemeClr val="bg1"/>
                </a:solidFill>
              </a:rPr>
              <a:t>Đăng Ký</a:t>
            </a:r>
            <a:endParaRPr lang="en-US" sz="2400" dirty="0">
              <a:solidFill>
                <a:schemeClr val="bg1"/>
              </a:solidFill>
            </a:endParaRPr>
          </a:p>
        </p:txBody>
      </p:sp>
      <p:sp>
        <p:nvSpPr>
          <p:cNvPr id="11" name="Rounded Rectangle 10"/>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hlinkClick r:id="" action="ppaction://hlinkshowjump?jump=nextslide"/>
          </p:cNvPr>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17320" y="1458259"/>
            <a:ext cx="1640193" cy="276999"/>
          </a:xfrm>
          <a:prstGeom prst="rect">
            <a:avLst/>
          </a:prstGeom>
          <a:noFill/>
        </p:spPr>
        <p:txBody>
          <a:bodyPr wrap="none" rtlCol="0">
            <a:spAutoFit/>
          </a:bodyPr>
          <a:lstStyle/>
          <a:p>
            <a:r>
              <a:rPr lang="vi-VN" sz="1200" dirty="0"/>
              <a:t>NguyenThiThuHuong</a:t>
            </a:r>
            <a:endParaRPr lang="en-US" sz="1200" dirty="0"/>
          </a:p>
        </p:txBody>
      </p:sp>
      <p:sp>
        <p:nvSpPr>
          <p:cNvPr id="20" name="Rectangle 19"/>
          <p:cNvSpPr/>
          <p:nvPr/>
        </p:nvSpPr>
        <p:spPr>
          <a:xfrm>
            <a:off x="1407433" y="1941850"/>
            <a:ext cx="1798185" cy="276999"/>
          </a:xfrm>
          <a:prstGeom prst="rect">
            <a:avLst/>
          </a:prstGeom>
        </p:spPr>
        <p:txBody>
          <a:bodyPr wrap="none">
            <a:spAutoFit/>
          </a:bodyPr>
          <a:lstStyle/>
          <a:p>
            <a:r>
              <a:rPr lang="vi-VN" sz="1200" dirty="0"/>
              <a:t>Nguyễn Thị Thu Hương</a:t>
            </a:r>
            <a:endParaRPr lang="en-US" sz="1200" dirty="0"/>
          </a:p>
        </p:txBody>
      </p:sp>
      <p:sp>
        <p:nvSpPr>
          <p:cNvPr id="21" name="Rectangle 20"/>
          <p:cNvSpPr/>
          <p:nvPr/>
        </p:nvSpPr>
        <p:spPr>
          <a:xfrm>
            <a:off x="1407432" y="2979819"/>
            <a:ext cx="1462260" cy="276999"/>
          </a:xfrm>
          <a:prstGeom prst="rect">
            <a:avLst/>
          </a:prstGeom>
        </p:spPr>
        <p:txBody>
          <a:bodyPr wrap="none">
            <a:spAutoFit/>
          </a:bodyPr>
          <a:lstStyle/>
          <a:p>
            <a:r>
              <a:rPr lang="vi-VN" sz="1200" dirty="0">
                <a:solidFill>
                  <a:schemeClr val="bg1">
                    <a:lumMod val="75000"/>
                  </a:schemeClr>
                </a:solidFill>
              </a:rPr>
              <a:t>Nhập số điện thoại</a:t>
            </a:r>
            <a:endParaRPr lang="en-US" sz="1200" dirty="0">
              <a:solidFill>
                <a:schemeClr val="bg1">
                  <a:lumMod val="75000"/>
                </a:schemeClr>
              </a:solidFill>
            </a:endParaRPr>
          </a:p>
        </p:txBody>
      </p:sp>
      <p:sp>
        <p:nvSpPr>
          <p:cNvPr id="22" name="Rectangle 21"/>
          <p:cNvSpPr/>
          <p:nvPr/>
        </p:nvSpPr>
        <p:spPr>
          <a:xfrm>
            <a:off x="1407433" y="2477224"/>
            <a:ext cx="1558440" cy="276999"/>
          </a:xfrm>
          <a:prstGeom prst="rect">
            <a:avLst/>
          </a:prstGeom>
        </p:spPr>
        <p:txBody>
          <a:bodyPr wrap="none">
            <a:spAutoFit/>
          </a:bodyPr>
          <a:lstStyle/>
          <a:p>
            <a:r>
              <a:rPr lang="vi-VN" sz="1200" dirty="0"/>
              <a:t>huongnt@tlu.edu.vn</a:t>
            </a:r>
            <a:endParaRPr lang="en-US" sz="1200" dirty="0"/>
          </a:p>
        </p:txBody>
      </p:sp>
      <p:sp>
        <p:nvSpPr>
          <p:cNvPr id="23" name="Rectangle 22"/>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lại mật khẩu</a:t>
            </a:r>
            <a:endParaRPr lang="en-US" sz="1200" dirty="0">
              <a:solidFill>
                <a:schemeClr val="bg1">
                  <a:lumMod val="75000"/>
                </a:schemeClr>
              </a:solidFill>
            </a:endParaRPr>
          </a:p>
        </p:txBody>
      </p:sp>
      <p:sp>
        <p:nvSpPr>
          <p:cNvPr id="24" name="Rectangle 23"/>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25" name="Rectangle 24"/>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địa chỉ</a:t>
            </a:r>
            <a:endParaRPr lang="en-US" sz="1200" dirty="0">
              <a:solidFill>
                <a:schemeClr val="bg1">
                  <a:lumMod val="75000"/>
                </a:schemeClr>
              </a:solidFill>
            </a:endParaRPr>
          </a:p>
        </p:txBody>
      </p:sp>
      <p:sp>
        <p:nvSpPr>
          <p:cNvPr id="26" name="TextBox 25"/>
          <p:cNvSpPr txBox="1"/>
          <p:nvPr/>
        </p:nvSpPr>
        <p:spPr>
          <a:xfrm>
            <a:off x="2299402" y="5163784"/>
            <a:ext cx="872355" cy="307777"/>
          </a:xfrm>
          <a:prstGeom prst="rect">
            <a:avLst/>
          </a:prstGeom>
          <a:noFill/>
        </p:spPr>
        <p:txBody>
          <a:bodyPr wrap="none" rtlCol="0">
            <a:spAutoFit/>
          </a:bodyPr>
          <a:lstStyle/>
          <a:p>
            <a:r>
              <a:rPr lang="vi-VN" sz="1400" dirty="0">
                <a:solidFill>
                  <a:schemeClr val="bg1"/>
                </a:solidFill>
              </a:rPr>
              <a:t>Đăng Ký</a:t>
            </a:r>
            <a:endParaRPr lang="en-US" sz="1400" dirty="0">
              <a:solidFill>
                <a:schemeClr val="bg1"/>
              </a:solidFill>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5" name="Oval 4"/>
          <p:cNvSpPr/>
          <p:nvPr/>
        </p:nvSpPr>
        <p:spPr>
          <a:xfrm>
            <a:off x="6324599" y="-228599"/>
            <a:ext cx="8543925" cy="7648574"/>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056243" y="1783460"/>
            <a:ext cx="3563796" cy="523220"/>
          </a:xfrm>
          <a:prstGeom prst="rect">
            <a:avLst/>
          </a:prstGeom>
          <a:noFill/>
        </p:spPr>
        <p:txBody>
          <a:bodyPr wrap="none" rtlCol="0">
            <a:spAutoFit/>
          </a:bodyPr>
          <a:lstStyle/>
          <a:p>
            <a:r>
              <a:rPr lang="vi-VN" sz="2800" dirty="0"/>
              <a:t>Bạn đã có tài khoản?</a:t>
            </a:r>
            <a:endParaRPr lang="en-US" sz="2800" dirty="0"/>
          </a:p>
        </p:txBody>
      </p:sp>
      <p:sp>
        <p:nvSpPr>
          <p:cNvPr id="7" name="TextBox 6"/>
          <p:cNvSpPr txBox="1"/>
          <p:nvPr/>
        </p:nvSpPr>
        <p:spPr>
          <a:xfrm>
            <a:off x="7124700" y="2664204"/>
            <a:ext cx="5229225" cy="646331"/>
          </a:xfrm>
          <a:prstGeom prst="rect">
            <a:avLst/>
          </a:prstGeom>
          <a:noFill/>
        </p:spPr>
        <p:txBody>
          <a:bodyPr wrap="square" rtlCol="0">
            <a:spAutoFit/>
          </a:bodyPr>
          <a:lstStyle/>
          <a:p>
            <a:pPr algn="ctr"/>
            <a:r>
              <a:rPr lang="vi-VN" dirty="0"/>
              <a:t>Đăng nhập vào trang web để nhận thông trin những chuyến đi thú vị</a:t>
            </a:r>
            <a:endParaRPr lang="en-US" dirty="0"/>
          </a:p>
        </p:txBody>
      </p:sp>
      <p:sp>
        <p:nvSpPr>
          <p:cNvPr id="8" name="Flowchart: Alternate Process 7"/>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283381" y="4093924"/>
            <a:ext cx="1313180" cy="369332"/>
          </a:xfrm>
          <a:prstGeom prst="rect">
            <a:avLst/>
          </a:prstGeom>
          <a:noFill/>
        </p:spPr>
        <p:txBody>
          <a:bodyPr wrap="none" rtlCol="0">
            <a:spAutoFit/>
          </a:bodyPr>
          <a:lstStyle/>
          <a:p>
            <a:r>
              <a:rPr lang="vi-VN" dirty="0">
                <a:solidFill>
                  <a:schemeClr val="bg1"/>
                </a:solidFill>
              </a:rPr>
              <a:t>Đăng nhập</a:t>
            </a:r>
            <a:endParaRPr lang="en-US" dirty="0">
              <a:solidFill>
                <a:schemeClr val="bg1"/>
              </a:solidFill>
            </a:endParaRPr>
          </a:p>
        </p:txBody>
      </p:sp>
      <p:sp>
        <p:nvSpPr>
          <p:cNvPr id="10" name="TextBox 9"/>
          <p:cNvSpPr txBox="1"/>
          <p:nvPr/>
        </p:nvSpPr>
        <p:spPr>
          <a:xfrm>
            <a:off x="2052540" y="659738"/>
            <a:ext cx="1366080" cy="461665"/>
          </a:xfrm>
          <a:prstGeom prst="rect">
            <a:avLst/>
          </a:prstGeom>
          <a:noFill/>
        </p:spPr>
        <p:txBody>
          <a:bodyPr wrap="none" rtlCol="0">
            <a:spAutoFit/>
          </a:bodyPr>
          <a:lstStyle/>
          <a:p>
            <a:r>
              <a:rPr lang="vi-VN" sz="2400" dirty="0">
                <a:solidFill>
                  <a:schemeClr val="bg1"/>
                </a:solidFill>
              </a:rPr>
              <a:t>Đăng Ký</a:t>
            </a:r>
            <a:endParaRPr lang="en-US" sz="2400" dirty="0">
              <a:solidFill>
                <a:schemeClr val="bg1"/>
              </a:solidFill>
            </a:endParaRPr>
          </a:p>
        </p:txBody>
      </p:sp>
      <p:sp>
        <p:nvSpPr>
          <p:cNvPr id="11" name="Rounded Rectangle 10"/>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hlinkClick r:id="" action="ppaction://hlinkshowjump?jump=nextslide"/>
          </p:cNvPr>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417320" y="1458259"/>
            <a:ext cx="1640193" cy="276999"/>
          </a:xfrm>
          <a:prstGeom prst="rect">
            <a:avLst/>
          </a:prstGeom>
          <a:noFill/>
        </p:spPr>
        <p:txBody>
          <a:bodyPr wrap="none" rtlCol="0">
            <a:spAutoFit/>
          </a:bodyPr>
          <a:lstStyle/>
          <a:p>
            <a:r>
              <a:rPr lang="vi-VN" sz="1200" dirty="0"/>
              <a:t>NguyenThiThuHuong</a:t>
            </a:r>
            <a:endParaRPr lang="en-US" sz="1200" dirty="0"/>
          </a:p>
        </p:txBody>
      </p:sp>
      <p:sp>
        <p:nvSpPr>
          <p:cNvPr id="20" name="Rectangle 19"/>
          <p:cNvSpPr/>
          <p:nvPr/>
        </p:nvSpPr>
        <p:spPr>
          <a:xfrm>
            <a:off x="1407433" y="1941850"/>
            <a:ext cx="1798185" cy="276999"/>
          </a:xfrm>
          <a:prstGeom prst="rect">
            <a:avLst/>
          </a:prstGeom>
        </p:spPr>
        <p:txBody>
          <a:bodyPr wrap="none">
            <a:spAutoFit/>
          </a:bodyPr>
          <a:lstStyle/>
          <a:p>
            <a:r>
              <a:rPr lang="vi-VN" sz="1200" dirty="0"/>
              <a:t>Nguyễn Thị Thu Hương</a:t>
            </a:r>
            <a:endParaRPr lang="en-US" sz="1200" dirty="0"/>
          </a:p>
        </p:txBody>
      </p:sp>
      <p:sp>
        <p:nvSpPr>
          <p:cNvPr id="21" name="Rectangle 20"/>
          <p:cNvSpPr/>
          <p:nvPr/>
        </p:nvSpPr>
        <p:spPr>
          <a:xfrm>
            <a:off x="1407432" y="2979819"/>
            <a:ext cx="1034257" cy="276999"/>
          </a:xfrm>
          <a:prstGeom prst="rect">
            <a:avLst/>
          </a:prstGeom>
        </p:spPr>
        <p:txBody>
          <a:bodyPr wrap="none">
            <a:spAutoFit/>
          </a:bodyPr>
          <a:lstStyle/>
          <a:p>
            <a:r>
              <a:rPr lang="vi-VN" sz="1200" dirty="0"/>
              <a:t>0384898221</a:t>
            </a:r>
            <a:endParaRPr lang="en-US" sz="1200" dirty="0"/>
          </a:p>
        </p:txBody>
      </p:sp>
      <p:sp>
        <p:nvSpPr>
          <p:cNvPr id="22" name="Rectangle 21"/>
          <p:cNvSpPr/>
          <p:nvPr/>
        </p:nvSpPr>
        <p:spPr>
          <a:xfrm>
            <a:off x="1407433" y="2477224"/>
            <a:ext cx="1558440" cy="276999"/>
          </a:xfrm>
          <a:prstGeom prst="rect">
            <a:avLst/>
          </a:prstGeom>
        </p:spPr>
        <p:txBody>
          <a:bodyPr wrap="none">
            <a:spAutoFit/>
          </a:bodyPr>
          <a:lstStyle/>
          <a:p>
            <a:r>
              <a:rPr lang="vi-VN" sz="1200" dirty="0"/>
              <a:t>huongnt@tlu.edu.vn</a:t>
            </a:r>
            <a:endParaRPr lang="en-US" sz="1200" dirty="0"/>
          </a:p>
        </p:txBody>
      </p:sp>
      <p:sp>
        <p:nvSpPr>
          <p:cNvPr id="23" name="Rectangle 22"/>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lại mật khẩu</a:t>
            </a:r>
            <a:endParaRPr lang="en-US" sz="1200" dirty="0">
              <a:solidFill>
                <a:schemeClr val="bg1">
                  <a:lumMod val="75000"/>
                </a:schemeClr>
              </a:solidFill>
            </a:endParaRPr>
          </a:p>
        </p:txBody>
      </p:sp>
      <p:sp>
        <p:nvSpPr>
          <p:cNvPr id="24" name="Rectangle 23"/>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25" name="Rectangle 24"/>
          <p:cNvSpPr/>
          <p:nvPr/>
        </p:nvSpPr>
        <p:spPr>
          <a:xfrm>
            <a:off x="1407432" y="3530607"/>
            <a:ext cx="1035861" cy="276999"/>
          </a:xfrm>
          <a:prstGeom prst="rect">
            <a:avLst/>
          </a:prstGeom>
        </p:spPr>
        <p:txBody>
          <a:bodyPr wrap="none">
            <a:spAutoFit/>
          </a:bodyPr>
          <a:lstStyle/>
          <a:p>
            <a:r>
              <a:rPr lang="vi-VN" sz="1200" dirty="0">
                <a:solidFill>
                  <a:schemeClr val="bg1">
                    <a:lumMod val="75000"/>
                  </a:schemeClr>
                </a:solidFill>
              </a:rPr>
              <a:t>Nhập địa chỉ</a:t>
            </a:r>
            <a:endParaRPr lang="en-US" sz="1200" dirty="0">
              <a:solidFill>
                <a:schemeClr val="bg1">
                  <a:lumMod val="75000"/>
                </a:schemeClr>
              </a:solidFill>
            </a:endParaRPr>
          </a:p>
        </p:txBody>
      </p:sp>
      <p:sp>
        <p:nvSpPr>
          <p:cNvPr id="26" name="TextBox 25"/>
          <p:cNvSpPr txBox="1"/>
          <p:nvPr/>
        </p:nvSpPr>
        <p:spPr>
          <a:xfrm>
            <a:off x="2299402" y="5163784"/>
            <a:ext cx="872355" cy="307777"/>
          </a:xfrm>
          <a:prstGeom prst="rect">
            <a:avLst/>
          </a:prstGeom>
          <a:noFill/>
        </p:spPr>
        <p:txBody>
          <a:bodyPr wrap="none" rtlCol="0">
            <a:spAutoFit/>
          </a:bodyPr>
          <a:lstStyle/>
          <a:p>
            <a:r>
              <a:rPr lang="vi-VN" sz="1400" dirty="0">
                <a:solidFill>
                  <a:schemeClr val="bg1"/>
                </a:solidFill>
              </a:rPr>
              <a:t>Đăng Ký</a:t>
            </a:r>
            <a:endParaRPr lang="en-US" sz="1400" dirty="0">
              <a:solidFill>
                <a:schemeClr val="bg1"/>
              </a:solidFill>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endParaRPr lang="en-US"/>
          </a:p>
        </p:txBody>
      </p:sp>
      <p:sp>
        <p:nvSpPr>
          <p:cNvPr id="5" name="Content Placeholder 2"/>
          <p:cNvSpPr>
            <a:spLocks noGrp="1"/>
          </p:cNvSpPr>
          <p:nvPr>
            <p:ph idx="1"/>
          </p:nvPr>
        </p:nvSpPr>
        <p:spPr>
          <a:xfrm>
            <a:off x="838200" y="1825625"/>
            <a:ext cx="10515600" cy="4351338"/>
          </a:xfrm>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7" name="Oval 6"/>
          <p:cNvSpPr/>
          <p:nvPr/>
        </p:nvSpPr>
        <p:spPr>
          <a:xfrm>
            <a:off x="6324599" y="-228599"/>
            <a:ext cx="8543925" cy="7648574"/>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8056243" y="1783460"/>
            <a:ext cx="3563796" cy="523220"/>
          </a:xfrm>
          <a:prstGeom prst="rect">
            <a:avLst/>
          </a:prstGeom>
          <a:noFill/>
        </p:spPr>
        <p:txBody>
          <a:bodyPr wrap="none" rtlCol="0">
            <a:spAutoFit/>
          </a:bodyPr>
          <a:lstStyle/>
          <a:p>
            <a:r>
              <a:rPr lang="vi-VN" sz="2800" dirty="0"/>
              <a:t>Bạn đã có tài khoản?</a:t>
            </a:r>
            <a:endParaRPr lang="en-US" sz="2800" dirty="0"/>
          </a:p>
        </p:txBody>
      </p:sp>
      <p:sp>
        <p:nvSpPr>
          <p:cNvPr id="9" name="TextBox 8"/>
          <p:cNvSpPr txBox="1"/>
          <p:nvPr/>
        </p:nvSpPr>
        <p:spPr>
          <a:xfrm>
            <a:off x="7124700" y="2664204"/>
            <a:ext cx="5229225" cy="646331"/>
          </a:xfrm>
          <a:prstGeom prst="rect">
            <a:avLst/>
          </a:prstGeom>
          <a:noFill/>
        </p:spPr>
        <p:txBody>
          <a:bodyPr wrap="square" rtlCol="0">
            <a:spAutoFit/>
          </a:bodyPr>
          <a:lstStyle/>
          <a:p>
            <a:pPr algn="ctr"/>
            <a:r>
              <a:rPr lang="vi-VN" dirty="0"/>
              <a:t>Đăng nhập vào trang web để nhận thông trin những chuyến đi thú vị</a:t>
            </a:r>
            <a:endParaRPr lang="en-US" dirty="0"/>
          </a:p>
        </p:txBody>
      </p:sp>
      <p:sp>
        <p:nvSpPr>
          <p:cNvPr id="10" name="Flowchart: Alternate Process 9"/>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83381" y="4093924"/>
            <a:ext cx="1313180" cy="369332"/>
          </a:xfrm>
          <a:prstGeom prst="rect">
            <a:avLst/>
          </a:prstGeom>
          <a:noFill/>
        </p:spPr>
        <p:txBody>
          <a:bodyPr wrap="none" rtlCol="0">
            <a:spAutoFit/>
          </a:bodyPr>
          <a:lstStyle/>
          <a:p>
            <a:r>
              <a:rPr lang="vi-VN" dirty="0">
                <a:solidFill>
                  <a:schemeClr val="bg1"/>
                </a:solidFill>
              </a:rPr>
              <a:t>Đăng nhập</a:t>
            </a:r>
            <a:endParaRPr lang="en-US" dirty="0">
              <a:solidFill>
                <a:schemeClr val="bg1"/>
              </a:solidFill>
            </a:endParaRPr>
          </a:p>
        </p:txBody>
      </p:sp>
      <p:sp>
        <p:nvSpPr>
          <p:cNvPr id="12" name="TextBox 11"/>
          <p:cNvSpPr txBox="1"/>
          <p:nvPr/>
        </p:nvSpPr>
        <p:spPr>
          <a:xfrm>
            <a:off x="2052540" y="659738"/>
            <a:ext cx="1366080" cy="461665"/>
          </a:xfrm>
          <a:prstGeom prst="rect">
            <a:avLst/>
          </a:prstGeom>
          <a:noFill/>
        </p:spPr>
        <p:txBody>
          <a:bodyPr wrap="none" rtlCol="0">
            <a:spAutoFit/>
          </a:bodyPr>
          <a:lstStyle/>
          <a:p>
            <a:r>
              <a:rPr lang="vi-VN" sz="2400" dirty="0">
                <a:solidFill>
                  <a:schemeClr val="bg1"/>
                </a:solidFill>
              </a:rPr>
              <a:t>Đăng Ký</a:t>
            </a:r>
            <a:endParaRPr lang="en-US" sz="2400" dirty="0">
              <a:solidFill>
                <a:schemeClr val="bg1"/>
              </a:solidFill>
            </a:endParaRPr>
          </a:p>
        </p:txBody>
      </p:sp>
      <p:sp>
        <p:nvSpPr>
          <p:cNvPr id="13" name="Rounded Rectangle 12"/>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hlinkClick r:id="" action="ppaction://hlinkshowjump?jump=nextslide"/>
          </p:cNvPr>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8220" y="3494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417320" y="1458259"/>
            <a:ext cx="1640193" cy="276999"/>
          </a:xfrm>
          <a:prstGeom prst="rect">
            <a:avLst/>
          </a:prstGeom>
          <a:noFill/>
        </p:spPr>
        <p:txBody>
          <a:bodyPr wrap="none" rtlCol="0">
            <a:spAutoFit/>
          </a:bodyPr>
          <a:lstStyle/>
          <a:p>
            <a:r>
              <a:rPr lang="vi-VN" sz="1200" dirty="0"/>
              <a:t>NguyenThiThuHuong</a:t>
            </a:r>
            <a:endParaRPr lang="en-US" sz="1200" dirty="0"/>
          </a:p>
        </p:txBody>
      </p:sp>
      <p:sp>
        <p:nvSpPr>
          <p:cNvPr id="22" name="Rectangle 21"/>
          <p:cNvSpPr/>
          <p:nvPr/>
        </p:nvSpPr>
        <p:spPr>
          <a:xfrm>
            <a:off x="1407433" y="1941850"/>
            <a:ext cx="1798185" cy="276999"/>
          </a:xfrm>
          <a:prstGeom prst="rect">
            <a:avLst/>
          </a:prstGeom>
        </p:spPr>
        <p:txBody>
          <a:bodyPr wrap="none">
            <a:spAutoFit/>
          </a:bodyPr>
          <a:lstStyle/>
          <a:p>
            <a:r>
              <a:rPr lang="vi-VN" sz="1200" dirty="0"/>
              <a:t>Nguyễn Thị Thu Hương</a:t>
            </a:r>
            <a:endParaRPr lang="en-US" sz="1200" dirty="0"/>
          </a:p>
        </p:txBody>
      </p:sp>
      <p:sp>
        <p:nvSpPr>
          <p:cNvPr id="23" name="Rectangle 22"/>
          <p:cNvSpPr/>
          <p:nvPr/>
        </p:nvSpPr>
        <p:spPr>
          <a:xfrm>
            <a:off x="1407432" y="2979819"/>
            <a:ext cx="1034257" cy="276999"/>
          </a:xfrm>
          <a:prstGeom prst="rect">
            <a:avLst/>
          </a:prstGeom>
        </p:spPr>
        <p:txBody>
          <a:bodyPr wrap="none">
            <a:spAutoFit/>
          </a:bodyPr>
          <a:lstStyle/>
          <a:p>
            <a:r>
              <a:rPr lang="vi-VN" sz="1200" dirty="0"/>
              <a:t>0384898221</a:t>
            </a:r>
            <a:endParaRPr lang="en-US" sz="1200" dirty="0"/>
          </a:p>
        </p:txBody>
      </p:sp>
      <p:sp>
        <p:nvSpPr>
          <p:cNvPr id="24" name="Rectangle 23"/>
          <p:cNvSpPr/>
          <p:nvPr/>
        </p:nvSpPr>
        <p:spPr>
          <a:xfrm>
            <a:off x="1407433" y="2477224"/>
            <a:ext cx="1558440" cy="276999"/>
          </a:xfrm>
          <a:prstGeom prst="rect">
            <a:avLst/>
          </a:prstGeom>
        </p:spPr>
        <p:txBody>
          <a:bodyPr wrap="none">
            <a:spAutoFit/>
          </a:bodyPr>
          <a:lstStyle/>
          <a:p>
            <a:r>
              <a:rPr lang="vi-VN" sz="1200" dirty="0"/>
              <a:t>huongnt@tlu.edu.vn</a:t>
            </a:r>
            <a:endParaRPr lang="en-US" sz="1200" dirty="0"/>
          </a:p>
        </p:txBody>
      </p:sp>
      <p:sp>
        <p:nvSpPr>
          <p:cNvPr id="25" name="Rectangle 24"/>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lại mật khẩu</a:t>
            </a:r>
            <a:endParaRPr lang="en-US" sz="1200" dirty="0">
              <a:solidFill>
                <a:schemeClr val="bg1">
                  <a:lumMod val="75000"/>
                </a:schemeClr>
              </a:solidFill>
            </a:endParaRPr>
          </a:p>
        </p:txBody>
      </p:sp>
      <p:sp>
        <p:nvSpPr>
          <p:cNvPr id="26" name="Rectangle 25"/>
          <p:cNvSpPr/>
          <p:nvPr/>
        </p:nvSpPr>
        <p:spPr>
          <a:xfrm>
            <a:off x="1417320" y="4092381"/>
            <a:ext cx="1225015" cy="276999"/>
          </a:xfrm>
          <a:prstGeom prst="rect">
            <a:avLst/>
          </a:prstGeom>
        </p:spPr>
        <p:txBody>
          <a:bodyPr wrap="none">
            <a:spAutoFit/>
          </a:bodyPr>
          <a:lstStyle/>
          <a:p>
            <a:r>
              <a:rPr lang="vi-VN" sz="1200" dirty="0">
                <a:solidFill>
                  <a:schemeClr val="bg1">
                    <a:lumMod val="75000"/>
                  </a:schemeClr>
                </a:solidFill>
              </a:rPr>
              <a:t>Nhập mật khẩu</a:t>
            </a:r>
            <a:endParaRPr lang="en-US" sz="1200" dirty="0">
              <a:solidFill>
                <a:schemeClr val="bg1">
                  <a:lumMod val="75000"/>
                </a:schemeClr>
              </a:solidFill>
            </a:endParaRPr>
          </a:p>
        </p:txBody>
      </p:sp>
      <p:sp>
        <p:nvSpPr>
          <p:cNvPr id="27" name="Rectangle 26"/>
          <p:cNvSpPr/>
          <p:nvPr/>
        </p:nvSpPr>
        <p:spPr>
          <a:xfrm>
            <a:off x="1407432" y="3530607"/>
            <a:ext cx="652743" cy="276999"/>
          </a:xfrm>
          <a:prstGeom prst="rect">
            <a:avLst/>
          </a:prstGeom>
        </p:spPr>
        <p:txBody>
          <a:bodyPr wrap="none">
            <a:spAutoFit/>
          </a:bodyPr>
          <a:lstStyle/>
          <a:p>
            <a:r>
              <a:rPr lang="vi-VN" sz="1200" dirty="0"/>
              <a:t>Hà Nội</a:t>
            </a:r>
            <a:endParaRPr lang="en-US" sz="1200" dirty="0"/>
          </a:p>
        </p:txBody>
      </p:sp>
      <p:sp>
        <p:nvSpPr>
          <p:cNvPr id="28" name="TextBox 27"/>
          <p:cNvSpPr txBox="1"/>
          <p:nvPr/>
        </p:nvSpPr>
        <p:spPr>
          <a:xfrm>
            <a:off x="2299402" y="5163784"/>
            <a:ext cx="872355" cy="307777"/>
          </a:xfrm>
          <a:prstGeom prst="rect">
            <a:avLst/>
          </a:prstGeom>
          <a:noFill/>
        </p:spPr>
        <p:txBody>
          <a:bodyPr wrap="none" rtlCol="0">
            <a:spAutoFit/>
          </a:bodyPr>
          <a:lstStyle/>
          <a:p>
            <a:r>
              <a:rPr lang="vi-VN" sz="1400" dirty="0">
                <a:solidFill>
                  <a:schemeClr val="bg1"/>
                </a:solidFill>
              </a:rPr>
              <a:t>Đăng Ký</a:t>
            </a:r>
            <a:endParaRPr lang="en-US" sz="1400" dirty="0">
              <a:solidFill>
                <a:schemeClr val="bg1"/>
              </a:solidFill>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endParaRPr lang="en-US"/>
          </a:p>
        </p:txBody>
      </p:sp>
      <p:sp>
        <p:nvSpPr>
          <p:cNvPr id="5" name="Content Placeholder 2"/>
          <p:cNvSpPr>
            <a:spLocks noGrp="1"/>
          </p:cNvSpPr>
          <p:nvPr>
            <p:ph idx="1"/>
          </p:nvPr>
        </p:nvSpPr>
        <p:spPr>
          <a:xfrm>
            <a:off x="838200" y="1825625"/>
            <a:ext cx="10515600" cy="4351338"/>
          </a:xfrm>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7"/>
            <a:ext cx="12192000" cy="6862697"/>
          </a:xfrm>
          <a:prstGeom prst="rect">
            <a:avLst/>
          </a:prstGeom>
        </p:spPr>
      </p:pic>
      <p:sp>
        <p:nvSpPr>
          <p:cNvPr id="7" name="Oval 6"/>
          <p:cNvSpPr/>
          <p:nvPr/>
        </p:nvSpPr>
        <p:spPr>
          <a:xfrm>
            <a:off x="6324599" y="-228599"/>
            <a:ext cx="8543925" cy="7648574"/>
          </a:xfrm>
          <a:prstGeom prst="ellipse">
            <a:avLst/>
          </a:prstGeom>
          <a:blipFill dpi="0" rotWithShape="1">
            <a:blip r:embed="rId3">
              <a:alphaModFix amt="53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8056243" y="1783460"/>
            <a:ext cx="3563796" cy="523220"/>
          </a:xfrm>
          <a:prstGeom prst="rect">
            <a:avLst/>
          </a:prstGeom>
          <a:noFill/>
        </p:spPr>
        <p:txBody>
          <a:bodyPr wrap="none" rtlCol="0">
            <a:spAutoFit/>
          </a:bodyPr>
          <a:lstStyle/>
          <a:p>
            <a:r>
              <a:rPr lang="vi-VN" sz="2800" dirty="0"/>
              <a:t>Bạn đã có tài khoản?</a:t>
            </a:r>
            <a:endParaRPr lang="en-US" sz="2800" dirty="0"/>
          </a:p>
        </p:txBody>
      </p:sp>
      <p:sp>
        <p:nvSpPr>
          <p:cNvPr id="9" name="TextBox 8"/>
          <p:cNvSpPr txBox="1"/>
          <p:nvPr/>
        </p:nvSpPr>
        <p:spPr>
          <a:xfrm>
            <a:off x="7124700" y="2664204"/>
            <a:ext cx="5229225" cy="646331"/>
          </a:xfrm>
          <a:prstGeom prst="rect">
            <a:avLst/>
          </a:prstGeom>
          <a:noFill/>
        </p:spPr>
        <p:txBody>
          <a:bodyPr wrap="square" rtlCol="0">
            <a:spAutoFit/>
          </a:bodyPr>
          <a:lstStyle/>
          <a:p>
            <a:pPr algn="ctr"/>
            <a:r>
              <a:rPr lang="vi-VN" dirty="0"/>
              <a:t>Đăng nhập vào trang web để nhận thông trin những chuyến đi thú vị</a:t>
            </a:r>
            <a:endParaRPr lang="en-US" dirty="0"/>
          </a:p>
        </p:txBody>
      </p:sp>
      <p:sp>
        <p:nvSpPr>
          <p:cNvPr id="10" name="Flowchart: Alternate Process 9"/>
          <p:cNvSpPr/>
          <p:nvPr/>
        </p:nvSpPr>
        <p:spPr>
          <a:xfrm>
            <a:off x="8915168" y="4040465"/>
            <a:ext cx="2028825" cy="476250"/>
          </a:xfrm>
          <a:prstGeom prst="flowChartAlternate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83381" y="4093924"/>
            <a:ext cx="1313180" cy="369332"/>
          </a:xfrm>
          <a:prstGeom prst="rect">
            <a:avLst/>
          </a:prstGeom>
          <a:noFill/>
        </p:spPr>
        <p:txBody>
          <a:bodyPr wrap="none" rtlCol="0">
            <a:spAutoFit/>
          </a:bodyPr>
          <a:lstStyle/>
          <a:p>
            <a:r>
              <a:rPr lang="vi-VN" dirty="0">
                <a:solidFill>
                  <a:schemeClr val="bg1"/>
                </a:solidFill>
              </a:rPr>
              <a:t>Đăng nhập</a:t>
            </a:r>
            <a:endParaRPr lang="en-US" dirty="0">
              <a:solidFill>
                <a:schemeClr val="bg1"/>
              </a:solidFill>
            </a:endParaRPr>
          </a:p>
        </p:txBody>
      </p:sp>
      <p:sp>
        <p:nvSpPr>
          <p:cNvPr id="12" name="TextBox 11"/>
          <p:cNvSpPr txBox="1"/>
          <p:nvPr/>
        </p:nvSpPr>
        <p:spPr>
          <a:xfrm>
            <a:off x="2052540" y="659738"/>
            <a:ext cx="1366080" cy="461665"/>
          </a:xfrm>
          <a:prstGeom prst="rect">
            <a:avLst/>
          </a:prstGeom>
          <a:noFill/>
        </p:spPr>
        <p:txBody>
          <a:bodyPr wrap="none" rtlCol="0">
            <a:spAutoFit/>
          </a:bodyPr>
          <a:lstStyle/>
          <a:p>
            <a:r>
              <a:rPr lang="vi-VN" sz="2400" dirty="0">
                <a:solidFill>
                  <a:schemeClr val="bg1"/>
                </a:solidFill>
              </a:rPr>
              <a:t>Đăng Ký</a:t>
            </a:r>
            <a:endParaRPr lang="en-US" sz="2400" dirty="0">
              <a:solidFill>
                <a:schemeClr val="bg1"/>
              </a:solidFill>
            </a:endParaRPr>
          </a:p>
        </p:txBody>
      </p:sp>
      <p:sp>
        <p:nvSpPr>
          <p:cNvPr id="13" name="Rounded Rectangle 12"/>
          <p:cNvSpPr/>
          <p:nvPr/>
        </p:nvSpPr>
        <p:spPr>
          <a:xfrm>
            <a:off x="998220" y="1402080"/>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98220" y="1930374"/>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998220" y="293844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998220" y="2423705"/>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998220" y="5126983"/>
            <a:ext cx="3474720" cy="38138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998220" y="404019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8220" y="3478216"/>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hlinkClick r:id="" action="ppaction://hlinkshowjump?jump=nextslide"/>
          </p:cNvPr>
          <p:cNvSpPr/>
          <p:nvPr/>
        </p:nvSpPr>
        <p:spPr>
          <a:xfrm>
            <a:off x="998220" y="4605351"/>
            <a:ext cx="3474720" cy="381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417320" y="1458259"/>
            <a:ext cx="1640193" cy="276999"/>
          </a:xfrm>
          <a:prstGeom prst="rect">
            <a:avLst/>
          </a:prstGeom>
          <a:noFill/>
        </p:spPr>
        <p:txBody>
          <a:bodyPr wrap="none" rtlCol="0">
            <a:spAutoFit/>
          </a:bodyPr>
          <a:lstStyle/>
          <a:p>
            <a:r>
              <a:rPr lang="vi-VN" sz="1200" dirty="0"/>
              <a:t>NguyenThiThuHuong</a:t>
            </a:r>
            <a:endParaRPr lang="en-US" sz="1200" dirty="0"/>
          </a:p>
        </p:txBody>
      </p:sp>
      <p:sp>
        <p:nvSpPr>
          <p:cNvPr id="22" name="Rectangle 21"/>
          <p:cNvSpPr/>
          <p:nvPr/>
        </p:nvSpPr>
        <p:spPr>
          <a:xfrm>
            <a:off x="1407433" y="1941850"/>
            <a:ext cx="1798185" cy="276999"/>
          </a:xfrm>
          <a:prstGeom prst="rect">
            <a:avLst/>
          </a:prstGeom>
        </p:spPr>
        <p:txBody>
          <a:bodyPr wrap="none">
            <a:spAutoFit/>
          </a:bodyPr>
          <a:lstStyle/>
          <a:p>
            <a:r>
              <a:rPr lang="vi-VN" sz="1200" dirty="0"/>
              <a:t>Nguyễn Thị Thu Hương</a:t>
            </a:r>
            <a:endParaRPr lang="en-US" sz="1200" dirty="0"/>
          </a:p>
        </p:txBody>
      </p:sp>
      <p:sp>
        <p:nvSpPr>
          <p:cNvPr id="23" name="Rectangle 22"/>
          <p:cNvSpPr/>
          <p:nvPr/>
        </p:nvSpPr>
        <p:spPr>
          <a:xfrm>
            <a:off x="1407432" y="2979819"/>
            <a:ext cx="1034257" cy="276999"/>
          </a:xfrm>
          <a:prstGeom prst="rect">
            <a:avLst/>
          </a:prstGeom>
        </p:spPr>
        <p:txBody>
          <a:bodyPr wrap="none">
            <a:spAutoFit/>
          </a:bodyPr>
          <a:lstStyle/>
          <a:p>
            <a:r>
              <a:rPr lang="vi-VN" sz="1200" dirty="0"/>
              <a:t>0384898221</a:t>
            </a:r>
            <a:endParaRPr lang="en-US" sz="1200" dirty="0"/>
          </a:p>
        </p:txBody>
      </p:sp>
      <p:sp>
        <p:nvSpPr>
          <p:cNvPr id="24" name="Rectangle 23"/>
          <p:cNvSpPr/>
          <p:nvPr/>
        </p:nvSpPr>
        <p:spPr>
          <a:xfrm>
            <a:off x="1407433" y="2477224"/>
            <a:ext cx="1558440" cy="276999"/>
          </a:xfrm>
          <a:prstGeom prst="rect">
            <a:avLst/>
          </a:prstGeom>
        </p:spPr>
        <p:txBody>
          <a:bodyPr wrap="none">
            <a:spAutoFit/>
          </a:bodyPr>
          <a:lstStyle/>
          <a:p>
            <a:r>
              <a:rPr lang="vi-VN" sz="1200" dirty="0"/>
              <a:t>huongnt@tlu.edu.vn</a:t>
            </a:r>
            <a:endParaRPr lang="en-US" sz="1200" dirty="0"/>
          </a:p>
        </p:txBody>
      </p:sp>
      <p:sp>
        <p:nvSpPr>
          <p:cNvPr id="25" name="Rectangle 24"/>
          <p:cNvSpPr/>
          <p:nvPr/>
        </p:nvSpPr>
        <p:spPr>
          <a:xfrm>
            <a:off x="1368840" y="4645473"/>
            <a:ext cx="1420582" cy="276999"/>
          </a:xfrm>
          <a:prstGeom prst="rect">
            <a:avLst/>
          </a:prstGeom>
        </p:spPr>
        <p:txBody>
          <a:bodyPr wrap="none">
            <a:spAutoFit/>
          </a:bodyPr>
          <a:lstStyle/>
          <a:p>
            <a:r>
              <a:rPr lang="vi-VN" sz="1200" dirty="0">
                <a:solidFill>
                  <a:schemeClr val="bg1">
                    <a:lumMod val="75000"/>
                  </a:schemeClr>
                </a:solidFill>
              </a:rPr>
              <a:t>Nhập lại mật khẩu</a:t>
            </a:r>
            <a:endParaRPr lang="en-US" sz="1200" dirty="0">
              <a:solidFill>
                <a:schemeClr val="bg1">
                  <a:lumMod val="75000"/>
                </a:schemeClr>
              </a:solidFill>
            </a:endParaRPr>
          </a:p>
        </p:txBody>
      </p:sp>
      <p:sp>
        <p:nvSpPr>
          <p:cNvPr id="26" name="Rectangle 25"/>
          <p:cNvSpPr/>
          <p:nvPr/>
        </p:nvSpPr>
        <p:spPr>
          <a:xfrm>
            <a:off x="1417320" y="4092381"/>
            <a:ext cx="1266693" cy="461665"/>
          </a:xfrm>
          <a:prstGeom prst="rect">
            <a:avLst/>
          </a:prstGeom>
        </p:spPr>
        <p:txBody>
          <a:bodyPr wrap="none">
            <a:spAutoFit/>
          </a:bodyPr>
          <a:lstStyle/>
          <a:p>
            <a:r>
              <a:rPr lang="vi-VN" sz="2400" dirty="0"/>
              <a:t>*********</a:t>
            </a:r>
            <a:endParaRPr lang="en-US" sz="2400" dirty="0"/>
          </a:p>
        </p:txBody>
      </p:sp>
      <p:sp>
        <p:nvSpPr>
          <p:cNvPr id="27" name="Rectangle 26"/>
          <p:cNvSpPr/>
          <p:nvPr/>
        </p:nvSpPr>
        <p:spPr>
          <a:xfrm>
            <a:off x="1407432" y="3530607"/>
            <a:ext cx="652743" cy="276999"/>
          </a:xfrm>
          <a:prstGeom prst="rect">
            <a:avLst/>
          </a:prstGeom>
        </p:spPr>
        <p:txBody>
          <a:bodyPr wrap="none">
            <a:spAutoFit/>
          </a:bodyPr>
          <a:lstStyle/>
          <a:p>
            <a:r>
              <a:rPr lang="vi-VN" sz="1200" dirty="0"/>
              <a:t>Hà Nội</a:t>
            </a:r>
            <a:endParaRPr lang="en-US" sz="1200" dirty="0"/>
          </a:p>
        </p:txBody>
      </p:sp>
      <p:sp>
        <p:nvSpPr>
          <p:cNvPr id="28" name="TextBox 27"/>
          <p:cNvSpPr txBox="1"/>
          <p:nvPr/>
        </p:nvSpPr>
        <p:spPr>
          <a:xfrm>
            <a:off x="2299402" y="5163784"/>
            <a:ext cx="872355" cy="307777"/>
          </a:xfrm>
          <a:prstGeom prst="rect">
            <a:avLst/>
          </a:prstGeom>
          <a:noFill/>
        </p:spPr>
        <p:txBody>
          <a:bodyPr wrap="none" rtlCol="0">
            <a:spAutoFit/>
          </a:bodyPr>
          <a:lstStyle/>
          <a:p>
            <a:r>
              <a:rPr lang="vi-VN" sz="1400" dirty="0">
                <a:solidFill>
                  <a:schemeClr val="bg1"/>
                </a:solidFill>
              </a:rPr>
              <a:t>Đăng Ký</a:t>
            </a:r>
            <a:endParaRPr lang="en-US" sz="1400" dirty="0">
              <a:solidFill>
                <a:schemeClr val="bg1"/>
              </a:solidFill>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260" y="2486649"/>
            <a:ext cx="251475" cy="313881"/>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77088" y="2987820"/>
            <a:ext cx="251475" cy="313881"/>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965719"/>
            <a:ext cx="251475" cy="290291"/>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7089" y="3527169"/>
            <a:ext cx="251475" cy="290291"/>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5448" y="4671094"/>
            <a:ext cx="251475" cy="290291"/>
          </a:xfrm>
          <a:prstGeom prst="rect">
            <a:avLst/>
          </a:prstGeom>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2033" y="4099789"/>
            <a:ext cx="251475" cy="290291"/>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1637" y="1447624"/>
            <a:ext cx="251475" cy="29029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2138</Words>
  <Application>Microsoft Office PowerPoint</Application>
  <PresentationFormat>Widescreen</PresentationFormat>
  <Paragraphs>441</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Cong</dc:creator>
  <cp:lastModifiedBy>Nam Tran</cp:lastModifiedBy>
  <cp:revision>43</cp:revision>
  <dcterms:created xsi:type="dcterms:W3CDTF">2023-12-21T19:52:00Z</dcterms:created>
  <dcterms:modified xsi:type="dcterms:W3CDTF">2024-01-04T15:37:22Z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014E9AB197A74C1788F76838650281F1_13</vt:lpwstr>
  </property>
  <property fmtid="{D5CDD505-2E9C-101B-9397-08002B2CF9AE}" pid="3" name="KSOProductBuildVer">
    <vt:lpwstr>1033-12.2.0.13359</vt:lpwstr>
  </property>
</Properties>
</file>